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K</a:t>
            </a:r>
            <a:r>
              <a:rPr lang="en-US" dirty="0" err="1" smtClean="0"/>
              <a:t>avya</a:t>
            </a:r>
            <a:r>
              <a:rPr lang="en-US" dirty="0" smtClean="0"/>
              <a:t>. B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122201159 </a:t>
            </a:r>
            <a:r>
              <a:rPr lang="en-US" dirty="0" smtClean="0"/>
              <a:t>/ </a:t>
            </a:r>
            <a:r>
              <a:rPr lang="en-US" dirty="0" smtClean="0"/>
              <a:t>asunm299122201159 /     764303</a:t>
            </a:r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322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33</cp:revision>
  <dcterms:created xsi:type="dcterms:W3CDTF">2024-08-29T11:22:36Z</dcterms:created>
  <dcterms:modified xsi:type="dcterms:W3CDTF">2024-08-29T16:45:17Z</dcterms:modified>
</cp:coreProperties>
</file>