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9" r:id="rId12"/>
    <p:sldId id="2146847060" r:id="rId13"/>
    <p:sldId id="267" r:id="rId14"/>
    <p:sldId id="268"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338467" y="4586365"/>
            <a:ext cx="9428812"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err="1">
                <a:solidFill>
                  <a:schemeClr val="accent1">
                    <a:lumMod val="75000"/>
                  </a:schemeClr>
                </a:solidFill>
                <a:latin typeface="Times New Roman" panose="02020603050405020304" pitchFamily="18" charset="0"/>
                <a:cs typeface="Times New Roman" panose="02020603050405020304" pitchFamily="18" charset="0"/>
              </a:rPr>
              <a:t>Roshini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B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lgn="just">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tkinter</a:t>
            </a:r>
            <a:r>
              <a:rPr lang="en-IN"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Author: John Smith </a:t>
            </a:r>
          </a:p>
          <a:p>
            <a:pPr marL="305435" indent="-305435"/>
            <a:r>
              <a:rPr lang="en-IN"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Title: "Building a Keylogger Application in Python" </a:t>
            </a:r>
          </a:p>
          <a:p>
            <a:pPr marL="305435" indent="-305435"/>
            <a:r>
              <a:rPr lang="en-IN"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Website: </a:t>
            </a:r>
            <a:r>
              <a:rPr lang="en-IN" sz="2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RealPython</a:t>
            </a:r>
            <a:r>
              <a:rPr lang="en-IN"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URL: </a:t>
            </a:r>
            <a:r>
              <a:rPr lang="en-IN"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https://realpython.com/python-keylogger/</a:t>
            </a:r>
            <a:r>
              <a:rPr lang="en-IN"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p>
          <a:p>
            <a:pPr marL="305435" indent="-305435"/>
            <a:r>
              <a:rPr lang="en-IN"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Accessed: April 5, 2024</a:t>
            </a: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lgn="just">
              <a:buNone/>
            </a:pPr>
            <a:r>
              <a:rPr lang="en-IN"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r>
              <a:rPr lang="en-IN" sz="2400" b="0" i="0" dirty="0">
                <a:solidFill>
                  <a:schemeClr val="tx1">
                    <a:lumMod val="85000"/>
                    <a:lumOff val="15000"/>
                  </a:schemeClr>
                </a:solidFill>
                <a:effectLst/>
                <a:latin typeface="Söhne"/>
              </a:rPr>
              <a:t>.</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 Python script implements a basic keylogger application with a graphical user interface (GUI) using the </a:t>
            </a:r>
            <a:r>
              <a:rPr lang="en-IN" sz="1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tkinter</a:t>
            </a: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library. The keylogger functionality is achieved through the </a:t>
            </a:r>
            <a:r>
              <a:rPr lang="en-IN" sz="1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pynput</a:t>
            </a: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library, which enables monitoring of keyboard events including key presses and releases.</a:t>
            </a:r>
          </a:p>
          <a:p>
            <a:pPr algn="l"/>
            <a:r>
              <a:rPr lang="en-IN" sz="1400" b="1" i="0" dirty="0">
                <a:solidFill>
                  <a:schemeClr val="tx1">
                    <a:lumMod val="85000"/>
                    <a:lumOff val="15000"/>
                  </a:schemeClr>
                </a:solidFill>
                <a:effectLst/>
                <a:latin typeface="Times New Roman" panose="02020603050405020304" pitchFamily="18" charset="0"/>
                <a:cs typeface="Times New Roman" panose="02020603050405020304" pitchFamily="18" charset="0"/>
              </a:rPr>
              <a:t>Features:</a:t>
            </a:r>
            <a:endPar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Saves </a:t>
            </a:r>
            <a:r>
              <a:rPr lang="en-IN" sz="1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keylog</a:t>
            </a: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data in two formats: a text file ('key_log.txt') and a JSON file ('</a:t>
            </a:r>
            <a:r>
              <a:rPr lang="en-IN" sz="1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key_log.json</a:t>
            </a: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User-friendly interface with options to start and stop the keylogging process.</a:t>
            </a:r>
          </a:p>
          <a:p>
            <a:pPr algn="l"/>
            <a:r>
              <a:rPr lang="en-IN" sz="1400" b="1" i="0" dirty="0">
                <a:solidFill>
                  <a:schemeClr val="tx1">
                    <a:lumMod val="85000"/>
                    <a:lumOff val="15000"/>
                  </a:schemeClr>
                </a:solidFill>
                <a:effectLst/>
                <a:latin typeface="Times New Roman" panose="02020603050405020304" pitchFamily="18" charset="0"/>
                <a:cs typeface="Times New Roman" panose="02020603050405020304" pitchFamily="18" charset="0"/>
              </a:rPr>
              <a:t>Usage:</a:t>
            </a:r>
            <a:endPar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Access the generated </a:t>
            </a:r>
            <a:r>
              <a:rPr lang="en-IN" sz="1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keylog</a:t>
            </a: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files for analysis or further processing.</a:t>
            </a:r>
          </a:p>
          <a:p>
            <a:pPr algn="l"/>
            <a:r>
              <a:rPr lang="en-IN" sz="1400" b="1" i="0" dirty="0">
                <a:solidFill>
                  <a:schemeClr val="tx1">
                    <a:lumMod val="85000"/>
                    <a:lumOff val="15000"/>
                  </a:schemeClr>
                </a:solidFill>
                <a:effectLst/>
                <a:latin typeface="Times New Roman" panose="02020603050405020304" pitchFamily="18" charset="0"/>
                <a:cs typeface="Times New Roman" panose="02020603050405020304" pitchFamily="18" charset="0"/>
              </a:rPr>
              <a:t>Note:</a:t>
            </a:r>
            <a:r>
              <a:rPr lang="en-IN"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192868"/>
            <a:ext cx="11029615" cy="4867648"/>
          </a:xfrm>
        </p:spPr>
        <p:txBody>
          <a:bodyPr>
            <a:noAutofit/>
          </a:bodyPr>
          <a:lstStyle/>
          <a:p>
            <a:pPr algn="l"/>
            <a:r>
              <a:rPr lang="en-IN" sz="1200" b="1" i="0" dirty="0">
                <a:solidFill>
                  <a:schemeClr val="tx1">
                    <a:lumMod val="85000"/>
                    <a:lumOff val="15000"/>
                  </a:schemeClr>
                </a:solidFill>
                <a:effectLst/>
                <a:latin typeface="Times New Roman" panose="02020603050405020304" pitchFamily="18" charset="0"/>
                <a:cs typeface="Times New Roman" panose="02020603050405020304" pitchFamily="18" charset="0"/>
              </a:rPr>
              <a:t>1. Requirement Analysis:</a:t>
            </a:r>
            <a:endPar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Define the key features and functionalities required.</a:t>
            </a:r>
          </a:p>
          <a:p>
            <a:pPr algn="l"/>
            <a:r>
              <a:rPr lang="en-IN" sz="1200" b="1" i="0" dirty="0">
                <a:solidFill>
                  <a:schemeClr val="tx1">
                    <a:lumMod val="85000"/>
                    <a:lumOff val="15000"/>
                  </a:schemeClr>
                </a:solidFill>
                <a:effectLst/>
                <a:latin typeface="Times New Roman" panose="02020603050405020304" pitchFamily="18" charset="0"/>
                <a:cs typeface="Times New Roman" panose="02020603050405020304" pitchFamily="18" charset="0"/>
              </a:rPr>
              <a:t>2. Design:</a:t>
            </a:r>
            <a:endPar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Consider security and privacy measures.</a:t>
            </a:r>
          </a:p>
          <a:p>
            <a:pPr algn="l"/>
            <a:r>
              <a:rPr lang="en-IN" sz="1200" b="1" i="0" dirty="0">
                <a:solidFill>
                  <a:schemeClr val="tx1">
                    <a:lumMod val="85000"/>
                    <a:lumOff val="15000"/>
                  </a:schemeClr>
                </a:solidFill>
                <a:effectLst/>
                <a:latin typeface="Times New Roman" panose="02020603050405020304" pitchFamily="18" charset="0"/>
                <a:cs typeface="Times New Roman" panose="02020603050405020304" pitchFamily="18" charset="0"/>
              </a:rPr>
              <a:t>3. Development:</a:t>
            </a:r>
            <a:endPar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Implement the keylogging functionality using libraries like </a:t>
            </a:r>
            <a:r>
              <a:rPr lang="en-IN" sz="1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pynput</a:t>
            </a: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or </a:t>
            </a:r>
            <a:r>
              <a:rPr lang="en-IN" sz="1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pyHook</a:t>
            </a: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Develop the graphical user interface (GUI) using a toolkit such as </a:t>
            </a:r>
            <a:r>
              <a:rPr lang="en-IN" sz="1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tkinter</a:t>
            </a: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192868"/>
            <a:ext cx="11029615" cy="5002560"/>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Times New Roman" panose="02020603050405020304" pitchFamily="18" charset="0"/>
                <a:cs typeface="Times New Roman" panose="02020603050405020304" pitchFamily="18" charset="0"/>
              </a:rPr>
              <a:t>4. Testing:</a:t>
            </a:r>
            <a:endPar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Execute system tests to validate the keylogger's </a:t>
            </a:r>
            <a:r>
              <a:rPr lang="en-IN" sz="1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behavior</a:t>
            </a: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Solicit feedback from stakeholders for improvements.</a:t>
            </a:r>
          </a:p>
          <a:p>
            <a:pPr algn="l"/>
            <a:r>
              <a:rPr lang="en-IN" sz="1200" b="1" i="0" dirty="0">
                <a:solidFill>
                  <a:schemeClr val="tx1">
                    <a:lumMod val="85000"/>
                    <a:lumOff val="15000"/>
                  </a:schemeClr>
                </a:solidFill>
                <a:effectLst/>
                <a:latin typeface="Times New Roman" panose="02020603050405020304" pitchFamily="18" charset="0"/>
                <a:cs typeface="Times New Roman" panose="02020603050405020304" pitchFamily="18" charset="0"/>
              </a:rPr>
              <a:t>5. Deployment:</a:t>
            </a:r>
            <a:endPar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Deploy the application via appropriate channels (e.g., direct download, software repositories).</a:t>
            </a:r>
          </a:p>
          <a:p>
            <a:pPr algn="l"/>
            <a:r>
              <a:rPr lang="en-IN" sz="1200" b="1" i="0" dirty="0">
                <a:solidFill>
                  <a:schemeClr val="tx1">
                    <a:lumMod val="85000"/>
                    <a:lumOff val="15000"/>
                  </a:schemeClr>
                </a:solidFill>
                <a:effectLst/>
                <a:latin typeface="Times New Roman" panose="02020603050405020304" pitchFamily="18" charset="0"/>
                <a:cs typeface="Times New Roman" panose="02020603050405020304" pitchFamily="18" charset="0"/>
              </a:rPr>
              <a:t>6. Maintenance and Updates:</a:t>
            </a:r>
            <a:endPar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latin typeface="Times New Roman" panose="02020603050405020304" pitchFamily="18" charset="0"/>
                <a:cs typeface="Times New Roman" panose="02020603050405020304" pitchFamily="18" charset="0"/>
              </a:rPr>
              <a:t>Algorithm:</a:t>
            </a:r>
          </a:p>
          <a:p>
            <a:pPr marL="305435" indent="-305435"/>
            <a:endParaRPr lang="en-IN" sz="1200" dirty="0">
              <a:latin typeface="Times New Roman" panose="02020603050405020304" pitchFamily="18" charset="0"/>
              <a:cs typeface="Times New Roman" panose="02020603050405020304" pitchFamily="18" charset="0"/>
            </a:endParaRPr>
          </a:p>
          <a:p>
            <a:pPr marL="305435" indent="-305435"/>
            <a:r>
              <a:rPr lang="en-IN" sz="1200" dirty="0">
                <a:latin typeface="Times New Roman" panose="02020603050405020304" pitchFamily="18" charset="0"/>
                <a:cs typeface="Times New Roman" panose="02020603050405020304" pitchFamily="18" charset="0"/>
              </a:rPr>
              <a:t>1. Initialization:</a:t>
            </a:r>
          </a:p>
          <a:p>
            <a:pPr marL="305435" indent="-305435"/>
            <a:r>
              <a:rPr lang="en-IN" sz="1200" dirty="0">
                <a:latin typeface="Times New Roman" panose="02020603050405020304" pitchFamily="18" charset="0"/>
                <a:cs typeface="Times New Roman" panose="02020603050405020304" pitchFamily="18" charset="0"/>
              </a:rPr>
              <a:t>   - Import required libraries.</a:t>
            </a:r>
          </a:p>
          <a:p>
            <a:pPr marL="305435" indent="-305435"/>
            <a:r>
              <a:rPr lang="en-IN" sz="1200" dirty="0">
                <a:latin typeface="Times New Roman" panose="02020603050405020304" pitchFamily="18" charset="0"/>
                <a:cs typeface="Times New Roman" panose="02020603050405020304" pitchFamily="18" charset="0"/>
              </a:rPr>
              <a:t>   - Define global variables.</a:t>
            </a:r>
          </a:p>
          <a:p>
            <a:pPr marL="305435" indent="-305435"/>
            <a:r>
              <a:rPr lang="en-IN" sz="1200" dirty="0">
                <a:latin typeface="Times New Roman" panose="02020603050405020304" pitchFamily="18" charset="0"/>
                <a:cs typeface="Times New Roman" panose="02020603050405020304" pitchFamily="18" charset="0"/>
              </a:rPr>
              <a:t>   - Set up initial configurations.</a:t>
            </a:r>
          </a:p>
          <a:p>
            <a:pPr marL="305435" indent="-305435"/>
            <a:endParaRPr lang="en-IN" sz="1200" dirty="0">
              <a:latin typeface="Times New Roman" panose="02020603050405020304" pitchFamily="18" charset="0"/>
              <a:cs typeface="Times New Roman" panose="02020603050405020304" pitchFamily="18" charset="0"/>
            </a:endParaRPr>
          </a:p>
          <a:p>
            <a:pPr marL="305435" indent="-305435"/>
            <a:r>
              <a:rPr lang="en-IN" sz="1200" dirty="0">
                <a:latin typeface="Times New Roman" panose="02020603050405020304" pitchFamily="18" charset="0"/>
                <a:cs typeface="Times New Roman" panose="02020603050405020304" pitchFamily="18" charset="0"/>
              </a:rPr>
              <a:t>2. GUI Setup:</a:t>
            </a:r>
          </a:p>
          <a:p>
            <a:pPr marL="305435" indent="-305435"/>
            <a:r>
              <a:rPr lang="en-IN" sz="1200" dirty="0">
                <a:latin typeface="Times New Roman" panose="02020603050405020304" pitchFamily="18" charset="0"/>
                <a:cs typeface="Times New Roman" panose="02020603050405020304" pitchFamily="18" charset="0"/>
              </a:rPr>
              <a:t>   - Create a </a:t>
            </a:r>
            <a:r>
              <a:rPr lang="en-IN" sz="1200" dirty="0" err="1">
                <a:latin typeface="Times New Roman" panose="02020603050405020304" pitchFamily="18" charset="0"/>
                <a:cs typeface="Times New Roman" panose="02020603050405020304" pitchFamily="18" charset="0"/>
              </a:rPr>
              <a:t>tkinter</a:t>
            </a:r>
            <a:r>
              <a:rPr lang="en-IN" sz="1200" dirty="0">
                <a:latin typeface="Times New Roman" panose="02020603050405020304" pitchFamily="18" charset="0"/>
                <a:cs typeface="Times New Roman" panose="02020603050405020304" pitchFamily="18" charset="0"/>
              </a:rPr>
              <a:t> window.</a:t>
            </a:r>
          </a:p>
          <a:p>
            <a:pPr marL="305435" indent="-305435"/>
            <a:r>
              <a:rPr lang="en-IN" sz="1200" dirty="0">
                <a:latin typeface="Times New Roman" panose="02020603050405020304" pitchFamily="18" charset="0"/>
                <a:cs typeface="Times New Roman" panose="02020603050405020304" pitchFamily="18" charset="0"/>
              </a:rPr>
              <a:t>   - Add start and stop buttons.</a:t>
            </a:r>
          </a:p>
          <a:p>
            <a:pPr marL="305435" indent="-305435"/>
            <a:r>
              <a:rPr lang="en-IN" sz="1200" dirty="0">
                <a:latin typeface="Times New Roman" panose="02020603050405020304" pitchFamily="18" charset="0"/>
                <a:cs typeface="Times New Roman" panose="02020603050405020304" pitchFamily="18" charset="0"/>
              </a:rPr>
              <a:t>   - Include labels for status updates.</a:t>
            </a:r>
          </a:p>
          <a:p>
            <a:pPr marL="305435" indent="-305435"/>
            <a:r>
              <a:rPr lang="en-IN" sz="1200" dirty="0">
                <a:latin typeface="Times New Roman" panose="02020603050405020304" pitchFamily="18" charset="0"/>
                <a:cs typeface="Times New Roman" panose="02020603050405020304" pitchFamily="18" charset="0"/>
              </a:rPr>
              <a:t>   - Designate event handlers for UI elements.</a:t>
            </a:r>
          </a:p>
          <a:p>
            <a:pPr marL="305435" indent="-305435"/>
            <a:r>
              <a:rPr lang="en-IN" sz="1200" dirty="0">
                <a:latin typeface="Times New Roman" panose="02020603050405020304" pitchFamily="18" charset="0"/>
                <a:cs typeface="Times New Roman" panose="02020603050405020304" pitchFamily="18" charset="0"/>
              </a:rPr>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600" dirty="0">
                <a:latin typeface="Times New Roman" panose="02020603050405020304" pitchFamily="18" charset="0"/>
                <a:cs typeface="Times New Roman" panose="02020603050405020304" pitchFamily="18" charset="0"/>
              </a:rPr>
              <a:t>3. Keylogging Functionality:</a:t>
            </a:r>
          </a:p>
          <a:p>
            <a:pPr marL="305435" indent="-305435"/>
            <a:r>
              <a:rPr lang="en-IN" sz="1600" dirty="0">
                <a:latin typeface="Times New Roman" panose="02020603050405020304" pitchFamily="18" charset="0"/>
                <a:cs typeface="Times New Roman" panose="02020603050405020304" pitchFamily="18" charset="0"/>
              </a:rPr>
              <a:t>   - Implement event listeners for key press and release.</a:t>
            </a:r>
          </a:p>
          <a:p>
            <a:pPr marL="305435" indent="-305435"/>
            <a:r>
              <a:rPr lang="en-IN" sz="1600" dirty="0">
                <a:latin typeface="Times New Roman" panose="02020603050405020304" pitchFamily="18" charset="0"/>
                <a:cs typeface="Times New Roman" panose="02020603050405020304" pitchFamily="18" charset="0"/>
              </a:rPr>
              <a:t>   - Store keystroke data.</a:t>
            </a:r>
          </a:p>
          <a:p>
            <a:pPr marL="305435" indent="-305435"/>
            <a:r>
              <a:rPr lang="en-IN" sz="1600" dirty="0">
                <a:latin typeface="Times New Roman" panose="02020603050405020304" pitchFamily="18" charset="0"/>
                <a:cs typeface="Times New Roman" panose="02020603050405020304" pitchFamily="18" charset="0"/>
              </a:rPr>
              <a:t>   - Test keylogging functionality.</a:t>
            </a:r>
          </a:p>
          <a:p>
            <a:pPr marL="305435" indent="-305435"/>
            <a:r>
              <a:rPr lang="en-IN" sz="1600" dirty="0">
                <a:latin typeface="Times New Roman" panose="02020603050405020304" pitchFamily="18" charset="0"/>
                <a:cs typeface="Times New Roman" panose="02020603050405020304" pitchFamily="18" charset="0"/>
              </a:rPr>
              <a:t>   - Handle edge cases and unexpected </a:t>
            </a:r>
            <a:r>
              <a:rPr lang="en-IN" sz="1600" dirty="0" err="1">
                <a:latin typeface="Times New Roman" panose="02020603050405020304" pitchFamily="18" charset="0"/>
                <a:cs typeface="Times New Roman" panose="02020603050405020304" pitchFamily="18" charset="0"/>
              </a:rPr>
              <a:t>behaviors</a:t>
            </a:r>
            <a:r>
              <a:rPr lang="en-IN" sz="1600" dirty="0">
                <a:latin typeface="Times New Roman" panose="02020603050405020304" pitchFamily="18" charset="0"/>
                <a:cs typeface="Times New Roman" panose="02020603050405020304" pitchFamily="18" charset="0"/>
              </a:rPr>
              <a:t>.</a:t>
            </a:r>
          </a:p>
          <a:p>
            <a:pPr marL="305435" indent="-305435"/>
            <a:r>
              <a:rPr lang="en-IN" sz="1600" dirty="0">
                <a:latin typeface="Times New Roman" panose="02020603050405020304" pitchFamily="18" charset="0"/>
                <a:cs typeface="Times New Roman" panose="02020603050405020304" pitchFamily="18" charset="0"/>
              </a:rPr>
              <a:t>   - Ensure compatibility with different keyboard layouts.</a:t>
            </a:r>
          </a:p>
          <a:p>
            <a:pPr marL="305435" indent="-305435"/>
            <a:endParaRPr lang="en-IN" sz="1600" dirty="0">
              <a:latin typeface="Times New Roman" panose="02020603050405020304" pitchFamily="18" charset="0"/>
              <a:cs typeface="Times New Roman" panose="02020603050405020304" pitchFamily="18" charset="0"/>
            </a:endParaRPr>
          </a:p>
          <a:p>
            <a:pPr marL="305435" indent="-305435"/>
            <a:r>
              <a:rPr lang="en-IN" sz="1600" dirty="0">
                <a:latin typeface="Times New Roman" panose="02020603050405020304" pitchFamily="18" charset="0"/>
                <a:cs typeface="Times New Roman" panose="02020603050405020304" pitchFamily="18" charset="0"/>
              </a:rPr>
              <a:t>4. Data Logging:</a:t>
            </a:r>
          </a:p>
          <a:p>
            <a:pPr marL="305435" indent="-305435"/>
            <a:r>
              <a:rPr lang="en-IN" sz="1600" dirty="0">
                <a:latin typeface="Times New Roman" panose="02020603050405020304" pitchFamily="18" charset="0"/>
                <a:cs typeface="Times New Roman" panose="02020603050405020304" pitchFamily="18" charset="0"/>
              </a:rPr>
              <a:t>   - Develop logging mechanisms.</a:t>
            </a:r>
          </a:p>
          <a:p>
            <a:pPr marL="305435" indent="-305435"/>
            <a:r>
              <a:rPr lang="en-IN" sz="1600" dirty="0">
                <a:latin typeface="Times New Roman" panose="02020603050405020304" pitchFamily="18" charset="0"/>
                <a:cs typeface="Times New Roman" panose="02020603050405020304" pitchFamily="18" charset="0"/>
              </a:rPr>
              <a:t>   - Save data to file.</a:t>
            </a:r>
          </a:p>
          <a:p>
            <a:pPr marL="305435" indent="-305435"/>
            <a:r>
              <a:rPr lang="en-IN" sz="1600" dirty="0">
                <a:latin typeface="Times New Roman" panose="02020603050405020304" pitchFamily="18" charset="0"/>
                <a:cs typeface="Times New Roman" panose="02020603050405020304" pitchFamily="18" charset="0"/>
              </a:rPr>
              <a:t>   - Verify data integrity.</a:t>
            </a:r>
          </a:p>
          <a:p>
            <a:pPr marL="305435" indent="-305435"/>
            <a:r>
              <a:rPr lang="en-IN" sz="1600" dirty="0">
                <a:latin typeface="Times New Roman" panose="02020603050405020304" pitchFamily="18" charset="0"/>
                <a:cs typeface="Times New Roman" panose="02020603050405020304" pitchFamily="18" charset="0"/>
              </a:rPr>
              <a:t>   - Implement error handling for file operations.</a:t>
            </a:r>
          </a:p>
          <a:p>
            <a:pPr marL="305435" indent="-305435"/>
            <a:r>
              <a:rPr lang="en-IN" sz="1600" dirty="0">
                <a:latin typeface="Times New Roman" panose="02020603050405020304" pitchFamily="18" charset="0"/>
                <a:cs typeface="Times New Roman" panose="02020603050405020304" pitchFamily="18" charset="0"/>
              </a:rPr>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lgn="just"/>
            <a:r>
              <a:rPr lang="en-IN" sz="2000" dirty="0">
                <a:latin typeface="Times New Roman" panose="02020603050405020304" pitchFamily="18" charset="0"/>
                <a:cs typeface="Times New Roman" panose="02020603050405020304" pitchFamily="18" charset="0"/>
              </a:rPr>
              <a:t>5. Start and Stop Mechanisms:</a:t>
            </a:r>
          </a:p>
          <a:p>
            <a:pPr marL="305435" indent="-305435" algn="just"/>
            <a:r>
              <a:rPr lang="en-IN" sz="2000" dirty="0">
                <a:latin typeface="Times New Roman" panose="02020603050405020304" pitchFamily="18" charset="0"/>
                <a:cs typeface="Times New Roman" panose="02020603050405020304" pitchFamily="18" charset="0"/>
              </a:rPr>
              <a:t>   - Create functions to start and stop keylogging.</a:t>
            </a:r>
          </a:p>
          <a:p>
            <a:pPr marL="305435" indent="-305435" algn="just"/>
            <a:r>
              <a:rPr lang="en-IN" sz="2000" dirty="0">
                <a:latin typeface="Times New Roman" panose="02020603050405020304" pitchFamily="18" charset="0"/>
                <a:cs typeface="Times New Roman" panose="02020603050405020304" pitchFamily="18" charset="0"/>
              </a:rPr>
              <a:t>   - Integrate start and stop actions with GUI.</a:t>
            </a:r>
          </a:p>
          <a:p>
            <a:pPr marL="305435" indent="-305435" algn="just"/>
            <a:r>
              <a:rPr lang="en-IN" sz="2000" dirty="0">
                <a:latin typeface="Times New Roman" panose="02020603050405020304" pitchFamily="18" charset="0"/>
                <a:cs typeface="Times New Roman" panose="02020603050405020304" pitchFamily="18" charset="0"/>
              </a:rPr>
              <a:t>   - Ensure proper synchronization between GUI and keylogging operations.</a:t>
            </a:r>
          </a:p>
          <a:p>
            <a:pPr marL="305435" indent="-305435" algn="just"/>
            <a:r>
              <a:rPr lang="en-IN" sz="2000" dirty="0">
                <a:latin typeface="Times New Roman" panose="02020603050405020304" pitchFamily="18" charset="0"/>
                <a:cs typeface="Times New Roman" panose="02020603050405020304" pitchFamily="18" charset="0"/>
              </a:rPr>
              <a:t>   - Handle user interactions effectively.</a:t>
            </a:r>
          </a:p>
          <a:p>
            <a:pPr marL="305435" indent="-305435" algn="just"/>
            <a:r>
              <a:rPr lang="en-IN" sz="2000" dirty="0">
                <a:latin typeface="Times New Roman" panose="02020603050405020304" pitchFamily="18" charset="0"/>
                <a:cs typeface="Times New Roman" panose="02020603050405020304" pitchFamily="18" charset="0"/>
              </a:rPr>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1030</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Franklin Gothic Book</vt:lpstr>
      <vt:lpstr>Franklin Gothic Demi</vt:lpstr>
      <vt:lpstr>Söhne</vt:lpstr>
      <vt:lpstr>Times New Roman</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ARUNA S</cp:lastModifiedBy>
  <cp:revision>25</cp:revision>
  <dcterms:created xsi:type="dcterms:W3CDTF">2021-05-26T16:50:10Z</dcterms:created>
  <dcterms:modified xsi:type="dcterms:W3CDTF">2024-04-24T14:31:08Z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