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42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.xls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819400" y="762461"/>
            <a:ext cx="12172665" cy="100155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GB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533400" y="3031719"/>
            <a:ext cx="9610725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ROSHINI. R.P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NO:312204615,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C50A333A0AC4E4B939A42CD1A849FD9E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COMMERCE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K.C.S.KASI NADAR COLLEGE OF ARTS &amp; SCIENCE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C6CC7B-1F5E-3C84-385E-8913162E0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9359119" cy="5615441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D051E2A-8F04-6FCB-042F-E142BC3944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96874"/>
              </p:ext>
            </p:extLst>
          </p:nvPr>
        </p:nvGraphicFramePr>
        <p:xfrm>
          <a:off x="3001962" y="228600"/>
          <a:ext cx="96043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381071" imgH="792685" progId="Excel.Sheet.12">
                  <p:embed/>
                </p:oleObj>
              </mc:Choice>
              <mc:Fallback>
                <p:oleObj name="Worksheet" showAsIcon="1" r:id="rId4" imgW="381071" imgH="792685" progId="Excel.Sheet.12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D051E2A-8F04-6FCB-042F-E142BC3944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01962" y="228600"/>
                        <a:ext cx="960438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7B9F6A8-AD14-AC21-1439-DA683330B4D4}"/>
              </a:ext>
            </a:extLst>
          </p:cNvPr>
          <p:cNvSpPr txBox="1"/>
          <p:nvPr/>
        </p:nvSpPr>
        <p:spPr>
          <a:xfrm>
            <a:off x="3047122" y="61263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(Click to open file)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254775F-E9FE-1A7F-5A82-C0DC1A317D43}"/>
              </a:ext>
            </a:extLst>
          </p:cNvPr>
          <p:cNvSpPr/>
          <p:nvPr/>
        </p:nvSpPr>
        <p:spPr>
          <a:xfrm>
            <a:off x="5181600" y="738425"/>
            <a:ext cx="477850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142" y="578968"/>
            <a:ext cx="10681335" cy="492443"/>
          </a:xfrm>
        </p:spPr>
        <p:txBody>
          <a:bodyPr/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02767-5003-B455-0396-4C0CE0700C1A}"/>
              </a:ext>
            </a:extLst>
          </p:cNvPr>
          <p:cNvSpPr txBox="1"/>
          <p:nvPr/>
        </p:nvSpPr>
        <p:spPr>
          <a:xfrm>
            <a:off x="1611691" y="1229789"/>
            <a:ext cx="818545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effective employee management is essential for the success and growth of any organization. It involves creating a positive work environment, fostering clear communication, providing opportunities for development, and recognizing and rewarding performance. By focusing on these aspects, managers can enhance employee engagement, productivity, and retention. Ultimately, well-managed employees are more likely to be motivated, satisfied, and aligned with the organization's goals, leading to a thriving workplace and sustainable business success.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67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84388D-8F8A-B035-4A78-B83BE21DEA32}"/>
              </a:ext>
            </a:extLst>
          </p:cNvPr>
          <p:cNvSpPr txBox="1"/>
          <p:nvPr/>
        </p:nvSpPr>
        <p:spPr>
          <a:xfrm>
            <a:off x="693729" y="2154703"/>
            <a:ext cx="767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management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1464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1217512"/>
            <a:ext cx="56368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3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863CF1E-4B59-59C4-99AA-3621C202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0" y="1850571"/>
            <a:ext cx="10681335" cy="2636762"/>
          </a:xfrm>
        </p:spPr>
        <p:txBody>
          <a:bodyPr/>
          <a:lstStyle/>
          <a:p>
            <a:r>
              <a:rPr lang="en-GB" dirty="0"/>
              <a:t> </a:t>
            </a:r>
            <a:endParaRPr lang="en-US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D7946-53EC-0C24-E284-7D8C77FC5A77}"/>
              </a:ext>
            </a:extLst>
          </p:cNvPr>
          <p:cNvSpPr txBox="1"/>
          <p:nvPr/>
        </p:nvSpPr>
        <p:spPr>
          <a:xfrm rot="10800000" flipV="1">
            <a:off x="762000" y="2045567"/>
            <a:ext cx="83092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develop an improved employee management solution that addresses these challenges by automating routine tasks, enhancing data accuracy, and providing actionable insights to support strategic HR decisions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GB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0AD0-2FF3-F405-6316-97B72376670A}"/>
              </a:ext>
            </a:extLst>
          </p:cNvPr>
          <p:cNvSpPr txBox="1"/>
          <p:nvPr/>
        </p:nvSpPr>
        <p:spPr>
          <a:xfrm>
            <a:off x="1219200" y="2779353"/>
            <a:ext cx="77690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32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GB" sz="3200" dirty="0"/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Slicers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Pivot chart ( line chart , bar chart , pie chart 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94DB02-EC6A-403B-9BA8-B8C25ECE27B9}"/>
              </a:ext>
            </a:extLst>
          </p:cNvPr>
          <p:cNvSpPr txBox="1"/>
          <p:nvPr/>
        </p:nvSpPr>
        <p:spPr>
          <a:xfrm>
            <a:off x="990600" y="1548618"/>
            <a:ext cx="87932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below given tools are used to analyse and help the organisation to manage employee data , HR processes and improve overall efficiency.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1123011"/>
            <a:ext cx="623111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792FA-31E8-6CCF-A695-1C60B673DE94}"/>
              </a:ext>
            </a:extLst>
          </p:cNvPr>
          <p:cNvSpPr txBox="1"/>
          <p:nvPr/>
        </p:nvSpPr>
        <p:spPr>
          <a:xfrm rot="10800000" flipV="1">
            <a:off x="1143000" y="1637041"/>
            <a:ext cx="4597402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Managers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Assistant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Manager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Staff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23844-E566-0105-9935-01028DE529B4}"/>
              </a:ext>
            </a:extLst>
          </p:cNvPr>
          <p:cNvSpPr txBox="1"/>
          <p:nvPr/>
        </p:nvSpPr>
        <p:spPr>
          <a:xfrm>
            <a:off x="952393" y="1346587"/>
            <a:ext cx="8974667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Analysis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and Functions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</a:t>
            </a:r>
          </a:p>
          <a:p>
            <a:pPr algn="l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00" y="139222"/>
            <a:ext cx="10681335" cy="492443"/>
          </a:xfrm>
        </p:spPr>
        <p:txBody>
          <a:bodyPr/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C66F92-59D3-EA07-5DF6-1C3581A53BC3}"/>
              </a:ext>
            </a:extLst>
          </p:cNvPr>
          <p:cNvSpPr txBox="1"/>
          <p:nvPr/>
        </p:nvSpPr>
        <p:spPr>
          <a:xfrm rot="10800000" flipV="1">
            <a:off x="552568" y="594794"/>
            <a:ext cx="8845868" cy="7294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overview of a dataset for employee management typically includes various features that capture essential details about the employees, their roles, and their interactions within an organization.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FIELDS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name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Hire date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salary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CCA11-F274-5816-0AD9-A43599EEBBA8}"/>
              </a:ext>
            </a:extLst>
          </p:cNvPr>
          <p:cNvSpPr txBox="1"/>
          <p:nvPr/>
        </p:nvSpPr>
        <p:spPr>
          <a:xfrm>
            <a:off x="5187647" y="252064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0AD41-4597-4BEF-FE6D-2FADA18A9CBD}"/>
              </a:ext>
            </a:extLst>
          </p:cNvPr>
          <p:cNvSpPr txBox="1"/>
          <p:nvPr/>
        </p:nvSpPr>
        <p:spPr>
          <a:xfrm rot="11061103">
            <a:off x="5132912" y="3961271"/>
            <a:ext cx="781743" cy="34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3BDFB-1BD6-A49C-E91F-38C162E76548}"/>
              </a:ext>
            </a:extLst>
          </p:cNvPr>
          <p:cNvSpPr txBox="1"/>
          <p:nvPr/>
        </p:nvSpPr>
        <p:spPr>
          <a:xfrm>
            <a:off x="1066800" y="990600"/>
            <a:ext cx="7620000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pivot chart.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pivot chart in dashboard.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formulas in dash board to make interaction.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interactive dashboard by putting all together elements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366</Words>
  <Application>Microsoft Office PowerPoint</Application>
  <PresentationFormat>Widescreen</PresentationFormat>
  <Paragraphs>85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Worksheet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 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Poojasree K</cp:lastModifiedBy>
  <cp:revision>23</cp:revision>
  <dcterms:created xsi:type="dcterms:W3CDTF">2024-03-29T15:07:22Z</dcterms:created>
  <dcterms:modified xsi:type="dcterms:W3CDTF">2024-08-27T07:20:12Z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