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3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3D83-C07F-4CC1-826D-F0464DFF718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D02F987-547B-454F-B283-1B46C1FE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83770" y="919970"/>
            <a:ext cx="9510793" cy="238760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SMART PARKING</a:t>
            </a:r>
            <a:br>
              <a:rPr lang="en-US" sz="8000" dirty="0" smtClean="0"/>
            </a:br>
            <a:r>
              <a:rPr lang="en-US" sz="8000" dirty="0" smtClean="0"/>
              <a:t>BASED 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312" y="3307570"/>
            <a:ext cx="2516742" cy="1069383"/>
          </a:xfrm>
        </p:spPr>
        <p:txBody>
          <a:bodyPr>
            <a:normAutofit fontScale="92500" lnSpcReduction="20000"/>
          </a:bodyPr>
          <a:lstStyle/>
          <a:p>
            <a:r>
              <a:rPr lang="en-US" sz="8000" dirty="0" smtClean="0"/>
              <a:t>[IOT]</a:t>
            </a: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464949" y="5160935"/>
            <a:ext cx="543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CONSIDERING A INTEGRATING </a:t>
            </a:r>
            <a:r>
              <a:rPr lang="en-US" sz="4400" dirty="0" smtClean="0"/>
              <a:t>CAMERA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79121" y="5510504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SOLUTION FOR IMAGR PROCCESSING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95115">
            <a:off x="1785561" y="2545117"/>
            <a:ext cx="5534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</a:rPr>
              <a:t>THANK YOU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538208"/>
            <a:ext cx="4943960" cy="554064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INTRODUCTION: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001741"/>
            <a:ext cx="4513262" cy="255289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447" y="2364245"/>
            <a:ext cx="4943960" cy="57227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Smart parking system can greatly benefit airports management by improving efficiency and reducing cost. Our contribution can be summarized as follows: </a:t>
            </a:r>
          </a:p>
        </p:txBody>
      </p:sp>
    </p:spTree>
    <p:extLst>
      <p:ext uri="{BB962C8B-B14F-4D97-AF65-F5344CB8AC3E}">
        <p14:creationId xmlns:p14="http://schemas.microsoft.com/office/powerpoint/2010/main" val="38400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2" y="1367160"/>
            <a:ext cx="6848475" cy="461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644" y="650928"/>
            <a:ext cx="721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OVERALL PURPOSE IN SMART PARKING: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45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3" y="1348110"/>
            <a:ext cx="6848475" cy="4657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922" y="805912"/>
            <a:ext cx="333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RELATED WORKS:</a:t>
            </a:r>
          </a:p>
        </p:txBody>
      </p:sp>
    </p:spTree>
    <p:extLst>
      <p:ext uri="{BB962C8B-B14F-4D97-AF65-F5344CB8AC3E}">
        <p14:creationId xmlns:p14="http://schemas.microsoft.com/office/powerpoint/2010/main" val="32362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3" y="1454419"/>
            <a:ext cx="6858000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08" y="790414"/>
            <a:ext cx="4591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SYSTEM ARCHITECTURE: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968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774914"/>
            <a:ext cx="7317137" cy="58428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2602" y="554839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602" y="5225228"/>
            <a:ext cx="896964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5" y="201478"/>
            <a:ext cx="8093990" cy="59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448" y="2169763"/>
            <a:ext cx="7795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IOT Based parking systems are able to better track the availability of parking spots on given </a:t>
            </a:r>
            <a:r>
              <a:rPr lang="en-US" sz="2800" dirty="0" err="1"/>
              <a:t>I</a:t>
            </a:r>
            <a:r>
              <a:rPr lang="en-US" sz="2800" dirty="0" err="1" smtClean="0"/>
              <a:t>ot</a:t>
            </a:r>
            <a:r>
              <a:rPr lang="en-US" sz="2800" dirty="0" smtClean="0"/>
              <a:t>, making it easier to find a available parking spot.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448" y="1084881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Conclusion: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2819" y="1782306"/>
            <a:ext cx="51186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>
                <a:solidFill>
                  <a:srgbClr val="002060"/>
                </a:solidFill>
              </a:rPr>
              <a:t>              </a:t>
            </a:r>
            <a:r>
              <a:rPr lang="en-US" sz="4400" dirty="0" smtClean="0">
                <a:solidFill>
                  <a:srgbClr val="002060"/>
                </a:solidFill>
              </a:rPr>
              <a:t>KOWSALYA.M</a:t>
            </a:r>
          </a:p>
          <a:p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smtClean="0">
                <a:solidFill>
                  <a:srgbClr val="002060"/>
                </a:solidFill>
              </a:rPr>
              <a:t>         MOULIKA.S</a:t>
            </a:r>
          </a:p>
          <a:p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smtClean="0">
                <a:solidFill>
                  <a:srgbClr val="002060"/>
                </a:solidFill>
              </a:rPr>
              <a:t>         BHARATHI.S</a:t>
            </a:r>
          </a:p>
          <a:p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smtClean="0">
                <a:solidFill>
                  <a:srgbClr val="002060"/>
                </a:solidFill>
              </a:rPr>
              <a:t>         RENUGA.K</a:t>
            </a:r>
          </a:p>
          <a:p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smtClean="0">
                <a:solidFill>
                  <a:srgbClr val="002060"/>
                </a:solidFill>
              </a:rPr>
              <a:t>         ROSHINI.M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451" y="1193370"/>
            <a:ext cx="487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PRESENTED BY: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60947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99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SMART PARKING BASED 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 BASED ON</dc:title>
  <dc:creator>student</dc:creator>
  <cp:lastModifiedBy>student</cp:lastModifiedBy>
  <cp:revision>12</cp:revision>
  <dcterms:created xsi:type="dcterms:W3CDTF">2023-10-09T08:08:25Z</dcterms:created>
  <dcterms:modified xsi:type="dcterms:W3CDTF">2023-10-09T10:02:45Z</dcterms:modified>
</cp:coreProperties>
</file>