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6"/>
  </p:notesMasterIdLst>
  <p:handoutMasterIdLst>
    <p:handoutMasterId r:id="rId17"/>
  </p:handoutMasterIdLst>
  <p:sldIdLst>
    <p:sldId id="470" r:id="rId4"/>
    <p:sldId id="490" r:id="rId5"/>
    <p:sldId id="492" r:id="rId6"/>
    <p:sldId id="487" r:id="rId7"/>
    <p:sldId id="496" r:id="rId8"/>
    <p:sldId id="495" r:id="rId9"/>
    <p:sldId id="498" r:id="rId10"/>
    <p:sldId id="497" r:id="rId11"/>
    <p:sldId id="499" r:id="rId12"/>
    <p:sldId id="500" r:id="rId13"/>
    <p:sldId id="477" r:id="rId14"/>
    <p:sldId id="49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7312" autoAdjust="0"/>
  </p:normalViewPr>
  <p:slideViewPr>
    <p:cSldViewPr>
      <p:cViewPr varScale="1">
        <p:scale>
          <a:sx n="83" d="100"/>
          <a:sy n="83" d="100"/>
        </p:scale>
        <p:origin x="141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16 November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16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16-Nov-24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16-Nov-24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1752600" y="1371600"/>
            <a:ext cx="7086600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64" y="82256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3463406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b="1" dirty="0"/>
              <a:t>PROJECT GUIDE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Dr.C.S.Kanimozhi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MEMBER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Pradeepa S-22ALR065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Roshini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G-22ALR082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Yoganath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M-22ALR116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716" y="799475"/>
            <a:ext cx="7696200" cy="18413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INDIAN ROAD ACCIDENT DATA TO IMPROVE SAFETY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70654-285F-9CF0-443E-15F09DAAEE0F}"/>
              </a:ext>
            </a:extLst>
          </p:cNvPr>
          <p:cNvSpPr txBox="1"/>
          <p:nvPr/>
        </p:nvSpPr>
        <p:spPr>
          <a:xfrm>
            <a:off x="2829423" y="76200"/>
            <a:ext cx="6009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  <a:r>
              <a:rPr lang="en-US" sz="2000" b="1" kern="1200" dirty="0">
                <a:ln>
                  <a:noFill/>
                </a:ln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5464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PERUNDURAI ERODE-638060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ln>
                  <a:noFill/>
                </a:ln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941BC-4456-6C81-8BDA-BC89DF69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1B038-928D-5D50-9950-F5FF3C93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1757"/>
            <a:ext cx="8229600" cy="5104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1C903-6F5E-3162-BA17-76AD3BC2E782}"/>
              </a:ext>
            </a:extLst>
          </p:cNvPr>
          <p:cNvSpPr txBox="1"/>
          <p:nvPr/>
        </p:nvSpPr>
        <p:spPr>
          <a:xfrm>
            <a:off x="762000" y="92042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Page:2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16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75438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Indian road accident data from 2009 to 2016 using Power BI reveals key trends, including state-wise accident variations, the impact of driver education, and weather-related accidents. The data highlights vulnerable areas like schools and hospitals, along with significant fatalities in specific states. Yearly trends and state-specific reports offer valuable insights for developing targeted interventions, helping policymakers create more effective strategies to reduce accidents and enhance road safety across India.</a:t>
            </a:r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10" y="19050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04489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62876F-E7B5-40BA-3DE1-B5B05F97F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00200"/>
            <a:ext cx="7696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faces a significant number of road accidents annually.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considerable number of these accidents occur near schools, hospitals, and heavily trafficked areas.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causes of these accidents are not fully understood.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 drivers and pedestrians are particularly vulnerable to these incidents.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also play a role in influencing accident rates.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Policymakers find it challenging to develop effective safety measures.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for enhanced data analysis to improve road safety and reduce the incidence of accidents.</a:t>
            </a: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5334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trends and patterns in road accidents across India.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evaluate high-risk zones for accidents, particularly in proximity to schools, hospitals, and heavily trafficked areas.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influence of driver demographics, with a specific focus on young drivers and pedestrians, on accident rates.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relationship between weather conditions and road accident occurrences.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data-driven insights and strategic recommendations for policymakers to enhance road safety measures.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employ advanced data analysis techniques to deepen the understanding of road safety challenges.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contribute to the formulation of effective strategies aimed at mitigating road accidents in India.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2296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84200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A2E9A-82D6-95DC-8B94-1AF72777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6 CSV File: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by Location (2014 &amp; 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road accidents near schools, hospitals, and busy areas, including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Accidents (2009-2016):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over 10 years of education across various states.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Education (9-10 Standard, 2009-2016):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involving drivers with up to 10 years of education.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Impact on Accidents (2006-2015):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accidents influenced by weather conditions, including annual statistics and casualties.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Age Accidents (2014-2016):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accidents categorized by the ages of drivers.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Accident Profiles (2011-2015):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statistics in select cities, highlighting fatalities and total incidents.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B75C9-D203-82D3-2D4F-4B450845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9A91E-51FA-40DF-FB58-12CA7B0899DF}"/>
              </a:ext>
            </a:extLst>
          </p:cNvPr>
          <p:cNvSpPr txBox="1"/>
          <p:nvPr/>
        </p:nvSpPr>
        <p:spPr>
          <a:xfrm>
            <a:off x="2625213" y="45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147F5-9F71-223F-A0C1-382FF722A835}"/>
              </a:ext>
            </a:extLst>
          </p:cNvPr>
          <p:cNvSpPr txBox="1"/>
          <p:nvPr/>
        </p:nvSpPr>
        <p:spPr>
          <a:xfrm>
            <a:off x="1371600" y="1600200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for Power BI:</a:t>
            </a:r>
          </a:p>
          <a:p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and correct data types.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Datasets: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related datasets for comprehensive analysis.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calculated columns and normalize data.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Dates: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date columns are in the proper format.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F218A-8FFF-2E43-B2C7-D87C1568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FF19C-00C4-93EB-50F9-F94B068AB50E}"/>
              </a:ext>
            </a:extLst>
          </p:cNvPr>
          <p:cNvSpPr txBox="1"/>
          <p:nvPr/>
        </p:nvSpPr>
        <p:spPr>
          <a:xfrm>
            <a:off x="2362200" y="50164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B795A3-47CB-16A1-162E-C39EE339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E8F70-C316-0DD7-EBEF-DF2A0168B3F2}"/>
              </a:ext>
            </a:extLst>
          </p:cNvPr>
          <p:cNvSpPr txBox="1"/>
          <p:nvPr/>
        </p:nvSpPr>
        <p:spPr>
          <a:xfrm>
            <a:off x="1182329" y="1713145"/>
            <a:ext cx="7504471" cy="446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I: Foundations of Power BI</a:t>
            </a:r>
          </a:p>
          <a:p>
            <a:pPr marL="457200" lvl="0" indent="-457200" algn="just">
              <a:buSzPts val="1300"/>
              <a:buFont typeface="+mj-lt"/>
              <a:buAutoNum type="arabicPeriod"/>
              <a:tabLst>
                <a:tab pos="198755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road accident data from 2014 and 2016, analyze the trends in accident frequency across different states and Union Territories (UTs)?</a:t>
            </a:r>
          </a:p>
          <a:p>
            <a:pPr marL="457200" lvl="0" indent="-457200" algn="just">
              <a:buSzPts val="1300"/>
              <a:buFont typeface="+mj-lt"/>
              <a:buAutoNum type="arabicPeriod"/>
              <a:tabLst>
                <a:tab pos="198755" algn="l"/>
              </a:tabLst>
            </a:pP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the road accident trends from 2009 to 2016?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number of road accidents near schools and colleges in 2014 and 2016?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lvl="0" indent="-457200" algn="just">
              <a:spcBef>
                <a:spcPts val="75"/>
              </a:spcBef>
              <a:buSzPts val="1300"/>
              <a:buFont typeface="+mj-lt"/>
              <a:buAutoNum type="arabicPeriod"/>
              <a:tabLst>
                <a:tab pos="198755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data on road accident fatalities from 2016, identify the state with the highest number of fatalities?</a:t>
            </a:r>
            <a:endParaRPr lang="en-IN" sz="2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140D1-7816-D12A-18D6-FB932FD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A144A-4769-7069-06AD-E85B180A305C}"/>
              </a:ext>
            </a:extLst>
          </p:cNvPr>
          <p:cNvSpPr txBox="1"/>
          <p:nvPr/>
        </p:nvSpPr>
        <p:spPr>
          <a:xfrm>
            <a:off x="1066800" y="1182231"/>
            <a:ext cx="7924800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II: Data Model and DAX</a:t>
            </a:r>
          </a:p>
          <a:p>
            <a:pPr marR="124841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248410" indent="-457200">
              <a:buFont typeface="+mj-lt"/>
              <a:buAutoNum type="arabicPeriod" startAt="5"/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average number of injuries per accident for         each state in 2016?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lvl="0" indent="-457200">
              <a:spcBef>
                <a:spcPts val="75"/>
              </a:spcBef>
              <a:buSzPts val="1300"/>
              <a:buFont typeface="+mj-lt"/>
              <a:buAutoNum type="arabicPeriod" startAt="5"/>
              <a:tabLst>
                <a:tab pos="19875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 the correlation between the education qualification of drivers and the number of accidents?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457200" lvl="0" indent="-457200">
              <a:spcBef>
                <a:spcPts val="700"/>
              </a:spcBef>
              <a:buSzPts val="1300"/>
              <a:buFont typeface="+mj-lt"/>
              <a:buAutoNum type="arabicPeriod" startAt="5"/>
              <a:tabLst>
                <a:tab pos="241935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the percentage change in the number of road accidents from 2015 to 2016 across different states?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DAX measure to analyze the average severity of accidents by city?</a:t>
            </a:r>
          </a:p>
          <a:p>
            <a:pPr marL="457200" marR="457200" lvl="0" indent="-457200">
              <a:spcBef>
                <a:spcPts val="690"/>
              </a:spcBef>
              <a:buSzPts val="1300"/>
              <a:buFont typeface="+mj-lt"/>
              <a:buAutoNum type="arabicPeriod" startAt="5"/>
              <a:tabLst>
                <a:tab pos="241935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DAX measure to calculate the total number of fatalities per state, considering only accidents involving drivers under the age of 25?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5"/>
              <a:tabLst>
                <a:tab pos="33020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DAX measure to calculate the average number of fatalities per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accident?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97B04-28CF-BF74-3763-6FBF0B47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E64C9-0005-5E2B-F010-C84630B5EF35}"/>
              </a:ext>
            </a:extLst>
          </p:cNvPr>
          <p:cNvSpPr txBox="1"/>
          <p:nvPr/>
        </p:nvSpPr>
        <p:spPr>
          <a:xfrm>
            <a:off x="1219200" y="1295400"/>
            <a:ext cx="7474974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III: Time Intelligence and Reports</a:t>
            </a:r>
          </a:p>
          <a:p>
            <a:pPr marL="457200" lvl="0" indent="-457200">
              <a:spcBef>
                <a:spcPts val="5"/>
              </a:spcBef>
              <a:buSzPts val="1300"/>
              <a:buFont typeface="+mj-lt"/>
              <a:buAutoNum type="arabicPeriod" startAt="11"/>
              <a:tabLst>
                <a:tab pos="330200" algn="l"/>
              </a:tabLst>
            </a:pPr>
            <a:r>
              <a:rPr lang="en-IN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 the yearly distribution of accidents caused by weather conditions from 2006 to 2015?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IV: Power Pivot, Pivot Tables, and Charts</a:t>
            </a: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12"/>
              <a:tabLst>
                <a:tab pos="33020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Pivot Table showing the total number of accidents by state and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year?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90"/>
              </a:spcBef>
              <a:buSzPts val="1300"/>
              <a:buFont typeface="+mj-lt"/>
              <a:buAutoNum type="arabicPeriod" startAt="13"/>
              <a:tabLst>
                <a:tab pos="330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total number of fatalities per accident by year?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V: Advanced Topics</a:t>
            </a:r>
          </a:p>
          <a:p>
            <a:pPr marL="457200" lvl="0" indent="-457200">
              <a:spcBef>
                <a:spcPts val="75"/>
              </a:spcBef>
              <a:buSzPts val="1300"/>
              <a:buFont typeface="+mj-lt"/>
              <a:buAutoNum type="arabicPeriod" startAt="15"/>
              <a:tabLst>
                <a:tab pos="330200" algn="l"/>
              </a:tabLst>
            </a:pP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process to filter data by specific states for customized reports?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690"/>
              </a:spcBef>
              <a:buSzPts val="1300"/>
              <a:buFont typeface="+mj-lt"/>
              <a:buAutoNum type="arabicPeriod" startAt="15"/>
              <a:tabLst>
                <a:tab pos="331470" algn="l"/>
              </a:tabLst>
            </a:pP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age group that has experienced the highest number of accidents?</a:t>
            </a:r>
            <a:endParaRPr lang="en-IN" sz="20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7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BC8F-632F-2C50-2FCD-645C2654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16-Nov-24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8BEF6-C20A-C99A-2167-D9BC43FF34E4}"/>
              </a:ext>
            </a:extLst>
          </p:cNvPr>
          <p:cNvSpPr txBox="1"/>
          <p:nvPr/>
        </p:nvSpPr>
        <p:spPr>
          <a:xfrm>
            <a:off x="3505200" y="381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FD3E-8AF3-350A-FB9B-F104A02B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4406"/>
            <a:ext cx="8229600" cy="5111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D173D-2B00-7172-D6A2-8E254129D363}"/>
              </a:ext>
            </a:extLst>
          </p:cNvPr>
          <p:cNvSpPr txBox="1"/>
          <p:nvPr/>
        </p:nvSpPr>
        <p:spPr>
          <a:xfrm>
            <a:off x="762000" y="9204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Page:1</a:t>
            </a:r>
          </a:p>
        </p:txBody>
      </p:sp>
    </p:spTree>
    <p:extLst>
      <p:ext uri="{BB962C8B-B14F-4D97-AF65-F5344CB8AC3E}">
        <p14:creationId xmlns:p14="http://schemas.microsoft.com/office/powerpoint/2010/main" val="296841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9734</TotalTime>
  <Words>803</Words>
  <Application>Microsoft Office PowerPoint</Application>
  <PresentationFormat>On-screen Show (4:3)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EXPLORING INDIAN ROAD ACCIDENT DATA TO IMPROVE SAFETY</vt:lpstr>
      <vt:lpstr>PROBLEM STATEMENT</vt:lpstr>
      <vt:lpstr>OBJECTIVE</vt:lpstr>
      <vt:lpstr>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Roshini anbu</cp:lastModifiedBy>
  <cp:revision>865</cp:revision>
  <dcterms:created xsi:type="dcterms:W3CDTF">2013-12-25T07:56:38Z</dcterms:created>
  <dcterms:modified xsi:type="dcterms:W3CDTF">2024-11-16T02:24:01Z</dcterms:modified>
</cp:coreProperties>
</file>