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8"/>
  </p:notesMasterIdLst>
  <p:handoutMasterIdLst>
    <p:handoutMasterId r:id="rId19"/>
  </p:handoutMasterIdLst>
  <p:sldIdLst>
    <p:sldId id="470" r:id="rId4"/>
    <p:sldId id="490" r:id="rId5"/>
    <p:sldId id="492" r:id="rId6"/>
    <p:sldId id="487" r:id="rId7"/>
    <p:sldId id="496" r:id="rId8"/>
    <p:sldId id="495" r:id="rId9"/>
    <p:sldId id="498" r:id="rId10"/>
    <p:sldId id="497" r:id="rId11"/>
    <p:sldId id="499" r:id="rId12"/>
    <p:sldId id="500" r:id="rId13"/>
    <p:sldId id="501" r:id="rId14"/>
    <p:sldId id="502" r:id="rId15"/>
    <p:sldId id="477" r:id="rId16"/>
    <p:sldId id="49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7312" autoAdjust="0"/>
  </p:normalViewPr>
  <p:slideViewPr>
    <p:cSldViewPr>
      <p:cViewPr varScale="1">
        <p:scale>
          <a:sx n="83" d="100"/>
          <a:sy n="83" d="100"/>
        </p:scale>
        <p:origin x="14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16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hiniGunasekaran/DA_MINI_PROJECT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0866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64" y="82256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6340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Dr.C.S.Kanimozhi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Pradeepa S-22ALR065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Roshini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G-22ALR082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Yoganath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M-22ALR116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16" y="799475"/>
            <a:ext cx="7696200" cy="1841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INDIAN ROAD ACCIDENT DATA TO IMPROVE SAFETY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0654-285F-9CF0-443E-15F09DAAEE0F}"/>
              </a:ext>
            </a:extLst>
          </p:cNvPr>
          <p:cNvSpPr txBox="1"/>
          <p:nvPr/>
        </p:nvSpPr>
        <p:spPr>
          <a:xfrm>
            <a:off x="2829423" y="76200"/>
            <a:ext cx="6009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000" b="1" kern="1200" dirty="0">
                <a:ln>
                  <a:noFill/>
                </a:ln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5464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941BC-4456-6C81-8BDA-BC89DF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1B038-928D-5D50-9950-F5FF3C93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1757"/>
            <a:ext cx="8229600" cy="5104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1C903-6F5E-3162-BA17-76AD3BC2E782}"/>
              </a:ext>
            </a:extLst>
          </p:cNvPr>
          <p:cNvSpPr txBox="1"/>
          <p:nvPr/>
        </p:nvSpPr>
        <p:spPr>
          <a:xfrm>
            <a:off x="762000" y="92042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6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5F4F-0DFD-80C6-E556-047D92D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714777" y="6356350"/>
            <a:ext cx="3305577" cy="365125"/>
          </a:xfrm>
        </p:spPr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AA16-1F8E-FD50-4D6A-019853A1AB58}"/>
              </a:ext>
            </a:extLst>
          </p:cNvPr>
          <p:cNvSpPr txBox="1"/>
          <p:nvPr/>
        </p:nvSpPr>
        <p:spPr>
          <a:xfrm>
            <a:off x="381000" y="1384756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1C9A2-38DC-F7DA-E083-3FCBC874F003}"/>
              </a:ext>
            </a:extLst>
          </p:cNvPr>
          <p:cNvSpPr txBox="1"/>
          <p:nvPr/>
        </p:nvSpPr>
        <p:spPr>
          <a:xfrm>
            <a:off x="1295400" y="24384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https://github.com/RoshiniGunasekaran/DA_MINI_PROJECT.git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0DA67-6852-6E53-9982-D105E86E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CAFB6-C3F0-0A60-96A6-63C1FE8122A5}"/>
              </a:ext>
            </a:extLst>
          </p:cNvPr>
          <p:cNvSpPr txBox="1"/>
          <p:nvPr/>
        </p:nvSpPr>
        <p:spPr>
          <a:xfrm>
            <a:off x="1371600" y="533400"/>
            <a:ext cx="6858000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sz="1800" b="0" i="0" dirty="0">
              <a:solidFill>
                <a:srgbClr val="1F2021"/>
              </a:solidFill>
              <a:effectLst/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dirty="0">
              <a:solidFill>
                <a:srgbClr val="1F2021"/>
              </a:solidFill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sz="1800" b="0" i="0" dirty="0">
              <a:solidFill>
                <a:srgbClr val="1F2021"/>
              </a:solidFill>
              <a:effectLst/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endParaRPr lang="en-IN" dirty="0">
              <a:solidFill>
                <a:srgbClr val="1F2021"/>
              </a:solidFill>
              <a:latin typeface="Times New Roman" panose="02020603050405020304" pitchFamily="18" charset="0"/>
            </a:endParaRPr>
          </a:p>
          <a:p>
            <a:pPr marL="777875" marR="457200" algn="just" rtl="0">
              <a:lnSpc>
                <a:spcPts val="1800"/>
              </a:lnSpc>
              <a:spcBef>
                <a:spcPts val="5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1.     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Sonal, Shristi, and Saumya Suman. "A framework for analysis of road accidents." 2018  International Conference on Emerging Trends and Innovations In Engineering And Technological Research (ICETIETR). IEEE, 2018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2.     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Ruikar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Manisha. "National statistics of road traffic accidents in India." Journal of Orthopaedics, Traumatology and Rehabilitation 6.1 (2013): 1-6.</a:t>
            </a:r>
          </a:p>
          <a:p>
            <a:pPr marL="777240" marR="457200" algn="just" rtl="0">
              <a:lnSpc>
                <a:spcPts val="180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3.     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Krishnan, Vijay. "Research data analysis with power bi." (2017)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4.     Becker, Louis T., and Elyssa M. Gould. "Microsoft power BI: extending excel to manipulate, 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analyze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, and visualize diverse data." Serials Review 45.3 (2019): 184-188.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777240" marR="457200" algn="just" rtl="0">
              <a:lnSpc>
                <a:spcPts val="1950"/>
              </a:lnSpc>
              <a:spcBef>
                <a:spcPts val="600"/>
              </a:spcBef>
            </a:pP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5.     Ferrari, Alberto, and Marco Russo. 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Analyzing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 data with power BI and power pivot for excel. </a:t>
            </a:r>
            <a:r>
              <a:rPr lang="en-IN" sz="1800" b="0" i="0" dirty="0" err="1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microsoft</a:t>
            </a:r>
            <a:r>
              <a:rPr lang="en-IN" sz="1800" b="0" i="0" dirty="0">
                <a:solidFill>
                  <a:srgbClr val="1F2021"/>
                </a:solidFill>
                <a:effectLst/>
                <a:latin typeface="Times New Roman" panose="02020603050405020304" pitchFamily="18" charset="0"/>
              </a:rPr>
              <a:t> press, 2017.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0B131-1602-FE03-62A6-564AC9DD0A51}"/>
              </a:ext>
            </a:extLst>
          </p:cNvPr>
          <p:cNvSpPr txBox="1"/>
          <p:nvPr/>
        </p:nvSpPr>
        <p:spPr>
          <a:xfrm>
            <a:off x="3505200" y="13652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0594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Indian road accident data from 2009 to 2016 using Power BI reveals key trends, including state-wise accident variations, the impact of driver education, and weather-related accidents. The data highlights vulnerable areas like schools and hospitals, along with significant fatalities in specific states. Yearly trends and state-specific reports offer valuable insights for developing targeted interventions, helping policymakers create more effective strategies to reduce accidents and enhance road safety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10" y="1905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044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2876F-E7B5-40BA-3DE1-B5B05F97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00200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faces a significant number of road accidents annually.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number of these accidents occur near schools, hospitals, and heavily trafficked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causes of these accidents are not fully understood.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drivers and pedestrians are particularly vulnerable to these incidents.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also play a role in influencing accident rates.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find it challenging to develop effective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enhanced data analysis to improve road safety and reduce the incidence of accidents.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33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trends and patterns in road accidents across India.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evaluate high-risk zones for accidents, particularly in proximity to schools, hospitals, and heavily trafficked areas.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influence of driver demographics, with a specific focus on young drivers and pedestrians, on accident rates.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relationship between weather conditions and road accident occurrences.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data-driven insights and strategic recommendations for policymakers to enhance road safety measures.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advanced data analysis techniques to deepen the understanding of road safety challenges.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formulation of effective strategies aimed at mitigating road accidents in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A2E9A-82D6-95DC-8B94-1AF727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6 CSV File: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by Location (2014 &amp; 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road accidents near schools, hospitals, and busy areas, including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Accidents (2009-2016):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over 10 years of education across various states.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(9-10 Standard, 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up to 10 years of education.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Accidents (2006-2015):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accidents influenced by weather conditions, including annual statistics and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Age Accidents (2014-2016):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accidents categorized by the ages of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Accident Profiles (2011-2015):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statistics in select cities, highlighting fatalities and total incidents.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B75C9-D203-82D3-2D4F-4B450845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9A91E-51FA-40DF-FB58-12CA7B0899DF}"/>
              </a:ext>
            </a:extLst>
          </p:cNvPr>
          <p:cNvSpPr txBox="1"/>
          <p:nvPr/>
        </p:nvSpPr>
        <p:spPr>
          <a:xfrm>
            <a:off x="2625213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47F5-9F71-223F-A0C1-382FF722A835}"/>
              </a:ext>
            </a:extLst>
          </p:cNvPr>
          <p:cNvSpPr txBox="1"/>
          <p:nvPr/>
        </p:nvSpPr>
        <p:spPr>
          <a:xfrm>
            <a:off x="1371600" y="16002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Power BI:</a:t>
            </a:r>
          </a:p>
          <a:p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correct data types.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related datasets for comprehensive analysis.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calculated columns and normalize data.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date columns are in the proper format.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F218A-8FFF-2E43-B2C7-D87C156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FF19C-00C4-93EB-50F9-F94B068AB50E}"/>
              </a:ext>
            </a:extLst>
          </p:cNvPr>
          <p:cNvSpPr txBox="1"/>
          <p:nvPr/>
        </p:nvSpPr>
        <p:spPr>
          <a:xfrm>
            <a:off x="2362200" y="50164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B795A3-47CB-16A1-162E-C39EE339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E8F70-C316-0DD7-EBEF-DF2A0168B3F2}"/>
              </a:ext>
            </a:extLst>
          </p:cNvPr>
          <p:cNvSpPr txBox="1"/>
          <p:nvPr/>
        </p:nvSpPr>
        <p:spPr>
          <a:xfrm>
            <a:off x="1182329" y="1713145"/>
            <a:ext cx="7504471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I: Foundations of Power BI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road accident data from 2014 and 2016, analyze the trends in accident frequency across different states and Union Territories (UTs)?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road accident trends from 2009 to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number of road accidents near schools and colleges in 2014 and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 algn="just">
              <a:spcBef>
                <a:spcPts val="75"/>
              </a:spcBef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data on road accident fatalities from 2016, identify the state with the highest number of fatalities?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40D1-7816-D12A-18D6-FB932FD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A144A-4769-7069-06AD-E85B180A305C}"/>
              </a:ext>
            </a:extLst>
          </p:cNvPr>
          <p:cNvSpPr txBox="1"/>
          <p:nvPr/>
        </p:nvSpPr>
        <p:spPr>
          <a:xfrm>
            <a:off x="1066800" y="1182231"/>
            <a:ext cx="792480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Data Model and DAX</a:t>
            </a:r>
          </a:p>
          <a:p>
            <a:pPr marR="124841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248410" indent="-457200">
              <a:buFont typeface="+mj-lt"/>
              <a:buAutoNum type="arabicPeriod" startAt="5"/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average number of injuries per accident for         each state in 2016?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19875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correlation between the education qualification of drivers and the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0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percentage change in the number of road accidents from 2015 to 2016 across different states?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analyze the average severity of accidents by city?</a:t>
            </a:r>
          </a:p>
          <a:p>
            <a:pPr marL="457200" marR="457200" lvl="0" indent="-457200">
              <a:spcBef>
                <a:spcPts val="69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DAX measure to calculate the total number of fatalities per state, considering only accidents involving drivers under the age of 25?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calculate the average number of fatalities per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97B04-28CF-BF74-3763-6FBF0B47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E64C9-0005-5E2B-F010-C84630B5EF35}"/>
              </a:ext>
            </a:extLst>
          </p:cNvPr>
          <p:cNvSpPr txBox="1"/>
          <p:nvPr/>
        </p:nvSpPr>
        <p:spPr>
          <a:xfrm>
            <a:off x="1219200" y="1295400"/>
            <a:ext cx="7474974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III: Time Intelligence and Reports</a:t>
            </a:r>
          </a:p>
          <a:p>
            <a:pPr marL="457200" lvl="0" indent="-457200">
              <a:spcBef>
                <a:spcPts val="5"/>
              </a:spcBef>
              <a:buSzPts val="1300"/>
              <a:buFont typeface="+mj-lt"/>
              <a:buAutoNum type="arabicPeriod" startAt="11"/>
              <a:tabLst>
                <a:tab pos="330200" algn="l"/>
              </a:tabLst>
            </a:pPr>
            <a:r>
              <a:rPr lang="en-IN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yearly distribution of accidents caused by weather conditions from 2006 to 2015?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IV: Power Pivot, Pivot Tables, and Charts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2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Pivot Table showing the total number of accidents by state and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3"/>
              <a:tabLst>
                <a:tab pos="330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total number of fatalities per accident by year?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V: Advanced Topics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5"/>
              <a:tabLst>
                <a:tab pos="330200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process to filter data by specific states for customized reports?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5"/>
              <a:tabLst>
                <a:tab pos="331470" algn="l"/>
              </a:tabLst>
            </a:pP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age group that has experienced the highest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7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BC8F-632F-2C50-2FCD-645C265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8BEF6-C20A-C99A-2167-D9BC43FF34E4}"/>
              </a:ext>
            </a:extLst>
          </p:cNvPr>
          <p:cNvSpPr txBox="1"/>
          <p:nvPr/>
        </p:nvSpPr>
        <p:spPr>
          <a:xfrm>
            <a:off x="3505200" y="381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D3E-8AF3-350A-FB9B-F104A02B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4406"/>
            <a:ext cx="8229600" cy="511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173D-2B00-7172-D6A2-8E254129D363}"/>
              </a:ext>
            </a:extLst>
          </p:cNvPr>
          <p:cNvSpPr txBox="1"/>
          <p:nvPr/>
        </p:nvSpPr>
        <p:spPr>
          <a:xfrm>
            <a:off x="762000" y="9204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Page:1</a:t>
            </a:r>
          </a:p>
        </p:txBody>
      </p:sp>
    </p:spTree>
    <p:extLst>
      <p:ext uri="{BB962C8B-B14F-4D97-AF65-F5344CB8AC3E}">
        <p14:creationId xmlns:p14="http://schemas.microsoft.com/office/powerpoint/2010/main" val="29684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9734</TotalTime>
  <Words>974</Words>
  <Application>Microsoft Office PowerPoint</Application>
  <PresentationFormat>On-screen Show (4:3)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EXPLORING INDIAN ROAD ACCIDENT DATA TO IMPROVE SAFETY</vt:lpstr>
      <vt:lpstr>PROBLEM STATEMENT</vt:lpstr>
      <vt:lpstr>OBJECTIVE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Roshini anbu</cp:lastModifiedBy>
  <cp:revision>864</cp:revision>
  <dcterms:created xsi:type="dcterms:W3CDTF">2013-12-25T07:56:38Z</dcterms:created>
  <dcterms:modified xsi:type="dcterms:W3CDTF">2024-11-16T02:21:04Z</dcterms:modified>
</cp:coreProperties>
</file>