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78" r:id="rId3"/>
    <p:sldId id="272" r:id="rId4"/>
    <p:sldId id="265" r:id="rId5"/>
    <p:sldId id="273" r:id="rId6"/>
    <p:sldId id="274" r:id="rId7"/>
    <p:sldId id="275" r:id="rId8"/>
    <p:sldId id="276" r:id="rId9"/>
    <p:sldId id="277" r:id="rId10"/>
    <p:sldId id="281" r:id="rId11"/>
    <p:sldId id="280"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94" autoAdjust="0"/>
  </p:normalViewPr>
  <p:slideViewPr>
    <p:cSldViewPr snapToGrid="0">
      <p:cViewPr>
        <p:scale>
          <a:sx n="47" d="100"/>
          <a:sy n="47" d="100"/>
        </p:scale>
        <p:origin x="1416" y="360"/>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5/4/2020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5/4/2020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 y="0"/>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9" name="Rectangle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1"/>
          <p:cNvSpPr>
            <a:spLocks noGrp="1"/>
          </p:cNvSpPr>
          <p:nvPr>
            <p:ph type="ctrTitle"/>
          </p:nvPr>
        </p:nvSpPr>
        <p:spPr>
          <a:xfrm>
            <a:off x="1295400" y="2286000"/>
            <a:ext cx="9601200" cy="1517904"/>
          </a:xfrm>
        </p:spPr>
        <p:txBody>
          <a:bodyPr anchor="b"/>
          <a:lstStyle>
            <a:lvl1pPr algn="ctr">
              <a:defRPr sz="5400"/>
            </a:lvl1pPr>
          </a:lstStyle>
          <a:p>
            <a:r>
              <a:rPr lang="en-US"/>
              <a:t>Click to edit Master title style</a:t>
            </a:r>
            <a:endParaRPr/>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FDE056B7-329B-4E98-A7DE-1095F29C9987}" type="datetime1">
              <a:rPr lang="en-US" smtClean="0"/>
              <a:t>5/4/2020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6B30EAD2-84F0-424D-85FA-C85CE5D7B84D}" type="datetime1">
              <a:rPr lang="en-US" smtClean="0"/>
              <a:t>5/4/2020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7272A335-28DE-461F-86D4-4A540BEA59B0}" type="datetime1">
              <a:rPr lang="en-US" smtClean="0"/>
              <a:t>5/4/2020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27432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295400" y="2130552"/>
            <a:ext cx="9601200" cy="2359152"/>
          </a:xfrm>
        </p:spPr>
        <p:txBody>
          <a:bodyPr anchor="b">
            <a:normAutofit/>
          </a:bodyPr>
          <a:lstStyle>
            <a:lvl1pPr algn="ctr">
              <a:defRPr sz="5400" b="0" baseline="0">
                <a:solidFill>
                  <a:schemeClr val="bg1">
                    <a:lumMod val="75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cap="all" baseline="0">
                <a:solidFill>
                  <a:schemeClr val="bg1">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EA5CF9C1-51F7-4E92-A279-1FFCE980DDD9}" type="datetime1">
              <a:rPr lang="en-US" smtClean="0"/>
              <a:t>5/4/2020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DC1A038D-FDC8-4BB1-AD53-DEF36236CCF5}" type="datetime1">
              <a:rPr lang="en-US" smtClean="0"/>
              <a:t>5/4/2020</a:t>
            </a:fld>
            <a:endParaRPr/>
          </a:p>
        </p:txBody>
      </p:sp>
      <p:sp>
        <p:nvSpPr>
          <p:cNvPr id="7" name="Slide Number Placeholder 6"/>
          <p:cNvSpPr>
            <a:spLocks noGrp="1"/>
          </p:cNvSpPr>
          <p:nvPr>
            <p:ph type="sldNum" sz="quarter" idx="12"/>
          </p:nvPr>
        </p:nvSpPr>
        <p:spPr/>
        <p:txBody>
          <a:bodyPr/>
          <a:lstStyle/>
          <a:p>
            <a:fld id="{0D06EF73-9DB8-4763-865F-2F88181A4732}" type="slidenum">
              <a:rPr/>
              <a:t>‹#›</a:t>
            </a:fld>
            <a:endParaRPr/>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endParaRPr/>
          </a:p>
        </p:txBody>
      </p:sp>
      <p:sp>
        <p:nvSpPr>
          <p:cNvPr id="7" name="Date Placeholder 6"/>
          <p:cNvSpPr>
            <a:spLocks noGrp="1"/>
          </p:cNvSpPr>
          <p:nvPr>
            <p:ph type="dt" sz="half" idx="10"/>
          </p:nvPr>
        </p:nvSpPr>
        <p:spPr/>
        <p:txBody>
          <a:bodyPr/>
          <a:lstStyle/>
          <a:p>
            <a:fld id="{E13729E3-7C8F-407D-B4C1-8AD873D40758}" type="datetime1">
              <a:rPr lang="en-US" smtClean="0"/>
              <a:t>5/4/2020</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Add a footer</a:t>
            </a:r>
            <a:endParaRPr/>
          </a:p>
        </p:txBody>
      </p:sp>
      <p:sp>
        <p:nvSpPr>
          <p:cNvPr id="3" name="Date Placeholder 2"/>
          <p:cNvSpPr>
            <a:spLocks noGrp="1"/>
          </p:cNvSpPr>
          <p:nvPr>
            <p:ph type="dt" sz="half" idx="10"/>
          </p:nvPr>
        </p:nvSpPr>
        <p:spPr/>
        <p:txBody>
          <a:bodyPr/>
          <a:lstStyle/>
          <a:p>
            <a:fld id="{0D0605C7-DA32-47E3-8E60-0B60D86BAF89}" type="datetime1">
              <a:rPr lang="en-US" smtClean="0"/>
              <a:t>5/4/2020</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3" name="Footer Placeholder 2"/>
          <p:cNvSpPr>
            <a:spLocks noGrp="1"/>
          </p:cNvSpPr>
          <p:nvPr>
            <p:ph type="ftr" sz="quarter" idx="11"/>
          </p:nvPr>
        </p:nvSpPr>
        <p:spPr/>
        <p:txBody>
          <a:bodyPr/>
          <a:lstStyle/>
          <a:p>
            <a:r>
              <a:rPr lang="en-US"/>
              <a:t>Add a footer</a:t>
            </a:r>
            <a:endParaRPr/>
          </a:p>
        </p:txBody>
      </p:sp>
      <p:sp>
        <p:nvSpPr>
          <p:cNvPr id="2" name="Date Placeholder 1"/>
          <p:cNvSpPr>
            <a:spLocks noGrp="1"/>
          </p:cNvSpPr>
          <p:nvPr>
            <p:ph type="dt" sz="half" idx="10"/>
          </p:nvPr>
        </p:nvSpPr>
        <p:spPr/>
        <p:txBody>
          <a:bodyPr/>
          <a:lstStyle/>
          <a:p>
            <a:fld id="{CA89260F-252E-49E9-8B36-9D774100BA25}" type="datetime1">
              <a:rPr lang="en-US" smtClean="0"/>
              <a:t>5/4/2020</a:t>
            </a:fld>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2AB5DA44-6BB8-4FCD-946A-1E2EFA3D1A5F}" type="datetime1">
              <a:rPr lang="en-US" smtClean="0"/>
              <a:t>5/4/2020</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301752" y="502920"/>
            <a:ext cx="6702552" cy="5843016"/>
          </a:xfrm>
          <a:solidFill>
            <a:schemeClr val="accent1">
              <a:lumMod val="40000"/>
              <a:lumOff val="60000"/>
            </a:schemeClr>
          </a:solidFill>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5052C8DE-E6DB-42D9-BE6D-D9F39E19B42A}" type="datetime1">
              <a:rPr lang="en-US" smtClean="0"/>
              <a:t>5/4/2020</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1">
                    <a:lumMod val="75000"/>
                  </a:schemeClr>
                </a:solidFill>
              </a:defRPr>
            </a:lvl1pPr>
          </a:lstStyle>
          <a:p>
            <a:r>
              <a:rPr lang="en-US"/>
              <a:t>Add a footer</a:t>
            </a: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baseline="0">
                <a:solidFill>
                  <a:schemeClr val="bg1">
                    <a:lumMod val="75000"/>
                  </a:schemeClr>
                </a:solidFill>
              </a:defRPr>
            </a:lvl1pPr>
          </a:lstStyle>
          <a:p>
            <a:fld id="{2A66FFC4-1542-4DAA-837B-D6921D33E8CC}" type="datetime1">
              <a:rPr lang="en-US" smtClean="0"/>
              <a:pPr/>
              <a:t>5/4/2020</a:t>
            </a:fld>
            <a:endParaRPr lang="en-US"/>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baseline="0">
                <a:solidFill>
                  <a:schemeClr val="bg1">
                    <a:lumMod val="75000"/>
                  </a:schemeClr>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ongodb.com/guides/server/introduction/" TargetMode="External"/><Relationship Id="rId2" Type="http://schemas.openxmlformats.org/officeDocument/2006/relationships/hyperlink" Target="https://cordova.apache.org/docs/en/latest/guide/cli/"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Question Paper Generation</a:t>
            </a:r>
          </a:p>
        </p:txBody>
      </p:sp>
      <p:sp>
        <p:nvSpPr>
          <p:cNvPr id="3" name="Subtitle 2"/>
          <p:cNvSpPr>
            <a:spLocks noGrp="1"/>
          </p:cNvSpPr>
          <p:nvPr>
            <p:ph type="subTitle" idx="1"/>
          </p:nvPr>
        </p:nvSpPr>
        <p:spPr/>
        <p:txBody>
          <a:bodyPr>
            <a:normAutofit/>
          </a:bodyPr>
          <a:lstStyle/>
          <a:p>
            <a:r>
              <a:rPr lang="en-US" sz="2800" dirty="0"/>
              <a:t>With chat feature</a:t>
            </a:r>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0"/>
            <a:ext cx="9509760" cy="1233424"/>
          </a:xfrm>
        </p:spPr>
        <p:txBody>
          <a:bodyPr>
            <a:normAutofit/>
          </a:bodyPr>
          <a:lstStyle/>
          <a:p>
            <a:pPr algn="ctr"/>
            <a:r>
              <a:rPr lang="en-US" sz="4000" dirty="0"/>
              <a:t>FUTURE SCOPE</a:t>
            </a:r>
          </a:p>
        </p:txBody>
      </p:sp>
      <p:sp>
        <p:nvSpPr>
          <p:cNvPr id="14" name="Content Placeholder 13"/>
          <p:cNvSpPr>
            <a:spLocks noGrp="1"/>
          </p:cNvSpPr>
          <p:nvPr>
            <p:ph idx="1"/>
          </p:nvPr>
        </p:nvSpPr>
        <p:spPr>
          <a:xfrm>
            <a:off x="1341120" y="1782523"/>
            <a:ext cx="9509760" cy="4558131"/>
          </a:xfrm>
        </p:spPr>
        <p:txBody>
          <a:bodyPr>
            <a:normAutofit/>
          </a:bodyPr>
          <a:lstStyle/>
          <a:p>
            <a:pPr lvl="0"/>
            <a:r>
              <a:rPr lang="en-IN" sz="2400" dirty="0"/>
              <a:t>This application can be further developed into a strict exam based platform by introducing face tracking system and also voice tracking system which can be integrated into official websites of institutions.</a:t>
            </a:r>
          </a:p>
          <a:p>
            <a:pPr lvl="0"/>
            <a:endParaRPr lang="en-IN" sz="2400" dirty="0"/>
          </a:p>
          <a:p>
            <a:pPr lvl="0"/>
            <a:r>
              <a:rPr lang="en-IN" sz="2400" dirty="0"/>
              <a:t>We can develop this application by increasing number of languages that this app can be available in.</a:t>
            </a:r>
          </a:p>
          <a:p>
            <a:pPr lvl="0"/>
            <a:endParaRPr lang="en-IN" sz="2400" dirty="0"/>
          </a:p>
          <a:p>
            <a:pPr lvl="0"/>
            <a:r>
              <a:rPr lang="en-IN" sz="2400" dirty="0"/>
              <a:t>We also can integrate this  into official websites of institutions to access it with more ease.</a:t>
            </a:r>
          </a:p>
          <a:p>
            <a:pPr lvl="0"/>
            <a:endParaRPr lang="en-US" sz="2400" dirty="0"/>
          </a:p>
        </p:txBody>
      </p:sp>
    </p:spTree>
    <p:extLst>
      <p:ext uri="{BB962C8B-B14F-4D97-AF65-F5344CB8AC3E}">
        <p14:creationId xmlns:p14="http://schemas.microsoft.com/office/powerpoint/2010/main" val="1871010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409432"/>
            <a:ext cx="9509760" cy="1173707"/>
          </a:xfrm>
        </p:spPr>
        <p:txBody>
          <a:bodyPr>
            <a:normAutofit/>
          </a:bodyPr>
          <a:lstStyle/>
          <a:p>
            <a:pPr algn="ctr"/>
            <a:r>
              <a:rPr lang="en-US" sz="4000" dirty="0"/>
              <a:t>REFERENCES</a:t>
            </a:r>
          </a:p>
        </p:txBody>
      </p:sp>
      <p:sp>
        <p:nvSpPr>
          <p:cNvPr id="14" name="Content Placeholder 13"/>
          <p:cNvSpPr>
            <a:spLocks noGrp="1"/>
          </p:cNvSpPr>
          <p:nvPr>
            <p:ph idx="1"/>
          </p:nvPr>
        </p:nvSpPr>
        <p:spPr>
          <a:xfrm>
            <a:off x="1341120" y="2437616"/>
            <a:ext cx="9509760" cy="4558131"/>
          </a:xfrm>
        </p:spPr>
        <p:txBody>
          <a:bodyPr>
            <a:normAutofit/>
          </a:bodyPr>
          <a:lstStyle/>
          <a:p>
            <a:r>
              <a:rPr lang="en-IN" sz="3200" u="sng" dirty="0">
                <a:hlinkClick r:id="rId2"/>
              </a:rPr>
              <a:t>https://cordova.apache.org/docs/en/latest/guide/cli/</a:t>
            </a:r>
            <a:endParaRPr lang="en-IN" sz="3200" dirty="0"/>
          </a:p>
          <a:p>
            <a:r>
              <a:rPr lang="en-IN" sz="3200" u="sng" dirty="0">
                <a:hlinkClick r:id="rId3"/>
              </a:rPr>
              <a:t>h</a:t>
            </a:r>
            <a:r>
              <a:rPr lang="en-IN" sz="3200" u="sng" dirty="0">
                <a:hlinkClick r:id="rId3"/>
              </a:rPr>
              <a:t>ttps://docs.mongodb.com/guides/server/introduction/</a:t>
            </a:r>
            <a:endParaRPr lang="en-IN" sz="3200" dirty="0"/>
          </a:p>
          <a:p>
            <a:pPr lvl="0"/>
            <a:endParaRPr lang="en-US" sz="3600" dirty="0"/>
          </a:p>
        </p:txBody>
      </p:sp>
    </p:spTree>
    <p:extLst>
      <p:ext uri="{BB962C8B-B14F-4D97-AF65-F5344CB8AC3E}">
        <p14:creationId xmlns:p14="http://schemas.microsoft.com/office/powerpoint/2010/main" val="3747562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150F3-B46A-44AA-A64B-40924A55FDF4}"/>
              </a:ext>
            </a:extLst>
          </p:cNvPr>
          <p:cNvSpPr>
            <a:spLocks noGrp="1"/>
          </p:cNvSpPr>
          <p:nvPr>
            <p:ph type="title"/>
          </p:nvPr>
        </p:nvSpPr>
        <p:spPr/>
        <p:txBody>
          <a:bodyPr/>
          <a:lstStyle/>
          <a:p>
            <a:r>
              <a:rPr lang="en-IN" dirty="0"/>
              <a:t>THANK YOU</a:t>
            </a:r>
          </a:p>
        </p:txBody>
      </p:sp>
      <p:sp>
        <p:nvSpPr>
          <p:cNvPr id="3" name="Text Placeholder 2">
            <a:extLst>
              <a:ext uri="{FF2B5EF4-FFF2-40B4-BE49-F238E27FC236}">
                <a16:creationId xmlns:a16="http://schemas.microsoft.com/office/drawing/2014/main" id="{6D800D19-94CD-4DEF-B645-599737D961AA}"/>
              </a:ext>
            </a:extLst>
          </p:cNvPr>
          <p:cNvSpPr>
            <a:spLocks noGrp="1"/>
          </p:cNvSpPr>
          <p:nvPr>
            <p:ph type="body" idx="1"/>
          </p:nvPr>
        </p:nvSpPr>
        <p:spPr/>
        <p:txBody>
          <a:bodyPr/>
          <a:lstStyle/>
          <a:p>
            <a:r>
              <a:rPr lang="en-IN" dirty="0"/>
              <a:t>PRESENTATION BY TEAM 4</a:t>
            </a:r>
          </a:p>
        </p:txBody>
      </p:sp>
    </p:spTree>
    <p:extLst>
      <p:ext uri="{BB962C8B-B14F-4D97-AF65-F5344CB8AC3E}">
        <p14:creationId xmlns:p14="http://schemas.microsoft.com/office/powerpoint/2010/main" val="78004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0"/>
            <a:ext cx="9509760" cy="1233424"/>
          </a:xfrm>
        </p:spPr>
        <p:txBody>
          <a:bodyPr>
            <a:normAutofit/>
          </a:bodyPr>
          <a:lstStyle/>
          <a:p>
            <a:pPr algn="ctr"/>
            <a:r>
              <a:rPr lang="en-US" sz="4000" dirty="0"/>
              <a:t>ACKNOWLEDGEMENT</a:t>
            </a:r>
          </a:p>
        </p:txBody>
      </p:sp>
      <p:sp>
        <p:nvSpPr>
          <p:cNvPr id="14" name="Content Placeholder 13"/>
          <p:cNvSpPr>
            <a:spLocks noGrp="1"/>
          </p:cNvSpPr>
          <p:nvPr>
            <p:ph idx="1"/>
          </p:nvPr>
        </p:nvSpPr>
        <p:spPr>
          <a:xfrm>
            <a:off x="1341120" y="1796170"/>
            <a:ext cx="9509760" cy="4558131"/>
          </a:xfrm>
        </p:spPr>
        <p:txBody>
          <a:bodyPr>
            <a:normAutofit/>
          </a:bodyPr>
          <a:lstStyle/>
          <a:p>
            <a:pPr marL="45720" lvl="0" indent="0" algn="ctr">
              <a:buNone/>
            </a:pPr>
            <a:r>
              <a:rPr lang="en-US" sz="2800" dirty="0"/>
              <a:t>This project has been completed under the guidance of </a:t>
            </a:r>
          </a:p>
          <a:p>
            <a:pPr marL="45720" lvl="0" indent="0" algn="ctr">
              <a:buNone/>
            </a:pPr>
            <a:r>
              <a:rPr lang="en-US" sz="2800" dirty="0"/>
              <a:t>Dr. </a:t>
            </a:r>
            <a:r>
              <a:rPr lang="en-US" sz="2800" dirty="0" err="1"/>
              <a:t>Yugi</a:t>
            </a:r>
            <a:r>
              <a:rPr lang="en-US" sz="2800" dirty="0"/>
              <a:t> Lee, </a:t>
            </a:r>
          </a:p>
          <a:p>
            <a:pPr marL="45720" lvl="0" indent="0" algn="ctr">
              <a:buNone/>
            </a:pPr>
            <a:r>
              <a:rPr lang="en-US" sz="2800" dirty="0"/>
              <a:t>Raj Marri, </a:t>
            </a:r>
          </a:p>
          <a:p>
            <a:pPr marL="45720" lvl="0" indent="0" algn="ctr">
              <a:buNone/>
            </a:pPr>
            <a:r>
              <a:rPr lang="en-US" sz="2800" dirty="0"/>
              <a:t>and TAs (</a:t>
            </a:r>
            <a:r>
              <a:rPr lang="en-US" sz="2800" dirty="0" err="1"/>
              <a:t>SaiSri</a:t>
            </a:r>
            <a:r>
              <a:rPr lang="en-US" sz="2800" dirty="0"/>
              <a:t> </a:t>
            </a:r>
            <a:r>
              <a:rPr lang="en-US" sz="2800" dirty="0" err="1"/>
              <a:t>Narne</a:t>
            </a:r>
            <a:r>
              <a:rPr lang="en-US" sz="2800" dirty="0"/>
              <a:t>, Gaikwad Priyanka) </a:t>
            </a:r>
          </a:p>
          <a:p>
            <a:pPr marL="45720" lvl="0" indent="0" algn="ctr">
              <a:buNone/>
            </a:pPr>
            <a:r>
              <a:rPr lang="en-US" sz="2800" dirty="0"/>
              <a:t>CS5551 Advanced Software Engineering, </a:t>
            </a:r>
          </a:p>
          <a:p>
            <a:pPr marL="45720" lvl="0" indent="0" algn="ctr">
              <a:buNone/>
            </a:pPr>
            <a:r>
              <a:rPr lang="en-US" sz="2800" dirty="0"/>
              <a:t>University of Missouri - Kansas City, </a:t>
            </a:r>
          </a:p>
          <a:p>
            <a:pPr marL="45720" lvl="0" indent="0" algn="ctr">
              <a:buNone/>
            </a:pPr>
            <a:r>
              <a:rPr lang="en-US" sz="2800" dirty="0"/>
              <a:t>Spring 2020</a:t>
            </a:r>
            <a:endParaRPr lang="en-US" sz="3200" dirty="0"/>
          </a:p>
        </p:txBody>
      </p:sp>
    </p:spTree>
    <p:extLst>
      <p:ext uri="{BB962C8B-B14F-4D97-AF65-F5344CB8AC3E}">
        <p14:creationId xmlns:p14="http://schemas.microsoft.com/office/powerpoint/2010/main" val="408698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0"/>
            <a:ext cx="9509760" cy="1233424"/>
          </a:xfrm>
        </p:spPr>
        <p:txBody>
          <a:bodyPr>
            <a:normAutofit/>
          </a:bodyPr>
          <a:lstStyle/>
          <a:p>
            <a:pPr algn="ctr"/>
            <a:r>
              <a:rPr lang="en-US" sz="4000" dirty="0"/>
              <a:t>OBJECTIVE &amp; MOTIVATION</a:t>
            </a:r>
          </a:p>
        </p:txBody>
      </p:sp>
      <p:sp>
        <p:nvSpPr>
          <p:cNvPr id="14" name="Content Placeholder 13"/>
          <p:cNvSpPr>
            <a:spLocks noGrp="1"/>
          </p:cNvSpPr>
          <p:nvPr>
            <p:ph idx="1"/>
          </p:nvPr>
        </p:nvSpPr>
        <p:spPr>
          <a:xfrm>
            <a:off x="1341120" y="1755228"/>
            <a:ext cx="9509760" cy="4558131"/>
          </a:xfrm>
        </p:spPr>
        <p:txBody>
          <a:bodyPr>
            <a:normAutofit/>
          </a:bodyPr>
          <a:lstStyle/>
          <a:p>
            <a:r>
              <a:rPr lang="en-IN" sz="2400" dirty="0"/>
              <a:t>Question Paper Generation App is an application that helps to generate a question paper automatically from the data base.</a:t>
            </a:r>
          </a:p>
          <a:p>
            <a:pPr marL="45720" indent="0">
              <a:buNone/>
            </a:pPr>
            <a:endParaRPr lang="en-IN" sz="2400" dirty="0"/>
          </a:p>
          <a:p>
            <a:r>
              <a:rPr lang="en-IN" sz="2400" dirty="0"/>
              <a:t>This application can be used by academic institutions which comes with the Chat feature which is one of the main features amongst others.</a:t>
            </a:r>
          </a:p>
          <a:p>
            <a:endParaRPr lang="en-IN" sz="2400" dirty="0"/>
          </a:p>
          <a:p>
            <a:r>
              <a:rPr lang="en-IN" sz="2400" dirty="0"/>
              <a:t>This app is mainly developed in order to help out students and academic institutions to carry out their academic work like conducting and taking exams and evaluating tests without any difficulties with pre created database during pandemic effects.</a:t>
            </a:r>
            <a:endParaRPr lang="en-IN" sz="2400" b="1" dirty="0"/>
          </a:p>
          <a:p>
            <a:endParaRPr lang="en-US" sz="2400" dirty="0"/>
          </a:p>
        </p:txBody>
      </p:sp>
    </p:spTree>
    <p:extLst>
      <p:ext uri="{BB962C8B-B14F-4D97-AF65-F5344CB8AC3E}">
        <p14:creationId xmlns:p14="http://schemas.microsoft.com/office/powerpoint/2010/main" val="214364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84858"/>
            <a:ext cx="9509760" cy="1233424"/>
          </a:xfrm>
        </p:spPr>
        <p:txBody>
          <a:bodyPr>
            <a:normAutofit/>
          </a:bodyPr>
          <a:lstStyle/>
          <a:p>
            <a:pPr algn="ctr"/>
            <a:r>
              <a:rPr lang="en-US" sz="4000" dirty="0"/>
              <a:t>SOFTWARE REQUIREMENTS</a:t>
            </a:r>
          </a:p>
        </p:txBody>
      </p:sp>
      <p:sp>
        <p:nvSpPr>
          <p:cNvPr id="14" name="Content Placeholder 13"/>
          <p:cNvSpPr>
            <a:spLocks noGrp="1"/>
          </p:cNvSpPr>
          <p:nvPr>
            <p:ph idx="1"/>
          </p:nvPr>
        </p:nvSpPr>
        <p:spPr>
          <a:xfrm>
            <a:off x="2045313" y="2215011"/>
            <a:ext cx="4019156" cy="4558131"/>
          </a:xfrm>
        </p:spPr>
        <p:txBody>
          <a:bodyPr>
            <a:normAutofit/>
          </a:bodyPr>
          <a:lstStyle/>
          <a:p>
            <a:pPr lvl="0"/>
            <a:r>
              <a:rPr lang="en-IN" sz="2800" dirty="0"/>
              <a:t>Node.js</a:t>
            </a:r>
          </a:p>
          <a:p>
            <a:pPr lvl="0"/>
            <a:r>
              <a:rPr lang="en-IN" sz="2800" dirty="0"/>
              <a:t>Angular 8</a:t>
            </a:r>
          </a:p>
          <a:p>
            <a:pPr lvl="0"/>
            <a:r>
              <a:rPr lang="en-IN" sz="2800" dirty="0"/>
              <a:t>Firebase account</a:t>
            </a:r>
          </a:p>
          <a:p>
            <a:pPr lvl="0"/>
            <a:r>
              <a:rPr lang="en-IN" sz="2800" dirty="0"/>
              <a:t>Bootstrap 4</a:t>
            </a:r>
          </a:p>
          <a:p>
            <a:pPr lvl="0"/>
            <a:r>
              <a:rPr lang="en-IN" sz="2800" dirty="0"/>
              <a:t>Socket programming</a:t>
            </a:r>
          </a:p>
          <a:p>
            <a:pPr marL="45720" indent="0">
              <a:buNone/>
            </a:pPr>
            <a:endParaRPr lang="en-US" sz="3200" dirty="0"/>
          </a:p>
        </p:txBody>
      </p:sp>
      <p:sp>
        <p:nvSpPr>
          <p:cNvPr id="3" name="TextBox 2">
            <a:extLst>
              <a:ext uri="{FF2B5EF4-FFF2-40B4-BE49-F238E27FC236}">
                <a16:creationId xmlns:a16="http://schemas.microsoft.com/office/drawing/2014/main" id="{004C80D6-89A1-4046-9C9D-8E6AC80B7934}"/>
              </a:ext>
            </a:extLst>
          </p:cNvPr>
          <p:cNvSpPr txBox="1"/>
          <p:nvPr/>
        </p:nvSpPr>
        <p:spPr>
          <a:xfrm>
            <a:off x="7235323" y="2039004"/>
            <a:ext cx="3468413" cy="5078313"/>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en-IN" sz="2800" dirty="0"/>
              <a:t>Heroku </a:t>
            </a:r>
          </a:p>
          <a:p>
            <a:pPr marL="285750" lvl="0" indent="-285750">
              <a:lnSpc>
                <a:spcPct val="150000"/>
              </a:lnSpc>
              <a:buFont typeface="Arial" panose="020B0604020202020204" pitchFamily="34" charset="0"/>
              <a:buChar char="•"/>
            </a:pPr>
            <a:r>
              <a:rPr lang="en-IN" sz="2800" dirty="0"/>
              <a:t>Android studio </a:t>
            </a:r>
          </a:p>
          <a:p>
            <a:pPr marL="285750" lvl="0" indent="-285750">
              <a:lnSpc>
                <a:spcPct val="150000"/>
              </a:lnSpc>
              <a:buFont typeface="Arial" panose="020B0604020202020204" pitchFamily="34" charset="0"/>
              <a:buChar char="•"/>
            </a:pPr>
            <a:r>
              <a:rPr lang="en-IN" sz="2800" dirty="0"/>
              <a:t>Babel edit</a:t>
            </a:r>
          </a:p>
          <a:p>
            <a:pPr marL="285750" lvl="0" indent="-285750">
              <a:lnSpc>
                <a:spcPct val="150000"/>
              </a:lnSpc>
              <a:buFont typeface="Arial" panose="020B0604020202020204" pitchFamily="34" charset="0"/>
              <a:buChar char="•"/>
            </a:pPr>
            <a:r>
              <a:rPr lang="en-IN" sz="2800" dirty="0"/>
              <a:t>Mongo DB</a:t>
            </a:r>
          </a:p>
          <a:p>
            <a:pPr marL="285750" lvl="0" indent="-285750">
              <a:lnSpc>
                <a:spcPct val="150000"/>
              </a:lnSpc>
              <a:buFont typeface="Arial" panose="020B0604020202020204" pitchFamily="34" charset="0"/>
              <a:buChar char="•"/>
            </a:pPr>
            <a:r>
              <a:rPr lang="en-IN" sz="2800" dirty="0"/>
              <a:t>Cordova</a:t>
            </a:r>
          </a:p>
          <a:p>
            <a:pPr marL="285750" lvl="0" indent="-285750">
              <a:buFont typeface="Arial" panose="020B0604020202020204" pitchFamily="34" charset="0"/>
              <a:buChar char="•"/>
            </a:pPr>
            <a:endParaRPr lang="en-IN" sz="2400" dirty="0"/>
          </a:p>
          <a:p>
            <a:pPr marL="285750" lvl="0" indent="-285750">
              <a:buFont typeface="Arial" panose="020B0604020202020204" pitchFamily="34" charset="0"/>
              <a:buChar char="•"/>
            </a:pPr>
            <a:endParaRPr lang="en-IN" sz="2400" dirty="0"/>
          </a:p>
          <a:p>
            <a:pPr marL="285750" lvl="0" indent="-285750">
              <a:buFont typeface="Arial" panose="020B0604020202020204" pitchFamily="34" charset="0"/>
              <a:buChar char="•"/>
            </a:pPr>
            <a:endParaRPr lang="en-IN" sz="2400" dirty="0"/>
          </a:p>
          <a:p>
            <a:pPr marL="285750" lvl="0" indent="-285750">
              <a:buFont typeface="Arial" panose="020B0604020202020204" pitchFamily="34" charset="0"/>
              <a:buChar char="•"/>
            </a:pPr>
            <a:endParaRPr lang="en-IN" sz="2400" dirty="0"/>
          </a:p>
          <a:p>
            <a:endParaRPr lang="en-IN" dirty="0"/>
          </a:p>
        </p:txBody>
      </p:sp>
    </p:spTree>
    <p:extLst>
      <p:ext uri="{BB962C8B-B14F-4D97-AF65-F5344CB8AC3E}">
        <p14:creationId xmlns:p14="http://schemas.microsoft.com/office/powerpoint/2010/main" val="277185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0"/>
            <a:ext cx="9509760" cy="1233424"/>
          </a:xfrm>
        </p:spPr>
        <p:txBody>
          <a:bodyPr>
            <a:normAutofit/>
          </a:bodyPr>
          <a:lstStyle/>
          <a:p>
            <a:pPr algn="ctr"/>
            <a:r>
              <a:rPr lang="en-US" sz="4000" dirty="0"/>
              <a:t>Features In App</a:t>
            </a:r>
          </a:p>
        </p:txBody>
      </p:sp>
      <p:sp>
        <p:nvSpPr>
          <p:cNvPr id="14" name="Content Placeholder 13"/>
          <p:cNvSpPr>
            <a:spLocks noGrp="1"/>
          </p:cNvSpPr>
          <p:nvPr>
            <p:ph idx="1"/>
          </p:nvPr>
        </p:nvSpPr>
        <p:spPr>
          <a:xfrm>
            <a:off x="1341120" y="1755228"/>
            <a:ext cx="9509760" cy="4558131"/>
          </a:xfrm>
        </p:spPr>
        <p:txBody>
          <a:bodyPr>
            <a:normAutofit/>
          </a:bodyPr>
          <a:lstStyle/>
          <a:p>
            <a:pPr lvl="0"/>
            <a:r>
              <a:rPr lang="en-IN" sz="2800" dirty="0"/>
              <a:t>Secure authentication</a:t>
            </a:r>
          </a:p>
          <a:p>
            <a:pPr lvl="0"/>
            <a:r>
              <a:rPr lang="en-IN" sz="2800" dirty="0"/>
              <a:t>Authentication using social media</a:t>
            </a:r>
          </a:p>
          <a:p>
            <a:pPr lvl="0"/>
            <a:r>
              <a:rPr lang="en-IN" sz="2800" dirty="0"/>
              <a:t>Alerts </a:t>
            </a:r>
          </a:p>
          <a:p>
            <a:pPr lvl="0"/>
            <a:r>
              <a:rPr lang="en-IN" sz="2800" dirty="0"/>
              <a:t>Notifications</a:t>
            </a:r>
          </a:p>
          <a:p>
            <a:pPr lvl="0"/>
            <a:r>
              <a:rPr lang="en-IN" sz="2800" dirty="0"/>
              <a:t>Chat section</a:t>
            </a:r>
          </a:p>
          <a:p>
            <a:pPr lvl="0"/>
            <a:r>
              <a:rPr lang="en-IN" sz="2800" dirty="0"/>
              <a:t>Automatic question paper generation</a:t>
            </a:r>
          </a:p>
          <a:p>
            <a:pPr lvl="0"/>
            <a:r>
              <a:rPr lang="en-IN" sz="2800" dirty="0"/>
              <a:t>Language change up to 8 major languages</a:t>
            </a:r>
          </a:p>
          <a:p>
            <a:endParaRPr lang="en-US" sz="3200" dirty="0"/>
          </a:p>
        </p:txBody>
      </p:sp>
    </p:spTree>
    <p:extLst>
      <p:ext uri="{BB962C8B-B14F-4D97-AF65-F5344CB8AC3E}">
        <p14:creationId xmlns:p14="http://schemas.microsoft.com/office/powerpoint/2010/main" val="353567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0"/>
            <a:ext cx="9509760" cy="1233424"/>
          </a:xfrm>
        </p:spPr>
        <p:txBody>
          <a:bodyPr>
            <a:normAutofit/>
          </a:bodyPr>
          <a:lstStyle/>
          <a:p>
            <a:pPr algn="ctr"/>
            <a:r>
              <a:rPr lang="en-US" sz="4000" dirty="0"/>
              <a:t>Features In App</a:t>
            </a:r>
          </a:p>
        </p:txBody>
      </p:sp>
      <p:sp>
        <p:nvSpPr>
          <p:cNvPr id="14" name="Content Placeholder 13"/>
          <p:cNvSpPr>
            <a:spLocks noGrp="1"/>
          </p:cNvSpPr>
          <p:nvPr>
            <p:ph idx="1"/>
          </p:nvPr>
        </p:nvSpPr>
        <p:spPr>
          <a:xfrm>
            <a:off x="1341120" y="1755228"/>
            <a:ext cx="9509760" cy="4558131"/>
          </a:xfrm>
        </p:spPr>
        <p:txBody>
          <a:bodyPr>
            <a:normAutofit/>
          </a:bodyPr>
          <a:lstStyle/>
          <a:p>
            <a:pPr lvl="0"/>
            <a:r>
              <a:rPr lang="en-IN" sz="2800" dirty="0"/>
              <a:t>Responsive UI for web and mobile app</a:t>
            </a:r>
          </a:p>
          <a:p>
            <a:pPr lvl="0"/>
            <a:r>
              <a:rPr lang="en-IN" sz="2800" dirty="0"/>
              <a:t>User friendly UI</a:t>
            </a:r>
          </a:p>
          <a:p>
            <a:pPr lvl="0"/>
            <a:r>
              <a:rPr lang="en-IN" sz="2800" dirty="0"/>
              <a:t>Native mobile app</a:t>
            </a:r>
          </a:p>
          <a:p>
            <a:pPr lvl="0"/>
            <a:r>
              <a:rPr lang="en-IN" sz="2800" dirty="0"/>
              <a:t>Publicly hosted web app</a:t>
            </a:r>
          </a:p>
          <a:p>
            <a:pPr lvl="0"/>
            <a:r>
              <a:rPr lang="en-IN" sz="2800" dirty="0"/>
              <a:t>Student performance statistics using ng charts</a:t>
            </a:r>
          </a:p>
          <a:p>
            <a:pPr lvl="0"/>
            <a:r>
              <a:rPr lang="en-IN" sz="2800" dirty="0"/>
              <a:t>User search using age and name</a:t>
            </a:r>
          </a:p>
          <a:p>
            <a:pPr lvl="0"/>
            <a:r>
              <a:rPr lang="en-IN" sz="2800" dirty="0"/>
              <a:t>Left to right and vice versa altering of app.</a:t>
            </a:r>
          </a:p>
          <a:p>
            <a:endParaRPr lang="en-US" sz="4400" dirty="0"/>
          </a:p>
        </p:txBody>
      </p:sp>
    </p:spTree>
    <p:extLst>
      <p:ext uri="{BB962C8B-B14F-4D97-AF65-F5344CB8AC3E}">
        <p14:creationId xmlns:p14="http://schemas.microsoft.com/office/powerpoint/2010/main" val="284585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2193406"/>
            <a:ext cx="2942897" cy="1734207"/>
          </a:xfrm>
        </p:spPr>
        <p:txBody>
          <a:bodyPr>
            <a:normAutofit/>
          </a:bodyPr>
          <a:lstStyle/>
          <a:p>
            <a:pPr algn="ctr"/>
            <a:r>
              <a:rPr lang="en-US" sz="4000" dirty="0"/>
              <a:t>CLASS</a:t>
            </a:r>
            <a:br>
              <a:rPr lang="en-US" sz="4000" dirty="0"/>
            </a:br>
            <a:r>
              <a:rPr lang="en-US" sz="4000" dirty="0"/>
              <a:t>DIAGRAM</a:t>
            </a:r>
          </a:p>
        </p:txBody>
      </p:sp>
      <p:pic>
        <p:nvPicPr>
          <p:cNvPr id="7" name="Picture 6">
            <a:extLst>
              <a:ext uri="{FF2B5EF4-FFF2-40B4-BE49-F238E27FC236}">
                <a16:creationId xmlns:a16="http://schemas.microsoft.com/office/drawing/2014/main" id="{28A6BFA0-AE0C-4A15-91F4-2B7A654CEA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897" y="0"/>
            <a:ext cx="9249103" cy="6589986"/>
          </a:xfrm>
          <a:prstGeom prst="rect">
            <a:avLst/>
          </a:prstGeom>
        </p:spPr>
      </p:pic>
    </p:spTree>
    <p:extLst>
      <p:ext uri="{BB962C8B-B14F-4D97-AF65-F5344CB8AC3E}">
        <p14:creationId xmlns:p14="http://schemas.microsoft.com/office/powerpoint/2010/main" val="343230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2561894"/>
            <a:ext cx="2942897" cy="1734207"/>
          </a:xfrm>
        </p:spPr>
        <p:txBody>
          <a:bodyPr>
            <a:normAutofit/>
          </a:bodyPr>
          <a:lstStyle/>
          <a:p>
            <a:pPr algn="ctr"/>
            <a:r>
              <a:rPr lang="en-US" sz="4000" dirty="0"/>
              <a:t>SEQUENCE</a:t>
            </a:r>
            <a:br>
              <a:rPr lang="en-US" sz="4000" dirty="0"/>
            </a:br>
            <a:endParaRPr lang="en-US" sz="4000" dirty="0"/>
          </a:p>
        </p:txBody>
      </p:sp>
      <p:pic>
        <p:nvPicPr>
          <p:cNvPr id="3" name="Picture 2">
            <a:extLst>
              <a:ext uri="{FF2B5EF4-FFF2-40B4-BE49-F238E27FC236}">
                <a16:creationId xmlns:a16="http://schemas.microsoft.com/office/drawing/2014/main" id="{EB22AB07-7B00-43B6-8A31-F977D08D8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008" y="0"/>
            <a:ext cx="6217984" cy="6584311"/>
          </a:xfrm>
          <a:prstGeom prst="rect">
            <a:avLst/>
          </a:prstGeom>
        </p:spPr>
      </p:pic>
      <p:sp>
        <p:nvSpPr>
          <p:cNvPr id="4" name="TextBox 3">
            <a:extLst>
              <a:ext uri="{FF2B5EF4-FFF2-40B4-BE49-F238E27FC236}">
                <a16:creationId xmlns:a16="http://schemas.microsoft.com/office/drawing/2014/main" id="{0D8207C8-7BA0-4EA4-AD3C-DE0E3CAC4075}"/>
              </a:ext>
            </a:extLst>
          </p:cNvPr>
          <p:cNvSpPr txBox="1"/>
          <p:nvPr/>
        </p:nvSpPr>
        <p:spPr>
          <a:xfrm>
            <a:off x="9334223" y="3075054"/>
            <a:ext cx="2857777" cy="707886"/>
          </a:xfrm>
          <a:prstGeom prst="rect">
            <a:avLst/>
          </a:prstGeom>
          <a:noFill/>
        </p:spPr>
        <p:txBody>
          <a:bodyPr wrap="square" rtlCol="0">
            <a:spAutoFit/>
          </a:bodyPr>
          <a:lstStyle/>
          <a:p>
            <a:pPr algn="ctr"/>
            <a:r>
              <a:rPr lang="en-IN" sz="4000" dirty="0"/>
              <a:t>DIAGRAM</a:t>
            </a:r>
            <a:endParaRPr lang="en-IN" sz="3200" dirty="0"/>
          </a:p>
        </p:txBody>
      </p:sp>
    </p:spTree>
    <p:extLst>
      <p:ext uri="{BB962C8B-B14F-4D97-AF65-F5344CB8AC3E}">
        <p14:creationId xmlns:p14="http://schemas.microsoft.com/office/powerpoint/2010/main" val="96963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0"/>
            <a:ext cx="9509760" cy="1233424"/>
          </a:xfrm>
        </p:spPr>
        <p:txBody>
          <a:bodyPr>
            <a:normAutofit/>
          </a:bodyPr>
          <a:lstStyle/>
          <a:p>
            <a:pPr algn="ctr"/>
            <a:r>
              <a:rPr lang="en-US" sz="4000" dirty="0"/>
              <a:t>DEPLOYMENT</a:t>
            </a:r>
          </a:p>
        </p:txBody>
      </p:sp>
      <p:sp>
        <p:nvSpPr>
          <p:cNvPr id="14" name="Content Placeholder 13"/>
          <p:cNvSpPr>
            <a:spLocks noGrp="1"/>
          </p:cNvSpPr>
          <p:nvPr>
            <p:ph idx="1"/>
          </p:nvPr>
        </p:nvSpPr>
        <p:spPr>
          <a:xfrm>
            <a:off x="1341120" y="1782523"/>
            <a:ext cx="9509760" cy="4558131"/>
          </a:xfrm>
        </p:spPr>
        <p:txBody>
          <a:bodyPr>
            <a:normAutofit/>
          </a:bodyPr>
          <a:lstStyle/>
          <a:p>
            <a:pPr lvl="0"/>
            <a:r>
              <a:rPr lang="en-IN" sz="2400" dirty="0"/>
              <a:t>Both Web app and Mobile app with same core base have been created.</a:t>
            </a:r>
          </a:p>
          <a:p>
            <a:pPr lvl="0"/>
            <a:r>
              <a:rPr lang="en-IN" sz="2400" dirty="0"/>
              <a:t> Two main API’s  are created in the project :</a:t>
            </a:r>
          </a:p>
          <a:p>
            <a:pPr marL="45720" lvl="0" indent="0">
              <a:buNone/>
            </a:pPr>
            <a:r>
              <a:rPr lang="en-IN" sz="2400" dirty="0"/>
              <a:t>	- API for chat server</a:t>
            </a:r>
          </a:p>
          <a:p>
            <a:pPr marL="45720" lvl="0" indent="0">
              <a:buNone/>
            </a:pPr>
            <a:r>
              <a:rPr lang="en-IN" sz="2400" dirty="0"/>
              <a:t>	- Question Paper Generation</a:t>
            </a:r>
          </a:p>
          <a:p>
            <a:pPr lvl="0"/>
            <a:r>
              <a:rPr lang="en-IN" sz="2400" dirty="0"/>
              <a:t>The API’s created are dynamic in nature with subject name and number of questions as input.</a:t>
            </a:r>
          </a:p>
          <a:p>
            <a:r>
              <a:rPr lang="en-IN" sz="2400" dirty="0"/>
              <a:t>The Web App is deployed in Heroku and the mobile app is developed using apache Cordova 8.0 </a:t>
            </a:r>
            <a:endParaRPr lang="en-US" sz="2400" dirty="0"/>
          </a:p>
        </p:txBody>
      </p:sp>
    </p:spTree>
    <p:extLst>
      <p:ext uri="{BB962C8B-B14F-4D97-AF65-F5344CB8AC3E}">
        <p14:creationId xmlns:p14="http://schemas.microsoft.com/office/powerpoint/2010/main" val="25684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al banded presentation (widescreen).potx" id="{8384684B-0E69-492A-91E7-29F709A97A1C}" vid="{F5096ADD-FCE7-411A-B9A7-AE292EEF759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Teal banded presentation (widescreen)</Template>
  <TotalTime>148</TotalTime>
  <Words>404</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Banded Design Teal 16x9</vt:lpstr>
      <vt:lpstr>Question Paper Generation</vt:lpstr>
      <vt:lpstr>ACKNOWLEDGEMENT</vt:lpstr>
      <vt:lpstr>OBJECTIVE &amp; MOTIVATION</vt:lpstr>
      <vt:lpstr>SOFTWARE REQUIREMENTS</vt:lpstr>
      <vt:lpstr>Features In App</vt:lpstr>
      <vt:lpstr>Features In App</vt:lpstr>
      <vt:lpstr>CLASS DIAGRAM</vt:lpstr>
      <vt:lpstr>SEQUENCE </vt:lpstr>
      <vt:lpstr>DEPLOYMENT</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Paper Generation</dc:title>
  <dc:creator>Tejaswi Guturu</dc:creator>
  <cp:lastModifiedBy>Tejaswi Guturu</cp:lastModifiedBy>
  <cp:revision>11</cp:revision>
  <dcterms:created xsi:type="dcterms:W3CDTF">2020-05-04T20:00:39Z</dcterms:created>
  <dcterms:modified xsi:type="dcterms:W3CDTF">2020-05-04T22:29:06Z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