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ROSHINI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312214345/86562DEFDEA6DB5BBB14BC566B527703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600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39</cp:revision>
  <dcterms:created xsi:type="dcterms:W3CDTF">2024-03-29T15:07:22Z</dcterms:created>
  <dcterms:modified xsi:type="dcterms:W3CDTF">2024-08-28T09:23:42Z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