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9" r:id="rId2"/>
    <p:sldId id="259" r:id="rId3"/>
    <p:sldId id="270" r:id="rId4"/>
    <p:sldId id="272" r:id="rId5"/>
    <p:sldId id="258" r:id="rId6"/>
    <p:sldId id="273" r:id="rId7"/>
    <p:sldId id="262" r:id="rId8"/>
    <p:sldId id="263" r:id="rId9"/>
    <p:sldId id="274" r:id="rId10"/>
    <p:sldId id="264" r:id="rId11"/>
    <p:sldId id="275" r:id="rId12"/>
    <p:sldId id="276" r:id="rId13"/>
    <p:sldId id="277" r:id="rId14"/>
    <p:sldId id="278" r:id="rId15"/>
    <p:sldId id="279" r:id="rId16"/>
    <p:sldId id="280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8/29/2025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8/29/2025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2413" y="44958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9012" y="1676400"/>
            <a:ext cx="10134600" cy="16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u="sng" dirty="0" smtClean="0"/>
              <a:t>Local Service Finder Mobile Application with AI Bot</a:t>
            </a:r>
            <a:endParaRPr lang="en-US" sz="4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542212" y="47244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K.K.D.W.R KULASEKARA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221466578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3412" y="2209800"/>
            <a:ext cx="69326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Limited availability of payment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gateways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NLP accuracy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Slower adoption in rural areas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8812" y="11430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lgerian" panose="04020705040A02060702" pitchFamily="82" charset="0"/>
              </a:rPr>
              <a:t>Limitations</a:t>
            </a:r>
            <a:endParaRPr lang="en-US" sz="40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2012" y="2209800"/>
            <a:ext cx="708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Privacy &amp; Security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Fake Providers (need verification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Integration delays (payments, maps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early customer trust takes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1212" y="11430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lgerian" panose="04020705040A02060702" pitchFamily="82" charset="0"/>
              </a:rPr>
              <a:t>Risk Analysis</a:t>
            </a:r>
            <a:endParaRPr lang="en-US" sz="40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8212" y="22860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Voice interaction for AI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Improved multi-language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location tracking (Google Maps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Subscription services (monthly packages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 provider verification with KYC &amp;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0612" y="12192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lgerian" panose="04020705040A02060702" pitchFamily="82" charset="0"/>
              </a:rPr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22197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812" y="19050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Human Resources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app dev, backend dev, AI/ML specialist, UI/UX designer, DBA, QA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smartphones, servers, development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React Native, Spring Boot, Python, Firebase, Neo4j,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LangChain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payment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9612" y="9144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lgerian" panose="04020705040A02060702" pitchFamily="82" charset="0"/>
              </a:rPr>
              <a:t>Resource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500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54489"/>
              </p:ext>
            </p:extLst>
          </p:nvPr>
        </p:nvGraphicFramePr>
        <p:xfrm>
          <a:off x="1217612" y="914400"/>
          <a:ext cx="9067800" cy="5048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5608"/>
                <a:gridCol w="554792"/>
                <a:gridCol w="615498"/>
                <a:gridCol w="445167"/>
                <a:gridCol w="539535"/>
                <a:gridCol w="533400"/>
                <a:gridCol w="578932"/>
                <a:gridCol w="432802"/>
                <a:gridCol w="445057"/>
                <a:gridCol w="448209"/>
                <a:gridCol w="609600"/>
                <a:gridCol w="609600"/>
                <a:gridCol w="609600"/>
              </a:tblGrid>
              <a:tr h="570867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Name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1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Jul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Aug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Sep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Oct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Nov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Dec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Jan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Feb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Mar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Apr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May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June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75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 analysis &amp; Research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5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UI/UX Design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 Development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Backend Development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75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Bot &amp; ML Integration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13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 Integration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91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&amp; quality Assurance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Deployment &amp; User Training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45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61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5812" y="1905000"/>
            <a:ext cx="7772400" cy="3147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90"/>
              </a:spcAft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Bhatnagar, R., &amp; </a:t>
            </a: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Ghose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, S. (2020). AI-powered Chabot’s in service industries. Journal of Service Research. 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Smith, A., &amp; Kumar, R. (2019). Mobile applications for local service discovery. International Journal of Computer Applications. 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Zhang, Y., &amp; Li, P. (2021). Conversational AI for customer service. IEEE Transactions on Artificial Intelligence. 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Google Firebase Documentation – https://firebase.google.com/docs 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LangChain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ML Documentation – https://www.langchain.com 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Neo4j Graph Database – https://neo4j.com </a:t>
            </a:r>
            <a:endParaRPr lang="en-US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1212" y="10668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REFERENCES</a:t>
            </a:r>
            <a:endParaRPr lang="en-US" sz="40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3012" y="30480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THANK YOU!</a:t>
            </a:r>
            <a:endParaRPr lang="en-US" sz="40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3812" y="2057400"/>
            <a:ext cx="9372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People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 quick, convenient, and reliable access to services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 platforms transformed how customers connect with providers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Limited verified providers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of personalized recommendations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Inconvenient booking/payment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Proposed: Local Service Finder Mobile App powered by AI conversational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Features: booking, digital payments, feedback collection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Improves trust, transparency, service quality, and supports small businesses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3012" y="11430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32012" y="22098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Demand for on-demand services is increasing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Traditional search methods (ads, directories, referrals) 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inefficient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uses AI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conversational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user needs (natural language)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 services based on location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 reliable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Enhances user experience, saves time, ensures reliability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4812" y="990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70C0"/>
                </a:solidFill>
                <a:latin typeface="Algerian" panose="04020705040A02060702" pitchFamily="82" charset="0"/>
              </a:rPr>
              <a:t>Background and Motivation</a:t>
            </a:r>
            <a:endParaRPr lang="en-US" sz="40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84312" y="2356715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Difficulty finding trustworthy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of personalized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Time-consuming manual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Few systems combine booking, confirmation, and payment in 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8212" y="11430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lgerian" panose="04020705040A02060702" pitchFamily="82" charset="0"/>
              </a:rPr>
              <a:t>Problem in Brief</a:t>
            </a:r>
          </a:p>
        </p:txBody>
      </p:sp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03412" y="990600"/>
            <a:ext cx="7467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rgbClr val="00B0F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Aim: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build a conversational AI-based mobile application that delivers on-demand local services by interpreting user queries, recommending the best-fit providers, and completing secure booking within the chat experience.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Objectives</a:t>
            </a:r>
            <a:r>
              <a:rPr lang="en-US" b="1" dirty="0" smtClean="0">
                <a:solidFill>
                  <a:srgbClr val="00B0F0"/>
                </a:solidFill>
              </a:rPr>
              <a:t>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User-friendly app for service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conversational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natural language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Robust backend for provider &amp; customer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Booking, confirmation, and secure in-app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payments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 user feedback for improvement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9812" y="9906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lgerian" panose="04020705040A02060702" pitchFamily="82" charset="0"/>
              </a:rPr>
              <a:t>Aim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0012" y="1828800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Conversational AI Bot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customer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Natural Language Support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English)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Location-based Filtering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(GPS/Maps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Service Provider Filtering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(type, availability, ratings, distance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Booking &amp; In-App Payments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(cards, bank, wallets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Feedback Collection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(ratings, reviews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Personalized AI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2012" y="8382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lgerian" panose="04020705040A02060702" pitchFamily="82" charset="0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612" y="19812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Wide range of services: plumbing, electrical, cleaning, beauty, IT support,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Pilot in a local area, gradual expansion later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4912" y="9906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lgerian" panose="04020705040A02060702" pitchFamily="82" charset="0"/>
              </a:rPr>
              <a:t>Scope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5812" y="26670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Household users (maintenance, personal services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 businesses needing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Students/single individuals requiring quick 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0212" y="12192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lgerian" panose="04020705040A02060702" pitchFamily="82" charset="0"/>
              </a:rPr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2377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3412" y="20574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 get fast, reliable, trustworthy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Service providers gain visibility and more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digital transformation and local economy growth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2612" y="10668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lgerian" panose="04020705040A02060702" pitchFamily="82" charset="0"/>
              </a:rPr>
              <a:t>Expected Outcomes</a:t>
            </a:r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metric design slides.potx" id="{F67263A8-1AB1-4C27-90C5-8DFF5AB0A457}" vid="{97C8510C-5076-4DB0-83F7-452F3E0654AF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design presentation</Template>
  <TotalTime>168</TotalTime>
  <Words>609</Words>
  <Application>Microsoft Office PowerPoint</Application>
  <PresentationFormat>Custom</PresentationFormat>
  <Paragraphs>264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Palatino Linotype</vt:lpstr>
      <vt:lpstr>Times New Roman</vt:lpstr>
      <vt:lpstr>Wingdings</vt:lpstr>
      <vt:lpstr>Geometric design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Microsoft account</dc:creator>
  <cp:lastModifiedBy>Microsoft account</cp:lastModifiedBy>
  <cp:revision>30</cp:revision>
  <dcterms:created xsi:type="dcterms:W3CDTF">2025-08-23T06:42:27Z</dcterms:created>
  <dcterms:modified xsi:type="dcterms:W3CDTF">2025-08-29T09:48:37Z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