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7" r:id="rId1"/>
  </p:sldMasterIdLst>
  <p:notesMasterIdLst>
    <p:notesMasterId r:id="rId23"/>
  </p:notesMasterIdLst>
  <p:sldIdLst>
    <p:sldId id="256" r:id="rId2"/>
    <p:sldId id="259" r:id="rId3"/>
    <p:sldId id="277" r:id="rId4"/>
    <p:sldId id="297" r:id="rId5"/>
    <p:sldId id="296" r:id="rId6"/>
    <p:sldId id="257" r:id="rId7"/>
    <p:sldId id="258" r:id="rId8"/>
    <p:sldId id="279" r:id="rId9"/>
    <p:sldId id="281" r:id="rId10"/>
    <p:sldId id="293" r:id="rId11"/>
    <p:sldId id="282" r:id="rId12"/>
    <p:sldId id="283" r:id="rId13"/>
    <p:sldId id="284" r:id="rId14"/>
    <p:sldId id="285" r:id="rId15"/>
    <p:sldId id="286" r:id="rId16"/>
    <p:sldId id="287" r:id="rId17"/>
    <p:sldId id="289" r:id="rId18"/>
    <p:sldId id="292" r:id="rId19"/>
    <p:sldId id="290" r:id="rId20"/>
    <p:sldId id="294" r:id="rId21"/>
    <p:sldId id="295" r:id="rId22"/>
  </p:sldIdLst>
  <p:sldSz cx="18288000" cy="10287000"/>
  <p:notesSz cx="6858000" cy="9144000"/>
  <p:embeddedFontLst>
    <p:embeddedFont>
      <p:font typeface="Calibri" panose="020F0502020204030204" pitchFamily="34" charset="0"/>
      <p:regular r:id="rId24"/>
      <p:bold r:id="rId25"/>
      <p:italic r:id="rId26"/>
      <p:boldItalic r:id="rId27"/>
    </p:embeddedFont>
    <p:embeddedFont>
      <p:font typeface="Montserrat" panose="020B060402020202020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5" d="100"/>
          <a:sy n="55" d="100"/>
        </p:scale>
        <p:origin x="658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2451D39-0CD3-4648-9D08-4804C684A139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ADEDEF9-B99C-4555-A3E3-9BA71B440494}">
      <dgm:prSet phldrT="[Text]"/>
      <dgm:spPr/>
      <dgm:t>
        <a:bodyPr/>
        <a:lstStyle/>
        <a:p>
          <a:pPr algn="ctr"/>
          <a:r>
            <a:rPr lang="en-US" b="1" dirty="0" smtClean="0"/>
            <a:t>Download  Dataset</a:t>
          </a:r>
          <a:endParaRPr lang="en-US" b="1" dirty="0"/>
        </a:p>
      </dgm:t>
    </dgm:pt>
    <dgm:pt modelId="{73233847-D377-4D3E-83E5-326A3CA56445}" type="parTrans" cxnId="{9D4743AC-AF11-489F-A52F-6EB845669AA7}">
      <dgm:prSet/>
      <dgm:spPr/>
      <dgm:t>
        <a:bodyPr/>
        <a:lstStyle/>
        <a:p>
          <a:endParaRPr lang="en-US"/>
        </a:p>
      </dgm:t>
    </dgm:pt>
    <dgm:pt modelId="{65905ABC-BCA9-4B32-AB64-9B6C8E32AB1A}" type="sibTrans" cxnId="{9D4743AC-AF11-489F-A52F-6EB845669AA7}">
      <dgm:prSet/>
      <dgm:spPr/>
      <dgm:t>
        <a:bodyPr/>
        <a:lstStyle/>
        <a:p>
          <a:endParaRPr lang="en-US"/>
        </a:p>
      </dgm:t>
    </dgm:pt>
    <dgm:pt modelId="{D5E39689-3AAA-4E31-8749-10331A12D1C1}">
      <dgm:prSet phldrT="[Text]" custT="1"/>
      <dgm:spPr/>
      <dgm:t>
        <a:bodyPr/>
        <a:lstStyle/>
        <a:p>
          <a:pPr algn="l"/>
          <a:r>
            <a:rPr lang="en-US" sz="3200" b="1" dirty="0" smtClean="0"/>
            <a:t>Data cleaning $ preprocessing </a:t>
          </a:r>
          <a:endParaRPr lang="en-US" sz="3200" b="1" dirty="0"/>
        </a:p>
      </dgm:t>
    </dgm:pt>
    <dgm:pt modelId="{DEF385A8-76DF-45F1-9956-7634754724C3}" type="parTrans" cxnId="{0553D81C-6088-411A-ADD3-53AFF353C0B3}">
      <dgm:prSet/>
      <dgm:spPr/>
      <dgm:t>
        <a:bodyPr/>
        <a:lstStyle/>
        <a:p>
          <a:endParaRPr lang="en-US"/>
        </a:p>
      </dgm:t>
    </dgm:pt>
    <dgm:pt modelId="{371FFC12-A10F-4CCB-A98C-05FA176734DD}" type="sibTrans" cxnId="{0553D81C-6088-411A-ADD3-53AFF353C0B3}">
      <dgm:prSet/>
      <dgm:spPr/>
      <dgm:t>
        <a:bodyPr/>
        <a:lstStyle/>
        <a:p>
          <a:endParaRPr lang="en-US"/>
        </a:p>
      </dgm:t>
    </dgm:pt>
    <dgm:pt modelId="{F1BDE485-7B48-4457-AAC8-13C96586ABE3}">
      <dgm:prSet phldrT="[Text]"/>
      <dgm:spPr/>
      <dgm:t>
        <a:bodyPr/>
        <a:lstStyle/>
        <a:p>
          <a:pPr algn="ctr"/>
          <a:r>
            <a:rPr lang="en-US" b="1" dirty="0" smtClean="0"/>
            <a:t>Exploratory Data Analysis</a:t>
          </a:r>
          <a:endParaRPr lang="en-US" b="1" dirty="0"/>
        </a:p>
      </dgm:t>
    </dgm:pt>
    <dgm:pt modelId="{1CCE592D-1DCE-4DAD-B677-DABFC6F95ADB}" type="parTrans" cxnId="{A2614639-B43D-4D62-A7EF-32CD1147A4CF}">
      <dgm:prSet/>
      <dgm:spPr/>
      <dgm:t>
        <a:bodyPr/>
        <a:lstStyle/>
        <a:p>
          <a:endParaRPr lang="en-US"/>
        </a:p>
      </dgm:t>
    </dgm:pt>
    <dgm:pt modelId="{51C5CCA8-8F36-42A8-878B-C73D314766CF}" type="sibTrans" cxnId="{A2614639-B43D-4D62-A7EF-32CD1147A4CF}">
      <dgm:prSet/>
      <dgm:spPr/>
      <dgm:t>
        <a:bodyPr/>
        <a:lstStyle/>
        <a:p>
          <a:endParaRPr lang="en-US"/>
        </a:p>
      </dgm:t>
    </dgm:pt>
    <dgm:pt modelId="{062F41EE-A8FE-4195-9BA0-24B72FE12845}" type="pres">
      <dgm:prSet presAssocID="{A2451D39-0CD3-4648-9D08-4804C684A139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FFDAD73-A5FC-496F-9E4F-6D78653BE8A8}" type="pres">
      <dgm:prSet presAssocID="{A2451D39-0CD3-4648-9D08-4804C684A139}" presName="dummyMaxCanvas" presStyleCnt="0">
        <dgm:presLayoutVars/>
      </dgm:prSet>
      <dgm:spPr/>
    </dgm:pt>
    <dgm:pt modelId="{B00640CF-EC42-48C6-9AF0-8C9EF1A92310}" type="pres">
      <dgm:prSet presAssocID="{A2451D39-0CD3-4648-9D08-4804C684A139}" presName="ThreeNodes_1" presStyleLbl="node1" presStyleIdx="0" presStyleCnt="3" custScaleX="69760" custScaleY="70181" custLinFactNeighborX="-251" custLinFactNeighborY="90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A5C7637-0DB9-4591-B39D-7670043EBEB2}" type="pres">
      <dgm:prSet presAssocID="{A2451D39-0CD3-4648-9D08-4804C684A139}" presName="ThreeNodes_2" presStyleLbl="node1" presStyleIdx="1" presStyleCnt="3" custScaleX="79000" custScaleY="73055" custLinFactNeighborX="1210" custLinFactNeighborY="1093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B1FEA2-ED53-4C66-9D2F-23BAFD23BAB4}" type="pres">
      <dgm:prSet presAssocID="{A2451D39-0CD3-4648-9D08-4804C684A139}" presName="ThreeNodes_3" presStyleLbl="node1" presStyleIdx="2" presStyleCnt="3" custScaleX="76340" custScaleY="75650" custLinFactNeighborX="9301" custLinFactNeighborY="183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2BC047A-9C58-42AE-A59C-034704EE92D9}" type="pres">
      <dgm:prSet presAssocID="{A2451D39-0CD3-4648-9D08-4804C684A139}" presName="ThreeConn_1-2" presStyleLbl="fgAccFollowNode1" presStyleIdx="0" presStyleCnt="2" custLinFactX="-200000" custLinFactNeighborX="-204495" custLinFactNeighborY="2553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C5B069-F007-499D-B642-161E3784F305}" type="pres">
      <dgm:prSet presAssocID="{A2451D39-0CD3-4648-9D08-4804C684A139}" presName="ThreeConn_2-3" presStyleLbl="fgAccFollowNode1" presStyleIdx="1" presStyleCnt="2" custLinFactX="-100000" custLinFactNeighborX="-144287" custLinFactNeighborY="1612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FE19CD-8B2D-485B-B4F5-FF4B8D56FB1D}" type="pres">
      <dgm:prSet presAssocID="{A2451D39-0CD3-4648-9D08-4804C684A139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ABB998-0658-400F-BA24-2A1637C0053C}" type="pres">
      <dgm:prSet presAssocID="{A2451D39-0CD3-4648-9D08-4804C684A139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DADA88-4F8E-4F51-B758-967CFDE12BD7}" type="pres">
      <dgm:prSet presAssocID="{A2451D39-0CD3-4648-9D08-4804C684A139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2614639-B43D-4D62-A7EF-32CD1147A4CF}" srcId="{A2451D39-0CD3-4648-9D08-4804C684A139}" destId="{F1BDE485-7B48-4457-AAC8-13C96586ABE3}" srcOrd="2" destOrd="0" parTransId="{1CCE592D-1DCE-4DAD-B677-DABFC6F95ADB}" sibTransId="{51C5CCA8-8F36-42A8-878B-C73D314766CF}"/>
    <dgm:cxn modelId="{BE58A754-C66C-431C-A353-AC33DACCD57C}" type="presOf" srcId="{65905ABC-BCA9-4B32-AB64-9B6C8E32AB1A}" destId="{72BC047A-9C58-42AE-A59C-034704EE92D9}" srcOrd="0" destOrd="0" presId="urn:microsoft.com/office/officeart/2005/8/layout/vProcess5"/>
    <dgm:cxn modelId="{3A411511-FFB3-46C0-B728-72F6887E0E33}" type="presOf" srcId="{A2451D39-0CD3-4648-9D08-4804C684A139}" destId="{062F41EE-A8FE-4195-9BA0-24B72FE12845}" srcOrd="0" destOrd="0" presId="urn:microsoft.com/office/officeart/2005/8/layout/vProcess5"/>
    <dgm:cxn modelId="{32248E73-05D0-43B0-AB92-E943B2419914}" type="presOf" srcId="{AADEDEF9-B99C-4555-A3E3-9BA71B440494}" destId="{B00640CF-EC42-48C6-9AF0-8C9EF1A92310}" srcOrd="0" destOrd="0" presId="urn:microsoft.com/office/officeart/2005/8/layout/vProcess5"/>
    <dgm:cxn modelId="{068E6DB2-9DF5-43A2-B8C1-6785B6234A53}" type="presOf" srcId="{D5E39689-3AAA-4E31-8749-10331A12D1C1}" destId="{1AABB998-0658-400F-BA24-2A1637C0053C}" srcOrd="1" destOrd="0" presId="urn:microsoft.com/office/officeart/2005/8/layout/vProcess5"/>
    <dgm:cxn modelId="{F387FD19-2031-47ED-BCD2-85A5F6D2B6C7}" type="presOf" srcId="{371FFC12-A10F-4CCB-A98C-05FA176734DD}" destId="{E3C5B069-F007-499D-B642-161E3784F305}" srcOrd="0" destOrd="0" presId="urn:microsoft.com/office/officeart/2005/8/layout/vProcess5"/>
    <dgm:cxn modelId="{B62164E8-C477-4A1D-9179-62BF6D31727A}" type="presOf" srcId="{D5E39689-3AAA-4E31-8749-10331A12D1C1}" destId="{3A5C7637-0DB9-4591-B39D-7670043EBEB2}" srcOrd="0" destOrd="0" presId="urn:microsoft.com/office/officeart/2005/8/layout/vProcess5"/>
    <dgm:cxn modelId="{5EF12A7E-5279-4170-8D63-21EA6F2C6161}" type="presOf" srcId="{F1BDE485-7B48-4457-AAC8-13C96586ABE3}" destId="{68DADA88-4F8E-4F51-B758-967CFDE12BD7}" srcOrd="1" destOrd="0" presId="urn:microsoft.com/office/officeart/2005/8/layout/vProcess5"/>
    <dgm:cxn modelId="{1DA7EEC6-89DA-43B0-9AC7-CB4CE9891010}" type="presOf" srcId="{AADEDEF9-B99C-4555-A3E3-9BA71B440494}" destId="{81FE19CD-8B2D-485B-B4F5-FF4B8D56FB1D}" srcOrd="1" destOrd="0" presId="urn:microsoft.com/office/officeart/2005/8/layout/vProcess5"/>
    <dgm:cxn modelId="{8CBEB984-07E6-454C-8CC6-7FE9F6EB44DE}" type="presOf" srcId="{F1BDE485-7B48-4457-AAC8-13C96586ABE3}" destId="{22B1FEA2-ED53-4C66-9D2F-23BAFD23BAB4}" srcOrd="0" destOrd="0" presId="urn:microsoft.com/office/officeart/2005/8/layout/vProcess5"/>
    <dgm:cxn modelId="{9D4743AC-AF11-489F-A52F-6EB845669AA7}" srcId="{A2451D39-0CD3-4648-9D08-4804C684A139}" destId="{AADEDEF9-B99C-4555-A3E3-9BA71B440494}" srcOrd="0" destOrd="0" parTransId="{73233847-D377-4D3E-83E5-326A3CA56445}" sibTransId="{65905ABC-BCA9-4B32-AB64-9B6C8E32AB1A}"/>
    <dgm:cxn modelId="{0553D81C-6088-411A-ADD3-53AFF353C0B3}" srcId="{A2451D39-0CD3-4648-9D08-4804C684A139}" destId="{D5E39689-3AAA-4E31-8749-10331A12D1C1}" srcOrd="1" destOrd="0" parTransId="{DEF385A8-76DF-45F1-9956-7634754724C3}" sibTransId="{371FFC12-A10F-4CCB-A98C-05FA176734DD}"/>
    <dgm:cxn modelId="{CF168E04-B357-4593-A410-A4C469808428}" type="presParOf" srcId="{062F41EE-A8FE-4195-9BA0-24B72FE12845}" destId="{9FFDAD73-A5FC-496F-9E4F-6D78653BE8A8}" srcOrd="0" destOrd="0" presId="urn:microsoft.com/office/officeart/2005/8/layout/vProcess5"/>
    <dgm:cxn modelId="{72C19139-9627-46C3-BB31-1F34339A8557}" type="presParOf" srcId="{062F41EE-A8FE-4195-9BA0-24B72FE12845}" destId="{B00640CF-EC42-48C6-9AF0-8C9EF1A92310}" srcOrd="1" destOrd="0" presId="urn:microsoft.com/office/officeart/2005/8/layout/vProcess5"/>
    <dgm:cxn modelId="{7CA8F2B3-6C23-4E02-8B73-9CA86BC94748}" type="presParOf" srcId="{062F41EE-A8FE-4195-9BA0-24B72FE12845}" destId="{3A5C7637-0DB9-4591-B39D-7670043EBEB2}" srcOrd="2" destOrd="0" presId="urn:microsoft.com/office/officeart/2005/8/layout/vProcess5"/>
    <dgm:cxn modelId="{45374720-4990-4715-97FD-BDBB4B051693}" type="presParOf" srcId="{062F41EE-A8FE-4195-9BA0-24B72FE12845}" destId="{22B1FEA2-ED53-4C66-9D2F-23BAFD23BAB4}" srcOrd="3" destOrd="0" presId="urn:microsoft.com/office/officeart/2005/8/layout/vProcess5"/>
    <dgm:cxn modelId="{25C50CF6-BDBF-4ED3-9C1E-1AF5B8A03C10}" type="presParOf" srcId="{062F41EE-A8FE-4195-9BA0-24B72FE12845}" destId="{72BC047A-9C58-42AE-A59C-034704EE92D9}" srcOrd="4" destOrd="0" presId="urn:microsoft.com/office/officeart/2005/8/layout/vProcess5"/>
    <dgm:cxn modelId="{CA3AAA92-D6C7-421A-AC80-11DA904D1145}" type="presParOf" srcId="{062F41EE-A8FE-4195-9BA0-24B72FE12845}" destId="{E3C5B069-F007-499D-B642-161E3784F305}" srcOrd="5" destOrd="0" presId="urn:microsoft.com/office/officeart/2005/8/layout/vProcess5"/>
    <dgm:cxn modelId="{9ED094E9-85CC-4E35-9569-20DCEEB85A68}" type="presParOf" srcId="{062F41EE-A8FE-4195-9BA0-24B72FE12845}" destId="{81FE19CD-8B2D-485B-B4F5-FF4B8D56FB1D}" srcOrd="6" destOrd="0" presId="urn:microsoft.com/office/officeart/2005/8/layout/vProcess5"/>
    <dgm:cxn modelId="{CC1A670E-6691-454E-8293-103A97262FE8}" type="presParOf" srcId="{062F41EE-A8FE-4195-9BA0-24B72FE12845}" destId="{1AABB998-0658-400F-BA24-2A1637C0053C}" srcOrd="7" destOrd="0" presId="urn:microsoft.com/office/officeart/2005/8/layout/vProcess5"/>
    <dgm:cxn modelId="{A695C82C-3178-474D-A4F1-801871B43804}" type="presParOf" srcId="{062F41EE-A8FE-4195-9BA0-24B72FE12845}" destId="{68DADA88-4F8E-4F51-B758-967CFDE12BD7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0640CF-EC42-48C6-9AF0-8C9EF1A92310}">
      <dsp:nvSpPr>
        <dsp:cNvPr id="0" name=""/>
        <dsp:cNvSpPr/>
      </dsp:nvSpPr>
      <dsp:spPr>
        <a:xfrm>
          <a:off x="1439778" y="321833"/>
          <a:ext cx="6754925" cy="9442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1" kern="1200" dirty="0" smtClean="0"/>
            <a:t>Download  Dataset</a:t>
          </a:r>
          <a:endParaRPr lang="en-US" sz="3600" b="1" kern="1200" dirty="0"/>
        </a:p>
      </dsp:txBody>
      <dsp:txXfrm>
        <a:off x="1467434" y="349489"/>
        <a:ext cx="5741799" cy="888925"/>
      </dsp:txXfrm>
    </dsp:sp>
    <dsp:sp modelId="{3A5C7637-0DB9-4591-B39D-7670043EBEB2}">
      <dsp:nvSpPr>
        <dsp:cNvPr id="0" name=""/>
        <dsp:cNvSpPr/>
      </dsp:nvSpPr>
      <dsp:spPr>
        <a:xfrm>
          <a:off x="1988280" y="1898069"/>
          <a:ext cx="7649642" cy="9829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1" kern="1200" dirty="0" smtClean="0"/>
            <a:t>Data cleaning $ preprocessing </a:t>
          </a:r>
          <a:endParaRPr lang="en-US" sz="3200" b="1" kern="1200" dirty="0"/>
        </a:p>
      </dsp:txBody>
      <dsp:txXfrm>
        <a:off x="2017068" y="1926857"/>
        <a:ext cx="6226219" cy="925328"/>
      </dsp:txXfrm>
    </dsp:sp>
    <dsp:sp modelId="{22B1FEA2-ED53-4C66-9D2F-23BAFD23BAB4}">
      <dsp:nvSpPr>
        <dsp:cNvPr id="0" name=""/>
        <dsp:cNvSpPr/>
      </dsp:nvSpPr>
      <dsp:spPr>
        <a:xfrm>
          <a:off x="3754915" y="3327888"/>
          <a:ext cx="7392072" cy="10178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1" kern="1200" dirty="0" smtClean="0"/>
            <a:t>Exploratory Data Analysis</a:t>
          </a:r>
          <a:endParaRPr lang="en-US" sz="3600" b="1" kern="1200" dirty="0"/>
        </a:p>
      </dsp:txBody>
      <dsp:txXfrm>
        <a:off x="3784726" y="3357699"/>
        <a:ext cx="6012592" cy="958196"/>
      </dsp:txXfrm>
    </dsp:sp>
    <dsp:sp modelId="{72BC047A-9C58-42AE-A59C-034704EE92D9}">
      <dsp:nvSpPr>
        <dsp:cNvPr id="0" name=""/>
        <dsp:cNvSpPr/>
      </dsp:nvSpPr>
      <dsp:spPr>
        <a:xfrm>
          <a:off x="5271130" y="1243622"/>
          <a:ext cx="874530" cy="874530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>
        <a:off x="5467899" y="1243622"/>
        <a:ext cx="480992" cy="658084"/>
      </dsp:txXfrm>
    </dsp:sp>
    <dsp:sp modelId="{E3C5B069-F007-499D-B642-161E3784F305}">
      <dsp:nvSpPr>
        <dsp:cNvPr id="0" name=""/>
        <dsp:cNvSpPr/>
      </dsp:nvSpPr>
      <dsp:spPr>
        <a:xfrm>
          <a:off x="7526588" y="2721986"/>
          <a:ext cx="874530" cy="874530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>
        <a:off x="7723357" y="2721986"/>
        <a:ext cx="480992" cy="6580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2502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>
            <a:spLocks noGrp="1"/>
          </p:cNvSpPr>
          <p:nvPr>
            <p:ph type="ctrTitle"/>
          </p:nvPr>
        </p:nvSpPr>
        <p:spPr>
          <a:xfrm>
            <a:off x="582825" y="1150125"/>
            <a:ext cx="148917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3"/>
          <p:cNvSpPr txBox="1">
            <a:spLocks noGrp="1"/>
          </p:cNvSpPr>
          <p:nvPr>
            <p:ph type="subTitle" idx="1"/>
          </p:nvPr>
        </p:nvSpPr>
        <p:spPr>
          <a:xfrm>
            <a:off x="4358250" y="6014150"/>
            <a:ext cx="95715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spcBef>
                <a:spcPts val="56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480"/>
              </a:spcBef>
              <a:spcAft>
                <a:spcPts val="0"/>
              </a:spcAft>
              <a:buSzPts val="2400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pic>
        <p:nvPicPr>
          <p:cNvPr id="12" name="Google Shape;12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0625" y="4272838"/>
            <a:ext cx="3068725" cy="1741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92872" y="3447850"/>
            <a:ext cx="6871542" cy="294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726998" y="830650"/>
            <a:ext cx="159576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alibri"/>
              <a:buNone/>
              <a:defRPr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4866988" y="6639488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2400"/>
              <a:buNone/>
              <a:defRPr/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2400"/>
              <a:buNone/>
              <a:defRPr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SzPts val="2400"/>
              <a:buNone/>
              <a:defRPr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SzPts val="2400"/>
              <a:buNone/>
              <a:defRPr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SzPts val="2400"/>
              <a:buNone/>
              <a:defRPr/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SzPts val="2400"/>
              <a:buNone/>
              <a:defRPr/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SzPts val="2400"/>
              <a:buNone/>
              <a:defRPr/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SzPts val="2400"/>
              <a:buNone/>
              <a:defRPr/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pic>
        <p:nvPicPr>
          <p:cNvPr id="22" name="Google Shape;22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2067124" y="3784150"/>
            <a:ext cx="5003524" cy="214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668500" y="1407350"/>
            <a:ext cx="13318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body" idx="1"/>
          </p:nvPr>
        </p:nvSpPr>
        <p:spPr>
          <a:xfrm>
            <a:off x="2216774" y="4637900"/>
            <a:ext cx="70113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/>
            </a:lvl2pPr>
            <a:lvl3pPr marL="1371600" lvl="2" indent="-381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3pPr>
            <a:lvl4pPr marL="1828800" lvl="3" indent="-381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/>
            </a:lvl4pPr>
            <a:lvl5pPr marL="2286000" lvl="4" indent="-381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Char char="»"/>
              <a:defRPr/>
            </a:lvl5pPr>
            <a:lvl6pPr marL="2743200" lvl="5" indent="-381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6pPr>
            <a:lvl7pPr marL="3200400" lvl="6" indent="-381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7pPr>
            <a:lvl8pPr marL="3657600" lvl="7" indent="-381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8pPr>
            <a:lvl9pPr marL="4114800" lvl="8" indent="-381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body" idx="2"/>
          </p:nvPr>
        </p:nvSpPr>
        <p:spPr>
          <a:xfrm>
            <a:off x="9492825" y="4637900"/>
            <a:ext cx="70113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/>
            </a:lvl2pPr>
            <a:lvl3pPr marL="1371600" lvl="2" indent="-381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3pPr>
            <a:lvl4pPr marL="1828800" lvl="3" indent="-381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/>
            </a:lvl4pPr>
            <a:lvl5pPr marL="2286000" lvl="4" indent="-381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Char char="»"/>
              <a:defRPr/>
            </a:lvl5pPr>
            <a:lvl6pPr marL="2743200" lvl="5" indent="-381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6pPr>
            <a:lvl7pPr marL="3200400" lvl="6" indent="-381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7pPr>
            <a:lvl8pPr marL="3657600" lvl="7" indent="-381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8pPr>
            <a:lvl9pPr marL="4114800" lvl="8" indent="-381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9pPr>
          </a:lstStyle>
          <a:p>
            <a:endParaRPr/>
          </a:p>
        </p:txBody>
      </p:sp>
      <p:pic>
        <p:nvPicPr>
          <p:cNvPr id="27" name="Google Shape;27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786751" y="5148525"/>
            <a:ext cx="5003524" cy="214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28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19275" y="2550338"/>
            <a:ext cx="3068725" cy="174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771500" y="1304350"/>
            <a:ext cx="13318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2593900" y="5109600"/>
            <a:ext cx="65382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81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/>
            </a:lvl2pPr>
            <a:lvl3pPr marL="1371600" lvl="2" indent="-381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3pPr>
            <a:lvl4pPr marL="1828800" lvl="3" indent="-381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/>
            </a:lvl4pPr>
            <a:lvl5pPr marL="2286000" lvl="4" indent="-381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400"/>
              <a:buChar char="»"/>
              <a:defRPr/>
            </a:lvl5pPr>
            <a:lvl6pPr marL="2743200" lvl="5" indent="-381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6pPr>
            <a:lvl7pPr marL="3200400" lvl="6" indent="-381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7pPr>
            <a:lvl8pPr marL="3657600" lvl="7" indent="-381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8pPr>
            <a:lvl9pPr marL="4114800" lvl="8" indent="-381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2"/>
          </p:nvPr>
        </p:nvSpPr>
        <p:spPr>
          <a:xfrm>
            <a:off x="9371076" y="5109600"/>
            <a:ext cx="6540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81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/>
            </a:lvl2pPr>
            <a:lvl3pPr marL="1371600" lvl="2" indent="-381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3pPr>
            <a:lvl4pPr marL="1828800" lvl="3" indent="-381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/>
            </a:lvl4pPr>
            <a:lvl5pPr marL="2286000" lvl="4" indent="-381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400"/>
              <a:buChar char="»"/>
              <a:defRPr/>
            </a:lvl5pPr>
            <a:lvl6pPr marL="2743200" lvl="5" indent="-381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6pPr>
            <a:lvl7pPr marL="3200400" lvl="6" indent="-381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7pPr>
            <a:lvl8pPr marL="3657600" lvl="7" indent="-381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8pPr>
            <a:lvl9pPr marL="4114800" lvl="8" indent="-381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9pPr>
          </a:lstStyle>
          <a:p>
            <a:endParaRPr/>
          </a:p>
        </p:txBody>
      </p:sp>
      <p:pic>
        <p:nvPicPr>
          <p:cNvPr id="33" name="Google Shape;33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973225" y="3368288"/>
            <a:ext cx="3068725" cy="1741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Google Shape;34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6150950" y="5296963"/>
            <a:ext cx="3068725" cy="174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668500" y="1407350"/>
            <a:ext cx="13318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/>
            </a:lvl9pPr>
          </a:lstStyle>
          <a:p>
            <a:endParaRPr/>
          </a:p>
        </p:txBody>
      </p:sp>
      <p:pic>
        <p:nvPicPr>
          <p:cNvPr id="37" name="Google Shape;37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947500" y="3780163"/>
            <a:ext cx="3068725" cy="1741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38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14901" y="4605175"/>
            <a:ext cx="6994399" cy="299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>
            <a:spLocks noGrp="1"/>
          </p:cNvSpPr>
          <p:nvPr>
            <p:ph type="title"/>
          </p:nvPr>
        </p:nvSpPr>
        <p:spPr>
          <a:xfrm>
            <a:off x="894825" y="2049375"/>
            <a:ext cx="15815400" cy="11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alibri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1"/>
          </p:nvPr>
        </p:nvSpPr>
        <p:spPr>
          <a:xfrm>
            <a:off x="7435575" y="4550025"/>
            <a:ext cx="9439800" cy="42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810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3pPr>
            <a:lvl4pPr marL="1828800" lvl="3" indent="-381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/>
            </a:lvl4pPr>
            <a:lvl5pPr marL="2286000" lvl="4" indent="-381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Char char="»"/>
              <a:defRPr/>
            </a:lvl5pPr>
            <a:lvl6pPr marL="2743200" lvl="5" indent="-381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6pPr>
            <a:lvl7pPr marL="3200400" lvl="6" indent="-381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7pPr>
            <a:lvl8pPr marL="3657600" lvl="7" indent="-381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8pPr>
            <a:lvl9pPr marL="4114800" lvl="8" indent="-381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body" idx="2"/>
          </p:nvPr>
        </p:nvSpPr>
        <p:spPr>
          <a:xfrm>
            <a:off x="1545225" y="4550025"/>
            <a:ext cx="55557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9pPr>
          </a:lstStyle>
          <a:p>
            <a:endParaRPr/>
          </a:p>
        </p:txBody>
      </p:sp>
      <p:pic>
        <p:nvPicPr>
          <p:cNvPr id="43" name="Google Shape;43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36075" y="2415788"/>
            <a:ext cx="3068725" cy="174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>
            <a:spLocks noGrp="1"/>
          </p:cNvSpPr>
          <p:nvPr>
            <p:ph type="title"/>
          </p:nvPr>
        </p:nvSpPr>
        <p:spPr>
          <a:xfrm>
            <a:off x="878144" y="2535175"/>
            <a:ext cx="140721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alibri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0"/>
          <p:cNvSpPr>
            <a:spLocks noGrp="1"/>
          </p:cNvSpPr>
          <p:nvPr>
            <p:ph type="pic" idx="2"/>
          </p:nvPr>
        </p:nvSpPr>
        <p:spPr>
          <a:xfrm>
            <a:off x="11754938" y="4680200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1998288" y="47410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9pPr>
          </a:lstStyle>
          <a:p>
            <a:endParaRPr/>
          </a:p>
        </p:txBody>
      </p:sp>
      <p:pic>
        <p:nvPicPr>
          <p:cNvPr id="48" name="Google Shape;48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307900" y="5736638"/>
            <a:ext cx="3068725" cy="1741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" name="Google Shape;49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90325" y="1920787"/>
            <a:ext cx="5998201" cy="256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68500" y="1407350"/>
            <a:ext cx="13318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0"/>
              <a:buFont typeface="Montserrat"/>
              <a:buNone/>
              <a:defRPr sz="8000" b="1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0"/>
              <a:buFont typeface="Montserrat"/>
              <a:buNone/>
              <a:defRPr sz="80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0"/>
              <a:buFont typeface="Montserrat"/>
              <a:buNone/>
              <a:defRPr sz="80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0"/>
              <a:buFont typeface="Montserrat"/>
              <a:buNone/>
              <a:defRPr sz="80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0"/>
              <a:buFont typeface="Montserrat"/>
              <a:buNone/>
              <a:defRPr sz="80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0"/>
              <a:buFont typeface="Montserrat"/>
              <a:buNone/>
              <a:defRPr sz="80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0"/>
              <a:buFont typeface="Montserrat"/>
              <a:buNone/>
              <a:defRPr sz="80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0"/>
              <a:buFont typeface="Montserrat"/>
              <a:buNone/>
              <a:defRPr sz="80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0"/>
              <a:buFont typeface="Montserrat"/>
              <a:buNone/>
              <a:defRPr sz="80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757100" y="3975875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Montserrat"/>
              <a:buChar char="•"/>
              <a:defRPr sz="240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81000" algn="l" rtl="0"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Montserrat"/>
              <a:buChar char="–"/>
              <a:defRPr sz="240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Montserrat"/>
              <a:buChar char="•"/>
              <a:defRPr sz="240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810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Montserrat"/>
              <a:buChar char="–"/>
              <a:defRPr sz="240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810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Montserrat"/>
              <a:buChar char="»"/>
              <a:defRPr sz="240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810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Montserrat"/>
              <a:buChar char="•"/>
              <a:defRPr sz="240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810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Montserrat"/>
              <a:buChar char="•"/>
              <a:defRPr sz="240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810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Montserrat"/>
              <a:buChar char="•"/>
              <a:defRPr sz="240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810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Montserrat"/>
              <a:buChar char="•"/>
              <a:defRPr sz="240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8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0D4F8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4" y="0"/>
            <a:ext cx="18288000" cy="10287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12618" y="540327"/>
            <a:ext cx="858981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Airfare Insights </a:t>
            </a:r>
          </a:p>
          <a:p>
            <a:pPr algn="ctr"/>
            <a:r>
              <a:rPr lang="en-US" sz="4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Analyzing </a:t>
            </a:r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Indian Flight Prices and Patterns</a:t>
            </a:r>
            <a:endParaRPr 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048509" y="7065818"/>
            <a:ext cx="375458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</a:t>
            </a:r>
          </a:p>
          <a:p>
            <a:r>
              <a:rPr lang="en-US" sz="35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 S Roshini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708AAC3-EA66-94D0-2A6C-00B1972180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38286" y="130629"/>
            <a:ext cx="1940085" cy="66765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509664"/>
            <a:ext cx="8894618" cy="893189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2145" y="509664"/>
            <a:ext cx="7786255" cy="7082628"/>
          </a:xfrm>
          <a:prstGeom prst="rect">
            <a:avLst/>
          </a:prstGeom>
        </p:spPr>
      </p:pic>
      <p:pic>
        <p:nvPicPr>
          <p:cNvPr id="4" name="Google Shape;89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538305" y="7592292"/>
            <a:ext cx="6493933" cy="281017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" name="Google Shape;612;p42">
            <a:extLst>
              <a:ext uri="{FF2B5EF4-FFF2-40B4-BE49-F238E27FC236}">
                <a16:creationId xmlns:a16="http://schemas.microsoft.com/office/drawing/2014/main" id="{0DBB7EDA-E4AE-0D40-7624-8C09292941FA}"/>
              </a:ext>
            </a:extLst>
          </p:cNvPr>
          <p:cNvGrpSpPr/>
          <p:nvPr/>
        </p:nvGrpSpPr>
        <p:grpSpPr>
          <a:xfrm rot="19848924">
            <a:off x="10758387" y="7234010"/>
            <a:ext cx="3315736" cy="2519988"/>
            <a:chOff x="4200950" y="429125"/>
            <a:chExt cx="4150500" cy="1300125"/>
          </a:xfrm>
          <a:solidFill>
            <a:schemeClr val="accent1">
              <a:lumMod val="75000"/>
            </a:schemeClr>
          </a:solidFill>
        </p:grpSpPr>
        <p:sp>
          <p:nvSpPr>
            <p:cNvPr id="6" name="Google Shape;613;p42">
              <a:extLst>
                <a:ext uri="{FF2B5EF4-FFF2-40B4-BE49-F238E27FC236}">
                  <a16:creationId xmlns:a16="http://schemas.microsoft.com/office/drawing/2014/main" id="{EE2BC537-E25C-65B0-5F11-89E0A8738820}"/>
                </a:ext>
              </a:extLst>
            </p:cNvPr>
            <p:cNvSpPr/>
            <p:nvPr/>
          </p:nvSpPr>
          <p:spPr>
            <a:xfrm>
              <a:off x="5810975" y="1410100"/>
              <a:ext cx="21325" cy="266925"/>
            </a:xfrm>
            <a:custGeom>
              <a:avLst/>
              <a:gdLst/>
              <a:ahLst/>
              <a:cxnLst/>
              <a:rect l="l" t="t" r="r" b="b"/>
              <a:pathLst>
                <a:path w="853" h="10677" extrusionOk="0">
                  <a:moveTo>
                    <a:pt x="0" y="0"/>
                  </a:moveTo>
                  <a:lnTo>
                    <a:pt x="0" y="10677"/>
                  </a:lnTo>
                  <a:lnTo>
                    <a:pt x="853" y="10677"/>
                  </a:lnTo>
                  <a:lnTo>
                    <a:pt x="853" y="0"/>
                  </a:ln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614;p42">
              <a:extLst>
                <a:ext uri="{FF2B5EF4-FFF2-40B4-BE49-F238E27FC236}">
                  <a16:creationId xmlns:a16="http://schemas.microsoft.com/office/drawing/2014/main" id="{20BA07B9-38FF-48E1-C077-08270F44D72A}"/>
                </a:ext>
              </a:extLst>
            </p:cNvPr>
            <p:cNvSpPr/>
            <p:nvPr/>
          </p:nvSpPr>
          <p:spPr>
            <a:xfrm>
              <a:off x="5740600" y="1609975"/>
              <a:ext cx="47000" cy="119275"/>
            </a:xfrm>
            <a:custGeom>
              <a:avLst/>
              <a:gdLst/>
              <a:ahLst/>
              <a:cxnLst/>
              <a:rect l="l" t="t" r="r" b="b"/>
              <a:pathLst>
                <a:path w="1880" h="4771" extrusionOk="0">
                  <a:moveTo>
                    <a:pt x="635" y="0"/>
                  </a:moveTo>
                  <a:cubicBezTo>
                    <a:pt x="284" y="0"/>
                    <a:pt x="0" y="284"/>
                    <a:pt x="0" y="635"/>
                  </a:cubicBezTo>
                  <a:lnTo>
                    <a:pt x="0" y="4144"/>
                  </a:lnTo>
                  <a:cubicBezTo>
                    <a:pt x="0" y="4495"/>
                    <a:pt x="284" y="4770"/>
                    <a:pt x="635" y="4770"/>
                  </a:cubicBezTo>
                  <a:lnTo>
                    <a:pt x="1245" y="4770"/>
                  </a:lnTo>
                  <a:cubicBezTo>
                    <a:pt x="1596" y="4770"/>
                    <a:pt x="1880" y="4495"/>
                    <a:pt x="1880" y="4144"/>
                  </a:cubicBezTo>
                  <a:lnTo>
                    <a:pt x="1880" y="635"/>
                  </a:lnTo>
                  <a:cubicBezTo>
                    <a:pt x="1880" y="284"/>
                    <a:pt x="1596" y="0"/>
                    <a:pt x="1245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615;p42">
              <a:extLst>
                <a:ext uri="{FF2B5EF4-FFF2-40B4-BE49-F238E27FC236}">
                  <a16:creationId xmlns:a16="http://schemas.microsoft.com/office/drawing/2014/main" id="{5E360FBF-4947-04FA-8395-8CBE289FF21A}"/>
                </a:ext>
              </a:extLst>
            </p:cNvPr>
            <p:cNvSpPr/>
            <p:nvPr/>
          </p:nvSpPr>
          <p:spPr>
            <a:xfrm>
              <a:off x="5855675" y="1609975"/>
              <a:ext cx="47000" cy="119275"/>
            </a:xfrm>
            <a:custGeom>
              <a:avLst/>
              <a:gdLst/>
              <a:ahLst/>
              <a:cxnLst/>
              <a:rect l="l" t="t" r="r" b="b"/>
              <a:pathLst>
                <a:path w="1880" h="4771" extrusionOk="0">
                  <a:moveTo>
                    <a:pt x="635" y="0"/>
                  </a:moveTo>
                  <a:cubicBezTo>
                    <a:pt x="284" y="0"/>
                    <a:pt x="0" y="284"/>
                    <a:pt x="0" y="635"/>
                  </a:cubicBezTo>
                  <a:lnTo>
                    <a:pt x="0" y="4144"/>
                  </a:lnTo>
                  <a:cubicBezTo>
                    <a:pt x="0" y="4495"/>
                    <a:pt x="284" y="4770"/>
                    <a:pt x="635" y="4770"/>
                  </a:cubicBezTo>
                  <a:lnTo>
                    <a:pt x="1245" y="4770"/>
                  </a:lnTo>
                  <a:cubicBezTo>
                    <a:pt x="1596" y="4770"/>
                    <a:pt x="1880" y="4495"/>
                    <a:pt x="1880" y="4144"/>
                  </a:cubicBezTo>
                  <a:lnTo>
                    <a:pt x="1880" y="635"/>
                  </a:lnTo>
                  <a:cubicBezTo>
                    <a:pt x="1880" y="284"/>
                    <a:pt x="1596" y="0"/>
                    <a:pt x="1245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616;p42">
              <a:extLst>
                <a:ext uri="{FF2B5EF4-FFF2-40B4-BE49-F238E27FC236}">
                  <a16:creationId xmlns:a16="http://schemas.microsoft.com/office/drawing/2014/main" id="{5FA1D66D-5C58-5810-A3CB-846826C0F420}"/>
                </a:ext>
              </a:extLst>
            </p:cNvPr>
            <p:cNvSpPr/>
            <p:nvPr/>
          </p:nvSpPr>
          <p:spPr>
            <a:xfrm>
              <a:off x="5787575" y="1649450"/>
              <a:ext cx="15900" cy="40525"/>
            </a:xfrm>
            <a:custGeom>
              <a:avLst/>
              <a:gdLst/>
              <a:ahLst/>
              <a:cxnLst/>
              <a:rect l="l" t="t" r="r" b="b"/>
              <a:pathLst>
                <a:path w="636" h="1621" extrusionOk="0">
                  <a:moveTo>
                    <a:pt x="210" y="0"/>
                  </a:moveTo>
                  <a:cubicBezTo>
                    <a:pt x="93" y="0"/>
                    <a:pt x="1" y="92"/>
                    <a:pt x="1" y="209"/>
                  </a:cubicBezTo>
                  <a:lnTo>
                    <a:pt x="1" y="1404"/>
                  </a:lnTo>
                  <a:cubicBezTo>
                    <a:pt x="1" y="1529"/>
                    <a:pt x="93" y="1621"/>
                    <a:pt x="210" y="1621"/>
                  </a:cubicBezTo>
                  <a:lnTo>
                    <a:pt x="418" y="1621"/>
                  </a:lnTo>
                  <a:cubicBezTo>
                    <a:pt x="544" y="1621"/>
                    <a:pt x="636" y="1529"/>
                    <a:pt x="636" y="1404"/>
                  </a:cubicBezTo>
                  <a:lnTo>
                    <a:pt x="636" y="209"/>
                  </a:lnTo>
                  <a:cubicBezTo>
                    <a:pt x="636" y="92"/>
                    <a:pt x="544" y="0"/>
                    <a:pt x="418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617;p42">
              <a:extLst>
                <a:ext uri="{FF2B5EF4-FFF2-40B4-BE49-F238E27FC236}">
                  <a16:creationId xmlns:a16="http://schemas.microsoft.com/office/drawing/2014/main" id="{D407D95C-64A4-A3AB-1FF6-4DD06B980167}"/>
                </a:ext>
              </a:extLst>
            </p:cNvPr>
            <p:cNvSpPr/>
            <p:nvPr/>
          </p:nvSpPr>
          <p:spPr>
            <a:xfrm>
              <a:off x="5839800" y="1649450"/>
              <a:ext cx="15900" cy="40525"/>
            </a:xfrm>
            <a:custGeom>
              <a:avLst/>
              <a:gdLst/>
              <a:ahLst/>
              <a:cxnLst/>
              <a:rect l="l" t="t" r="r" b="b"/>
              <a:pathLst>
                <a:path w="636" h="1621" extrusionOk="0">
                  <a:moveTo>
                    <a:pt x="217" y="0"/>
                  </a:moveTo>
                  <a:cubicBezTo>
                    <a:pt x="92" y="0"/>
                    <a:pt x="0" y="92"/>
                    <a:pt x="0" y="209"/>
                  </a:cubicBezTo>
                  <a:lnTo>
                    <a:pt x="0" y="1404"/>
                  </a:lnTo>
                  <a:cubicBezTo>
                    <a:pt x="0" y="1529"/>
                    <a:pt x="92" y="1621"/>
                    <a:pt x="217" y="1621"/>
                  </a:cubicBezTo>
                  <a:lnTo>
                    <a:pt x="426" y="1621"/>
                  </a:lnTo>
                  <a:cubicBezTo>
                    <a:pt x="543" y="1621"/>
                    <a:pt x="635" y="1529"/>
                    <a:pt x="635" y="1404"/>
                  </a:cubicBezTo>
                  <a:lnTo>
                    <a:pt x="635" y="209"/>
                  </a:lnTo>
                  <a:cubicBezTo>
                    <a:pt x="635" y="92"/>
                    <a:pt x="543" y="0"/>
                    <a:pt x="426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618;p42">
              <a:extLst>
                <a:ext uri="{FF2B5EF4-FFF2-40B4-BE49-F238E27FC236}">
                  <a16:creationId xmlns:a16="http://schemas.microsoft.com/office/drawing/2014/main" id="{80E90032-9413-0937-31B5-A12473318CF3}"/>
                </a:ext>
              </a:extLst>
            </p:cNvPr>
            <p:cNvSpPr/>
            <p:nvPr/>
          </p:nvSpPr>
          <p:spPr>
            <a:xfrm>
              <a:off x="5795525" y="1662400"/>
              <a:ext cx="52225" cy="14425"/>
            </a:xfrm>
            <a:custGeom>
              <a:avLst/>
              <a:gdLst/>
              <a:ahLst/>
              <a:cxnLst/>
              <a:rect l="l" t="t" r="r" b="b"/>
              <a:pathLst>
                <a:path w="2089" h="577" extrusionOk="0">
                  <a:moveTo>
                    <a:pt x="0" y="0"/>
                  </a:moveTo>
                  <a:lnTo>
                    <a:pt x="0" y="576"/>
                  </a:lnTo>
                  <a:lnTo>
                    <a:pt x="2089" y="576"/>
                  </a:lnTo>
                  <a:lnTo>
                    <a:pt x="2089" y="0"/>
                  </a:ln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619;p42">
              <a:extLst>
                <a:ext uri="{FF2B5EF4-FFF2-40B4-BE49-F238E27FC236}">
                  <a16:creationId xmlns:a16="http://schemas.microsoft.com/office/drawing/2014/main" id="{AB57A752-74FE-836D-2F1A-3466971152D3}"/>
                </a:ext>
              </a:extLst>
            </p:cNvPr>
            <p:cNvSpPr/>
            <p:nvPr/>
          </p:nvSpPr>
          <p:spPr>
            <a:xfrm>
              <a:off x="5788200" y="1410100"/>
              <a:ext cx="44100" cy="266925"/>
            </a:xfrm>
            <a:custGeom>
              <a:avLst/>
              <a:gdLst/>
              <a:ahLst/>
              <a:cxnLst/>
              <a:rect l="l" t="t" r="r" b="b"/>
              <a:pathLst>
                <a:path w="1764" h="10677" extrusionOk="0">
                  <a:moveTo>
                    <a:pt x="1" y="0"/>
                  </a:moveTo>
                  <a:lnTo>
                    <a:pt x="1764" y="0"/>
                  </a:lnTo>
                  <a:lnTo>
                    <a:pt x="1764" y="10677"/>
                  </a:lnTo>
                  <a:lnTo>
                    <a:pt x="1" y="6400"/>
                  </a:ln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620;p42">
              <a:extLst>
                <a:ext uri="{FF2B5EF4-FFF2-40B4-BE49-F238E27FC236}">
                  <a16:creationId xmlns:a16="http://schemas.microsoft.com/office/drawing/2014/main" id="{C472E096-0BA6-0239-E583-10F19283E295}"/>
                </a:ext>
              </a:extLst>
            </p:cNvPr>
            <p:cNvSpPr/>
            <p:nvPr/>
          </p:nvSpPr>
          <p:spPr>
            <a:xfrm>
              <a:off x="4200950" y="1236750"/>
              <a:ext cx="1891775" cy="207000"/>
            </a:xfrm>
            <a:custGeom>
              <a:avLst/>
              <a:gdLst/>
              <a:ahLst/>
              <a:cxnLst/>
              <a:rect l="l" t="t" r="r" b="b"/>
              <a:pathLst>
                <a:path w="75671" h="8280" extrusionOk="0">
                  <a:moveTo>
                    <a:pt x="2707" y="2064"/>
                  </a:moveTo>
                  <a:lnTo>
                    <a:pt x="75579" y="8279"/>
                  </a:lnTo>
                  <a:cubicBezTo>
                    <a:pt x="75654" y="7519"/>
                    <a:pt x="75487" y="5447"/>
                    <a:pt x="75671" y="4729"/>
                  </a:cubicBezTo>
                  <a:lnTo>
                    <a:pt x="3158" y="193"/>
                  </a:lnTo>
                  <a:cubicBezTo>
                    <a:pt x="0" y="1"/>
                    <a:pt x="343" y="1864"/>
                    <a:pt x="2707" y="2064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621;p42">
              <a:extLst>
                <a:ext uri="{FF2B5EF4-FFF2-40B4-BE49-F238E27FC236}">
                  <a16:creationId xmlns:a16="http://schemas.microsoft.com/office/drawing/2014/main" id="{37774261-989A-29C8-4DC8-E7AE4D2C16CB}"/>
                </a:ext>
              </a:extLst>
            </p:cNvPr>
            <p:cNvSpPr/>
            <p:nvPr/>
          </p:nvSpPr>
          <p:spPr>
            <a:xfrm>
              <a:off x="4276950" y="1250750"/>
              <a:ext cx="1814125" cy="168975"/>
            </a:xfrm>
            <a:custGeom>
              <a:avLst/>
              <a:gdLst/>
              <a:ahLst/>
              <a:cxnLst/>
              <a:rect l="l" t="t" r="r" b="b"/>
              <a:pathLst>
                <a:path w="72565" h="6759" extrusionOk="0">
                  <a:moveTo>
                    <a:pt x="72556" y="6759"/>
                  </a:moveTo>
                  <a:cubicBezTo>
                    <a:pt x="72547" y="6040"/>
                    <a:pt x="72522" y="5171"/>
                    <a:pt x="72564" y="4578"/>
                  </a:cubicBezTo>
                  <a:lnTo>
                    <a:pt x="1638" y="109"/>
                  </a:lnTo>
                  <a:cubicBezTo>
                    <a:pt x="1" y="0"/>
                    <a:pt x="176" y="978"/>
                    <a:pt x="1404" y="1070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622;p42">
              <a:extLst>
                <a:ext uri="{FF2B5EF4-FFF2-40B4-BE49-F238E27FC236}">
                  <a16:creationId xmlns:a16="http://schemas.microsoft.com/office/drawing/2014/main" id="{2EF90235-DAA5-A110-F28F-9E0BA351FDF6}"/>
                </a:ext>
              </a:extLst>
            </p:cNvPr>
            <p:cNvSpPr/>
            <p:nvPr/>
          </p:nvSpPr>
          <p:spPr>
            <a:xfrm>
              <a:off x="5529450" y="1352675"/>
              <a:ext cx="96500" cy="47625"/>
            </a:xfrm>
            <a:custGeom>
              <a:avLst/>
              <a:gdLst/>
              <a:ahLst/>
              <a:cxnLst/>
              <a:rect l="l" t="t" r="r" b="b"/>
              <a:pathLst>
                <a:path w="3860" h="1905" extrusionOk="0">
                  <a:moveTo>
                    <a:pt x="3860" y="176"/>
                  </a:moveTo>
                  <a:lnTo>
                    <a:pt x="0" y="0"/>
                  </a:lnTo>
                  <a:lnTo>
                    <a:pt x="0" y="1729"/>
                  </a:lnTo>
                  <a:lnTo>
                    <a:pt x="3860" y="1905"/>
                  </a:ln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623;p42">
              <a:extLst>
                <a:ext uri="{FF2B5EF4-FFF2-40B4-BE49-F238E27FC236}">
                  <a16:creationId xmlns:a16="http://schemas.microsoft.com/office/drawing/2014/main" id="{69FF42F3-0741-379C-8475-1EF3405C9A54}"/>
                </a:ext>
              </a:extLst>
            </p:cNvPr>
            <p:cNvSpPr/>
            <p:nvPr/>
          </p:nvSpPr>
          <p:spPr>
            <a:xfrm>
              <a:off x="4222025" y="1262450"/>
              <a:ext cx="1877400" cy="183375"/>
            </a:xfrm>
            <a:custGeom>
              <a:avLst/>
              <a:gdLst/>
              <a:ahLst/>
              <a:cxnLst/>
              <a:rect l="l" t="t" r="r" b="b"/>
              <a:pathLst>
                <a:path w="75096" h="7335" extrusionOk="0">
                  <a:moveTo>
                    <a:pt x="1864" y="1036"/>
                  </a:moveTo>
                  <a:lnTo>
                    <a:pt x="74995" y="7335"/>
                  </a:lnTo>
                  <a:cubicBezTo>
                    <a:pt x="74995" y="7101"/>
                    <a:pt x="74744" y="6784"/>
                    <a:pt x="74761" y="6583"/>
                  </a:cubicBezTo>
                  <a:cubicBezTo>
                    <a:pt x="74928" y="6190"/>
                    <a:pt x="75095" y="6500"/>
                    <a:pt x="75095" y="6316"/>
                  </a:cubicBezTo>
                  <a:lnTo>
                    <a:pt x="2089" y="510"/>
                  </a:lnTo>
                  <a:cubicBezTo>
                    <a:pt x="1070" y="426"/>
                    <a:pt x="302" y="259"/>
                    <a:pt x="1" y="0"/>
                  </a:cubicBezTo>
                  <a:cubicBezTo>
                    <a:pt x="185" y="760"/>
                    <a:pt x="1137" y="978"/>
                    <a:pt x="1864" y="1036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624;p42">
              <a:extLst>
                <a:ext uri="{FF2B5EF4-FFF2-40B4-BE49-F238E27FC236}">
                  <a16:creationId xmlns:a16="http://schemas.microsoft.com/office/drawing/2014/main" id="{372CCA6E-2FFB-88DE-CE92-EDC5AC101BEE}"/>
                </a:ext>
              </a:extLst>
            </p:cNvPr>
            <p:cNvSpPr/>
            <p:nvPr/>
          </p:nvSpPr>
          <p:spPr>
            <a:xfrm>
              <a:off x="5456550" y="1432450"/>
              <a:ext cx="250850" cy="250850"/>
            </a:xfrm>
            <a:custGeom>
              <a:avLst/>
              <a:gdLst/>
              <a:ahLst/>
              <a:cxnLst/>
              <a:rect l="l" t="t" r="r" b="b"/>
              <a:pathLst>
                <a:path w="10034" h="10034" extrusionOk="0">
                  <a:moveTo>
                    <a:pt x="4829" y="10033"/>
                  </a:moveTo>
                  <a:cubicBezTo>
                    <a:pt x="6776" y="10033"/>
                    <a:pt x="8538" y="8856"/>
                    <a:pt x="9282" y="7051"/>
                  </a:cubicBezTo>
                  <a:cubicBezTo>
                    <a:pt x="10034" y="5255"/>
                    <a:pt x="9616" y="3175"/>
                    <a:pt x="8238" y="1796"/>
                  </a:cubicBezTo>
                  <a:cubicBezTo>
                    <a:pt x="6859" y="418"/>
                    <a:pt x="4779" y="0"/>
                    <a:pt x="2975" y="752"/>
                  </a:cubicBezTo>
                  <a:cubicBezTo>
                    <a:pt x="1179" y="1496"/>
                    <a:pt x="1" y="3258"/>
                    <a:pt x="1" y="5213"/>
                  </a:cubicBezTo>
                  <a:cubicBezTo>
                    <a:pt x="9" y="7870"/>
                    <a:pt x="2164" y="10025"/>
                    <a:pt x="4829" y="10033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625;p42">
              <a:extLst>
                <a:ext uri="{FF2B5EF4-FFF2-40B4-BE49-F238E27FC236}">
                  <a16:creationId xmlns:a16="http://schemas.microsoft.com/office/drawing/2014/main" id="{0A580824-5B52-7917-B4BA-555DDC15F14D}"/>
                </a:ext>
              </a:extLst>
            </p:cNvPr>
            <p:cNvSpPr/>
            <p:nvPr/>
          </p:nvSpPr>
          <p:spPr>
            <a:xfrm>
              <a:off x="5450275" y="1395050"/>
              <a:ext cx="263825" cy="264025"/>
            </a:xfrm>
            <a:custGeom>
              <a:avLst/>
              <a:gdLst/>
              <a:ahLst/>
              <a:cxnLst/>
              <a:rect l="l" t="t" r="r" b="b"/>
              <a:pathLst>
                <a:path w="10553" h="10561" extrusionOk="0">
                  <a:moveTo>
                    <a:pt x="5080" y="10560"/>
                  </a:moveTo>
                  <a:cubicBezTo>
                    <a:pt x="7127" y="10560"/>
                    <a:pt x="8982" y="9316"/>
                    <a:pt x="9767" y="7419"/>
                  </a:cubicBezTo>
                  <a:cubicBezTo>
                    <a:pt x="10552" y="5523"/>
                    <a:pt x="10118" y="3343"/>
                    <a:pt x="8664" y="1889"/>
                  </a:cubicBezTo>
                  <a:cubicBezTo>
                    <a:pt x="7219" y="435"/>
                    <a:pt x="5030" y="1"/>
                    <a:pt x="3134" y="786"/>
                  </a:cubicBezTo>
                  <a:cubicBezTo>
                    <a:pt x="1237" y="1572"/>
                    <a:pt x="1" y="3426"/>
                    <a:pt x="1" y="5481"/>
                  </a:cubicBezTo>
                  <a:cubicBezTo>
                    <a:pt x="1" y="8280"/>
                    <a:pt x="2273" y="10552"/>
                    <a:pt x="5080" y="10560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626;p42">
              <a:extLst>
                <a:ext uri="{FF2B5EF4-FFF2-40B4-BE49-F238E27FC236}">
                  <a16:creationId xmlns:a16="http://schemas.microsoft.com/office/drawing/2014/main" id="{647C1778-D748-22B6-3631-14CCE0AB8B4F}"/>
                </a:ext>
              </a:extLst>
            </p:cNvPr>
            <p:cNvSpPr/>
            <p:nvPr/>
          </p:nvSpPr>
          <p:spPr>
            <a:xfrm>
              <a:off x="5468450" y="1427225"/>
              <a:ext cx="217450" cy="218275"/>
            </a:xfrm>
            <a:custGeom>
              <a:avLst/>
              <a:gdLst/>
              <a:ahLst/>
              <a:cxnLst/>
              <a:rect l="l" t="t" r="r" b="b"/>
              <a:pathLst>
                <a:path w="8698" h="8731" extrusionOk="0">
                  <a:moveTo>
                    <a:pt x="4353" y="0"/>
                  </a:moveTo>
                  <a:cubicBezTo>
                    <a:pt x="6692" y="0"/>
                    <a:pt x="8697" y="1964"/>
                    <a:pt x="8697" y="4386"/>
                  </a:cubicBezTo>
                  <a:cubicBezTo>
                    <a:pt x="8697" y="6784"/>
                    <a:pt x="6751" y="8730"/>
                    <a:pt x="4353" y="8730"/>
                  </a:cubicBezTo>
                  <a:cubicBezTo>
                    <a:pt x="1947" y="8730"/>
                    <a:pt x="1" y="6784"/>
                    <a:pt x="1" y="4386"/>
                  </a:cubicBezTo>
                  <a:cubicBezTo>
                    <a:pt x="1" y="1964"/>
                    <a:pt x="2014" y="0"/>
                    <a:pt x="4353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627;p42">
              <a:extLst>
                <a:ext uri="{FF2B5EF4-FFF2-40B4-BE49-F238E27FC236}">
                  <a16:creationId xmlns:a16="http://schemas.microsoft.com/office/drawing/2014/main" id="{ADF6F332-50E7-5FA8-8F32-5C802E6A2B7B}"/>
                </a:ext>
              </a:extLst>
            </p:cNvPr>
            <p:cNvSpPr/>
            <p:nvPr/>
          </p:nvSpPr>
          <p:spPr>
            <a:xfrm>
              <a:off x="5488300" y="1436000"/>
              <a:ext cx="184850" cy="185050"/>
            </a:xfrm>
            <a:custGeom>
              <a:avLst/>
              <a:gdLst/>
              <a:ahLst/>
              <a:cxnLst/>
              <a:rect l="l" t="t" r="r" b="b"/>
              <a:pathLst>
                <a:path w="7394" h="7402" extrusionOk="0">
                  <a:moveTo>
                    <a:pt x="3559" y="7402"/>
                  </a:moveTo>
                  <a:cubicBezTo>
                    <a:pt x="4996" y="7402"/>
                    <a:pt x="6291" y="6533"/>
                    <a:pt x="6842" y="5205"/>
                  </a:cubicBezTo>
                  <a:cubicBezTo>
                    <a:pt x="7394" y="3868"/>
                    <a:pt x="7093" y="2339"/>
                    <a:pt x="6074" y="1320"/>
                  </a:cubicBezTo>
                  <a:cubicBezTo>
                    <a:pt x="5055" y="301"/>
                    <a:pt x="3526" y="0"/>
                    <a:pt x="2198" y="552"/>
                  </a:cubicBezTo>
                  <a:cubicBezTo>
                    <a:pt x="861" y="1103"/>
                    <a:pt x="0" y="2398"/>
                    <a:pt x="0" y="3843"/>
                  </a:cubicBezTo>
                  <a:cubicBezTo>
                    <a:pt x="0" y="5806"/>
                    <a:pt x="1588" y="7394"/>
                    <a:pt x="3559" y="7402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628;p42">
              <a:extLst>
                <a:ext uri="{FF2B5EF4-FFF2-40B4-BE49-F238E27FC236}">
                  <a16:creationId xmlns:a16="http://schemas.microsoft.com/office/drawing/2014/main" id="{C2613CCD-2B17-AD8A-106E-A26449F2B36E}"/>
                </a:ext>
              </a:extLst>
            </p:cNvPr>
            <p:cNvSpPr/>
            <p:nvPr/>
          </p:nvSpPr>
          <p:spPr>
            <a:xfrm>
              <a:off x="5540500" y="1482775"/>
              <a:ext cx="85875" cy="86075"/>
            </a:xfrm>
            <a:custGeom>
              <a:avLst/>
              <a:gdLst/>
              <a:ahLst/>
              <a:cxnLst/>
              <a:rect l="l" t="t" r="r" b="b"/>
              <a:pathLst>
                <a:path w="3435" h="3443" extrusionOk="0">
                  <a:moveTo>
                    <a:pt x="1471" y="3442"/>
                  </a:moveTo>
                  <a:cubicBezTo>
                    <a:pt x="2783" y="3442"/>
                    <a:pt x="3434" y="1855"/>
                    <a:pt x="2507" y="928"/>
                  </a:cubicBezTo>
                  <a:cubicBezTo>
                    <a:pt x="1580" y="1"/>
                    <a:pt x="1" y="661"/>
                    <a:pt x="1" y="1972"/>
                  </a:cubicBezTo>
                  <a:cubicBezTo>
                    <a:pt x="1" y="2783"/>
                    <a:pt x="653" y="3434"/>
                    <a:pt x="1471" y="3442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629;p42">
              <a:extLst>
                <a:ext uri="{FF2B5EF4-FFF2-40B4-BE49-F238E27FC236}">
                  <a16:creationId xmlns:a16="http://schemas.microsoft.com/office/drawing/2014/main" id="{6F110880-12B4-9BEA-DFBF-0F707417A010}"/>
                </a:ext>
              </a:extLst>
            </p:cNvPr>
            <p:cNvSpPr/>
            <p:nvPr/>
          </p:nvSpPr>
          <p:spPr>
            <a:xfrm>
              <a:off x="5547600" y="1492375"/>
              <a:ext cx="69175" cy="69375"/>
            </a:xfrm>
            <a:custGeom>
              <a:avLst/>
              <a:gdLst/>
              <a:ahLst/>
              <a:cxnLst/>
              <a:rect l="l" t="t" r="r" b="b"/>
              <a:pathLst>
                <a:path w="2767" h="2775" extrusionOk="0">
                  <a:moveTo>
                    <a:pt x="1187" y="2774"/>
                  </a:moveTo>
                  <a:cubicBezTo>
                    <a:pt x="2240" y="2774"/>
                    <a:pt x="2766" y="1496"/>
                    <a:pt x="2023" y="744"/>
                  </a:cubicBezTo>
                  <a:cubicBezTo>
                    <a:pt x="1279" y="1"/>
                    <a:pt x="1" y="527"/>
                    <a:pt x="1" y="1588"/>
                  </a:cubicBezTo>
                  <a:cubicBezTo>
                    <a:pt x="1" y="2240"/>
                    <a:pt x="527" y="2766"/>
                    <a:pt x="1187" y="2774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630;p42">
              <a:extLst>
                <a:ext uri="{FF2B5EF4-FFF2-40B4-BE49-F238E27FC236}">
                  <a16:creationId xmlns:a16="http://schemas.microsoft.com/office/drawing/2014/main" id="{1BB73EDB-9893-E263-B2FA-9E3C35FB0963}"/>
                </a:ext>
              </a:extLst>
            </p:cNvPr>
            <p:cNvSpPr/>
            <p:nvPr/>
          </p:nvSpPr>
          <p:spPr>
            <a:xfrm>
              <a:off x="5538850" y="1354325"/>
              <a:ext cx="76650" cy="65000"/>
            </a:xfrm>
            <a:custGeom>
              <a:avLst/>
              <a:gdLst/>
              <a:ahLst/>
              <a:cxnLst/>
              <a:rect l="l" t="t" r="r" b="b"/>
              <a:pathLst>
                <a:path w="3066" h="2600" extrusionOk="0">
                  <a:moveTo>
                    <a:pt x="794" y="2499"/>
                  </a:moveTo>
                  <a:lnTo>
                    <a:pt x="0" y="569"/>
                  </a:lnTo>
                  <a:cubicBezTo>
                    <a:pt x="0" y="569"/>
                    <a:pt x="318" y="1"/>
                    <a:pt x="1579" y="68"/>
                  </a:cubicBezTo>
                  <a:cubicBezTo>
                    <a:pt x="2849" y="126"/>
                    <a:pt x="3066" y="544"/>
                    <a:pt x="3066" y="544"/>
                  </a:cubicBezTo>
                  <a:lnTo>
                    <a:pt x="2373" y="2599"/>
                  </a:ln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631;p42">
              <a:extLst>
                <a:ext uri="{FF2B5EF4-FFF2-40B4-BE49-F238E27FC236}">
                  <a16:creationId xmlns:a16="http://schemas.microsoft.com/office/drawing/2014/main" id="{974C4107-0D06-6A90-D728-5867A137806B}"/>
                </a:ext>
              </a:extLst>
            </p:cNvPr>
            <p:cNvSpPr/>
            <p:nvPr/>
          </p:nvSpPr>
          <p:spPr>
            <a:xfrm>
              <a:off x="5544475" y="1357875"/>
              <a:ext cx="71025" cy="61450"/>
            </a:xfrm>
            <a:custGeom>
              <a:avLst/>
              <a:gdLst/>
              <a:ahLst/>
              <a:cxnLst/>
              <a:rect l="l" t="t" r="r" b="b"/>
              <a:pathLst>
                <a:path w="2841" h="2458" extrusionOk="0">
                  <a:moveTo>
                    <a:pt x="2841" y="419"/>
                  </a:moveTo>
                  <a:lnTo>
                    <a:pt x="2148" y="2457"/>
                  </a:lnTo>
                  <a:lnTo>
                    <a:pt x="961" y="2382"/>
                  </a:lnTo>
                  <a:lnTo>
                    <a:pt x="1" y="34"/>
                  </a:lnTo>
                  <a:cubicBezTo>
                    <a:pt x="1" y="34"/>
                    <a:pt x="786" y="1"/>
                    <a:pt x="1646" y="51"/>
                  </a:cubicBezTo>
                  <a:cubicBezTo>
                    <a:pt x="2507" y="110"/>
                    <a:pt x="2699" y="293"/>
                    <a:pt x="2841" y="419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632;p42">
              <a:extLst>
                <a:ext uri="{FF2B5EF4-FFF2-40B4-BE49-F238E27FC236}">
                  <a16:creationId xmlns:a16="http://schemas.microsoft.com/office/drawing/2014/main" id="{C0B84B53-3832-AA73-2362-DDEC5F44A7D7}"/>
                </a:ext>
              </a:extLst>
            </p:cNvPr>
            <p:cNvSpPr/>
            <p:nvPr/>
          </p:nvSpPr>
          <p:spPr>
            <a:xfrm>
              <a:off x="5521500" y="1335750"/>
              <a:ext cx="112400" cy="37000"/>
            </a:xfrm>
            <a:custGeom>
              <a:avLst/>
              <a:gdLst/>
              <a:ahLst/>
              <a:cxnLst/>
              <a:rect l="l" t="t" r="r" b="b"/>
              <a:pathLst>
                <a:path w="4496" h="1480" extrusionOk="0">
                  <a:moveTo>
                    <a:pt x="4495" y="318"/>
                  </a:moveTo>
                  <a:lnTo>
                    <a:pt x="1" y="0"/>
                  </a:lnTo>
                  <a:lnTo>
                    <a:pt x="1" y="1162"/>
                  </a:lnTo>
                  <a:lnTo>
                    <a:pt x="4495" y="1479"/>
                  </a:ln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633;p42">
              <a:extLst>
                <a:ext uri="{FF2B5EF4-FFF2-40B4-BE49-F238E27FC236}">
                  <a16:creationId xmlns:a16="http://schemas.microsoft.com/office/drawing/2014/main" id="{6D3FEF7B-7A20-3A43-D231-B5E070307521}"/>
                </a:ext>
              </a:extLst>
            </p:cNvPr>
            <p:cNvSpPr/>
            <p:nvPr/>
          </p:nvSpPr>
          <p:spPr>
            <a:xfrm>
              <a:off x="4838150" y="1307350"/>
              <a:ext cx="62050" cy="30500"/>
            </a:xfrm>
            <a:custGeom>
              <a:avLst/>
              <a:gdLst/>
              <a:ahLst/>
              <a:cxnLst/>
              <a:rect l="l" t="t" r="r" b="b"/>
              <a:pathLst>
                <a:path w="2482" h="1220" extrusionOk="0">
                  <a:moveTo>
                    <a:pt x="2481" y="109"/>
                  </a:moveTo>
                  <a:lnTo>
                    <a:pt x="0" y="0"/>
                  </a:lnTo>
                  <a:lnTo>
                    <a:pt x="0" y="1111"/>
                  </a:lnTo>
                  <a:lnTo>
                    <a:pt x="2481" y="1220"/>
                  </a:ln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634;p42">
              <a:extLst>
                <a:ext uri="{FF2B5EF4-FFF2-40B4-BE49-F238E27FC236}">
                  <a16:creationId xmlns:a16="http://schemas.microsoft.com/office/drawing/2014/main" id="{8F573A10-C97E-D856-C595-AB9ABFA53A8D}"/>
                </a:ext>
              </a:extLst>
            </p:cNvPr>
            <p:cNvSpPr/>
            <p:nvPr/>
          </p:nvSpPr>
          <p:spPr>
            <a:xfrm>
              <a:off x="4790325" y="1364975"/>
              <a:ext cx="157275" cy="155425"/>
            </a:xfrm>
            <a:custGeom>
              <a:avLst/>
              <a:gdLst/>
              <a:ahLst/>
              <a:cxnLst/>
              <a:rect l="l" t="t" r="r" b="b"/>
              <a:pathLst>
                <a:path w="6291" h="6217" extrusionOk="0">
                  <a:moveTo>
                    <a:pt x="3145" y="0"/>
                  </a:moveTo>
                  <a:cubicBezTo>
                    <a:pt x="3124" y="0"/>
                    <a:pt x="3103" y="1"/>
                    <a:pt x="3083" y="1"/>
                  </a:cubicBezTo>
                  <a:cubicBezTo>
                    <a:pt x="1362" y="43"/>
                    <a:pt x="0" y="1463"/>
                    <a:pt x="42" y="3175"/>
                  </a:cubicBezTo>
                  <a:cubicBezTo>
                    <a:pt x="75" y="4867"/>
                    <a:pt x="1462" y="6217"/>
                    <a:pt x="3146" y="6217"/>
                  </a:cubicBezTo>
                  <a:cubicBezTo>
                    <a:pt x="3167" y="6217"/>
                    <a:pt x="3188" y="6217"/>
                    <a:pt x="3208" y="6216"/>
                  </a:cubicBezTo>
                  <a:cubicBezTo>
                    <a:pt x="4929" y="6183"/>
                    <a:pt x="6291" y="4763"/>
                    <a:pt x="6249" y="3042"/>
                  </a:cubicBezTo>
                  <a:cubicBezTo>
                    <a:pt x="6216" y="1350"/>
                    <a:pt x="4829" y="0"/>
                    <a:pt x="3145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635;p42">
              <a:extLst>
                <a:ext uri="{FF2B5EF4-FFF2-40B4-BE49-F238E27FC236}">
                  <a16:creationId xmlns:a16="http://schemas.microsoft.com/office/drawing/2014/main" id="{1C6EB7EC-64FC-DEEB-D00C-44FCBD50CD6F}"/>
                </a:ext>
              </a:extLst>
            </p:cNvPr>
            <p:cNvSpPr/>
            <p:nvPr/>
          </p:nvSpPr>
          <p:spPr>
            <a:xfrm>
              <a:off x="4787175" y="1334925"/>
              <a:ext cx="170050" cy="170025"/>
            </a:xfrm>
            <a:custGeom>
              <a:avLst/>
              <a:gdLst/>
              <a:ahLst/>
              <a:cxnLst/>
              <a:rect l="l" t="t" r="r" b="b"/>
              <a:pathLst>
                <a:path w="6802" h="6801" extrusionOk="0">
                  <a:moveTo>
                    <a:pt x="3267" y="6800"/>
                  </a:moveTo>
                  <a:cubicBezTo>
                    <a:pt x="4596" y="6800"/>
                    <a:pt x="5782" y="6007"/>
                    <a:pt x="6291" y="4778"/>
                  </a:cubicBezTo>
                  <a:cubicBezTo>
                    <a:pt x="6801" y="3559"/>
                    <a:pt x="6517" y="2155"/>
                    <a:pt x="5581" y="1220"/>
                  </a:cubicBezTo>
                  <a:cubicBezTo>
                    <a:pt x="4646" y="284"/>
                    <a:pt x="3242" y="0"/>
                    <a:pt x="2014" y="510"/>
                  </a:cubicBezTo>
                  <a:cubicBezTo>
                    <a:pt x="795" y="1011"/>
                    <a:pt x="1" y="2205"/>
                    <a:pt x="1" y="3534"/>
                  </a:cubicBezTo>
                  <a:cubicBezTo>
                    <a:pt x="1" y="5338"/>
                    <a:pt x="1463" y="6800"/>
                    <a:pt x="3267" y="6800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636;p42">
              <a:extLst>
                <a:ext uri="{FF2B5EF4-FFF2-40B4-BE49-F238E27FC236}">
                  <a16:creationId xmlns:a16="http://schemas.microsoft.com/office/drawing/2014/main" id="{88AE985B-B327-0DFB-39C6-BEEA41442D40}"/>
                </a:ext>
              </a:extLst>
            </p:cNvPr>
            <p:cNvSpPr/>
            <p:nvPr/>
          </p:nvSpPr>
          <p:spPr>
            <a:xfrm>
              <a:off x="4798875" y="1355600"/>
              <a:ext cx="146425" cy="146625"/>
            </a:xfrm>
            <a:custGeom>
              <a:avLst/>
              <a:gdLst/>
              <a:ahLst/>
              <a:cxnLst/>
              <a:rect l="l" t="t" r="r" b="b"/>
              <a:pathLst>
                <a:path w="5857" h="5865" extrusionOk="0">
                  <a:moveTo>
                    <a:pt x="2799" y="8"/>
                  </a:moveTo>
                  <a:cubicBezTo>
                    <a:pt x="3944" y="0"/>
                    <a:pt x="4980" y="677"/>
                    <a:pt x="5422" y="1729"/>
                  </a:cubicBezTo>
                  <a:cubicBezTo>
                    <a:pt x="5857" y="2790"/>
                    <a:pt x="5623" y="4002"/>
                    <a:pt x="4821" y="4812"/>
                  </a:cubicBezTo>
                  <a:cubicBezTo>
                    <a:pt x="4011" y="5622"/>
                    <a:pt x="2799" y="5865"/>
                    <a:pt x="1747" y="5430"/>
                  </a:cubicBezTo>
                  <a:cubicBezTo>
                    <a:pt x="686" y="4996"/>
                    <a:pt x="1" y="3968"/>
                    <a:pt x="1" y="2824"/>
                  </a:cubicBezTo>
                  <a:cubicBezTo>
                    <a:pt x="9" y="1278"/>
                    <a:pt x="1254" y="25"/>
                    <a:pt x="2799" y="8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637;p42">
              <a:extLst>
                <a:ext uri="{FF2B5EF4-FFF2-40B4-BE49-F238E27FC236}">
                  <a16:creationId xmlns:a16="http://schemas.microsoft.com/office/drawing/2014/main" id="{1F720063-1B32-D29D-3E38-B08415340C64}"/>
                </a:ext>
              </a:extLst>
            </p:cNvPr>
            <p:cNvSpPr/>
            <p:nvPr/>
          </p:nvSpPr>
          <p:spPr>
            <a:xfrm>
              <a:off x="4811400" y="1346600"/>
              <a:ext cx="133900" cy="133900"/>
            </a:xfrm>
            <a:custGeom>
              <a:avLst/>
              <a:gdLst/>
              <a:ahLst/>
              <a:cxnLst/>
              <a:rect l="l" t="t" r="r" b="b"/>
              <a:pathLst>
                <a:path w="5356" h="5356" extrusionOk="0">
                  <a:moveTo>
                    <a:pt x="2298" y="5356"/>
                  </a:moveTo>
                  <a:cubicBezTo>
                    <a:pt x="4345" y="5356"/>
                    <a:pt x="5356" y="2883"/>
                    <a:pt x="3911" y="1446"/>
                  </a:cubicBezTo>
                  <a:cubicBezTo>
                    <a:pt x="2465" y="1"/>
                    <a:pt x="1" y="1020"/>
                    <a:pt x="1" y="3067"/>
                  </a:cubicBezTo>
                  <a:cubicBezTo>
                    <a:pt x="9" y="4328"/>
                    <a:pt x="1037" y="5356"/>
                    <a:pt x="2298" y="5356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638;p42">
              <a:extLst>
                <a:ext uri="{FF2B5EF4-FFF2-40B4-BE49-F238E27FC236}">
                  <a16:creationId xmlns:a16="http://schemas.microsoft.com/office/drawing/2014/main" id="{6AC88004-C611-ED28-5CFC-79D1AA9B63B4}"/>
                </a:ext>
              </a:extLst>
            </p:cNvPr>
            <p:cNvSpPr/>
            <p:nvPr/>
          </p:nvSpPr>
          <p:spPr>
            <a:xfrm>
              <a:off x="4845250" y="1391500"/>
              <a:ext cx="55375" cy="55375"/>
            </a:xfrm>
            <a:custGeom>
              <a:avLst/>
              <a:gdLst/>
              <a:ahLst/>
              <a:cxnLst/>
              <a:rect l="l" t="t" r="r" b="b"/>
              <a:pathLst>
                <a:path w="2215" h="2215" extrusionOk="0">
                  <a:moveTo>
                    <a:pt x="944" y="2215"/>
                  </a:moveTo>
                  <a:cubicBezTo>
                    <a:pt x="1788" y="2215"/>
                    <a:pt x="2214" y="1196"/>
                    <a:pt x="1621" y="602"/>
                  </a:cubicBezTo>
                  <a:cubicBezTo>
                    <a:pt x="1019" y="1"/>
                    <a:pt x="0" y="427"/>
                    <a:pt x="0" y="1271"/>
                  </a:cubicBezTo>
                  <a:cubicBezTo>
                    <a:pt x="0" y="1789"/>
                    <a:pt x="426" y="2215"/>
                    <a:pt x="944" y="2215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639;p42">
              <a:extLst>
                <a:ext uri="{FF2B5EF4-FFF2-40B4-BE49-F238E27FC236}">
                  <a16:creationId xmlns:a16="http://schemas.microsoft.com/office/drawing/2014/main" id="{9B179AE3-8E09-5E61-25F1-88AD8325DCFC}"/>
                </a:ext>
              </a:extLst>
            </p:cNvPr>
            <p:cNvSpPr/>
            <p:nvPr/>
          </p:nvSpPr>
          <p:spPr>
            <a:xfrm>
              <a:off x="4849850" y="1397575"/>
              <a:ext cx="44700" cy="44700"/>
            </a:xfrm>
            <a:custGeom>
              <a:avLst/>
              <a:gdLst/>
              <a:ahLst/>
              <a:cxnLst/>
              <a:rect l="l" t="t" r="r" b="b"/>
              <a:pathLst>
                <a:path w="1788" h="1788" extrusionOk="0">
                  <a:moveTo>
                    <a:pt x="760" y="1788"/>
                  </a:moveTo>
                  <a:cubicBezTo>
                    <a:pt x="1445" y="1788"/>
                    <a:pt x="1788" y="961"/>
                    <a:pt x="1303" y="485"/>
                  </a:cubicBezTo>
                  <a:cubicBezTo>
                    <a:pt x="819" y="0"/>
                    <a:pt x="0" y="343"/>
                    <a:pt x="0" y="1028"/>
                  </a:cubicBezTo>
                  <a:cubicBezTo>
                    <a:pt x="0" y="1445"/>
                    <a:pt x="343" y="1788"/>
                    <a:pt x="760" y="1788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640;p42">
              <a:extLst>
                <a:ext uri="{FF2B5EF4-FFF2-40B4-BE49-F238E27FC236}">
                  <a16:creationId xmlns:a16="http://schemas.microsoft.com/office/drawing/2014/main" id="{3D1A350E-80B5-34C9-3916-F251A9AF1863}"/>
                </a:ext>
              </a:extLst>
            </p:cNvPr>
            <p:cNvSpPr/>
            <p:nvPr/>
          </p:nvSpPr>
          <p:spPr>
            <a:xfrm>
              <a:off x="4844200" y="1308400"/>
              <a:ext cx="49525" cy="41775"/>
            </a:xfrm>
            <a:custGeom>
              <a:avLst/>
              <a:gdLst/>
              <a:ahLst/>
              <a:cxnLst/>
              <a:rect l="l" t="t" r="r" b="b"/>
              <a:pathLst>
                <a:path w="1981" h="1671" extrusionOk="0">
                  <a:moveTo>
                    <a:pt x="510" y="1612"/>
                  </a:moveTo>
                  <a:lnTo>
                    <a:pt x="1" y="368"/>
                  </a:lnTo>
                  <a:cubicBezTo>
                    <a:pt x="1" y="368"/>
                    <a:pt x="201" y="0"/>
                    <a:pt x="1020" y="42"/>
                  </a:cubicBezTo>
                  <a:cubicBezTo>
                    <a:pt x="1830" y="84"/>
                    <a:pt x="1980" y="343"/>
                    <a:pt x="1980" y="343"/>
                  </a:cubicBezTo>
                  <a:lnTo>
                    <a:pt x="1529" y="1671"/>
                  </a:ln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641;p42">
              <a:extLst>
                <a:ext uri="{FF2B5EF4-FFF2-40B4-BE49-F238E27FC236}">
                  <a16:creationId xmlns:a16="http://schemas.microsoft.com/office/drawing/2014/main" id="{82EEF48F-64A3-64F5-6DEA-D045091DA4F4}"/>
                </a:ext>
              </a:extLst>
            </p:cNvPr>
            <p:cNvSpPr/>
            <p:nvPr/>
          </p:nvSpPr>
          <p:spPr>
            <a:xfrm>
              <a:off x="4851925" y="1310275"/>
              <a:ext cx="41600" cy="39900"/>
            </a:xfrm>
            <a:custGeom>
              <a:avLst/>
              <a:gdLst/>
              <a:ahLst/>
              <a:cxnLst/>
              <a:rect l="l" t="t" r="r" b="b"/>
              <a:pathLst>
                <a:path w="1664" h="1596" extrusionOk="0">
                  <a:moveTo>
                    <a:pt x="1663" y="284"/>
                  </a:moveTo>
                  <a:lnTo>
                    <a:pt x="1220" y="1596"/>
                  </a:lnTo>
                  <a:lnTo>
                    <a:pt x="452" y="1554"/>
                  </a:lnTo>
                  <a:lnTo>
                    <a:pt x="1" y="376"/>
                  </a:lnTo>
                  <a:cubicBezTo>
                    <a:pt x="1" y="376"/>
                    <a:pt x="243" y="0"/>
                    <a:pt x="895" y="42"/>
                  </a:cubicBezTo>
                  <a:cubicBezTo>
                    <a:pt x="1354" y="75"/>
                    <a:pt x="1571" y="201"/>
                    <a:pt x="1663" y="284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642;p42">
              <a:extLst>
                <a:ext uri="{FF2B5EF4-FFF2-40B4-BE49-F238E27FC236}">
                  <a16:creationId xmlns:a16="http://schemas.microsoft.com/office/drawing/2014/main" id="{29CC1FD8-302E-6202-AB76-D38380B7B613}"/>
                </a:ext>
              </a:extLst>
            </p:cNvPr>
            <p:cNvSpPr/>
            <p:nvPr/>
          </p:nvSpPr>
          <p:spPr>
            <a:xfrm>
              <a:off x="4833125" y="1296475"/>
              <a:ext cx="72300" cy="23625"/>
            </a:xfrm>
            <a:custGeom>
              <a:avLst/>
              <a:gdLst/>
              <a:ahLst/>
              <a:cxnLst/>
              <a:rect l="l" t="t" r="r" b="b"/>
              <a:pathLst>
                <a:path w="2892" h="945" extrusionOk="0">
                  <a:moveTo>
                    <a:pt x="2891" y="201"/>
                  </a:moveTo>
                  <a:lnTo>
                    <a:pt x="1" y="1"/>
                  </a:lnTo>
                  <a:lnTo>
                    <a:pt x="1" y="744"/>
                  </a:lnTo>
                  <a:lnTo>
                    <a:pt x="2891" y="945"/>
                  </a:ln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643;p42">
              <a:extLst>
                <a:ext uri="{FF2B5EF4-FFF2-40B4-BE49-F238E27FC236}">
                  <a16:creationId xmlns:a16="http://schemas.microsoft.com/office/drawing/2014/main" id="{8FF85A3D-258F-A6C3-491D-52284FD0A187}"/>
                </a:ext>
              </a:extLst>
            </p:cNvPr>
            <p:cNvSpPr/>
            <p:nvPr/>
          </p:nvSpPr>
          <p:spPr>
            <a:xfrm>
              <a:off x="6262500" y="429125"/>
              <a:ext cx="27400" cy="564550"/>
            </a:xfrm>
            <a:custGeom>
              <a:avLst/>
              <a:gdLst/>
              <a:ahLst/>
              <a:cxnLst/>
              <a:rect l="l" t="t" r="r" b="b"/>
              <a:pathLst>
                <a:path w="1096" h="22582" extrusionOk="0">
                  <a:moveTo>
                    <a:pt x="268" y="786"/>
                  </a:moveTo>
                  <a:cubicBezTo>
                    <a:pt x="268" y="59"/>
                    <a:pt x="820" y="1"/>
                    <a:pt x="828" y="786"/>
                  </a:cubicBezTo>
                  <a:lnTo>
                    <a:pt x="1095" y="22582"/>
                  </a:lnTo>
                  <a:cubicBezTo>
                    <a:pt x="911" y="22573"/>
                    <a:pt x="736" y="22565"/>
                    <a:pt x="552" y="22565"/>
                  </a:cubicBezTo>
                  <a:cubicBezTo>
                    <a:pt x="368" y="22565"/>
                    <a:pt x="185" y="22573"/>
                    <a:pt x="1" y="22582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644;p42">
              <a:extLst>
                <a:ext uri="{FF2B5EF4-FFF2-40B4-BE49-F238E27FC236}">
                  <a16:creationId xmlns:a16="http://schemas.microsoft.com/office/drawing/2014/main" id="{A13B691A-EE53-7927-B15E-B418DEA49142}"/>
                </a:ext>
              </a:extLst>
            </p:cNvPr>
            <p:cNvSpPr/>
            <p:nvPr/>
          </p:nvSpPr>
          <p:spPr>
            <a:xfrm>
              <a:off x="6270225" y="429125"/>
              <a:ext cx="11950" cy="564550"/>
            </a:xfrm>
            <a:custGeom>
              <a:avLst/>
              <a:gdLst/>
              <a:ahLst/>
              <a:cxnLst/>
              <a:rect l="l" t="t" r="r" b="b"/>
              <a:pathLst>
                <a:path w="478" h="22582" extrusionOk="0">
                  <a:moveTo>
                    <a:pt x="118" y="786"/>
                  </a:moveTo>
                  <a:cubicBezTo>
                    <a:pt x="118" y="59"/>
                    <a:pt x="360" y="1"/>
                    <a:pt x="360" y="786"/>
                  </a:cubicBezTo>
                  <a:lnTo>
                    <a:pt x="477" y="22582"/>
                  </a:lnTo>
                  <a:cubicBezTo>
                    <a:pt x="402" y="22565"/>
                    <a:pt x="318" y="22565"/>
                    <a:pt x="243" y="22565"/>
                  </a:cubicBezTo>
                  <a:cubicBezTo>
                    <a:pt x="160" y="22565"/>
                    <a:pt x="84" y="22565"/>
                    <a:pt x="1" y="22582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645;p42">
              <a:extLst>
                <a:ext uri="{FF2B5EF4-FFF2-40B4-BE49-F238E27FC236}">
                  <a16:creationId xmlns:a16="http://schemas.microsoft.com/office/drawing/2014/main" id="{DB0D1926-4790-651B-79C9-7375B313B77B}"/>
                </a:ext>
              </a:extLst>
            </p:cNvPr>
            <p:cNvSpPr/>
            <p:nvPr/>
          </p:nvSpPr>
          <p:spPr>
            <a:xfrm>
              <a:off x="6720100" y="1410100"/>
              <a:ext cx="21525" cy="266925"/>
            </a:xfrm>
            <a:custGeom>
              <a:avLst/>
              <a:gdLst/>
              <a:ahLst/>
              <a:cxnLst/>
              <a:rect l="l" t="t" r="r" b="b"/>
              <a:pathLst>
                <a:path w="861" h="10677" extrusionOk="0">
                  <a:moveTo>
                    <a:pt x="1" y="0"/>
                  </a:moveTo>
                  <a:lnTo>
                    <a:pt x="1" y="10677"/>
                  </a:lnTo>
                  <a:lnTo>
                    <a:pt x="861" y="10677"/>
                  </a:lnTo>
                  <a:lnTo>
                    <a:pt x="861" y="0"/>
                  </a:ln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646;p42">
              <a:extLst>
                <a:ext uri="{FF2B5EF4-FFF2-40B4-BE49-F238E27FC236}">
                  <a16:creationId xmlns:a16="http://schemas.microsoft.com/office/drawing/2014/main" id="{5FF815BE-8801-BFAF-199D-BB172AEE1BE5}"/>
                </a:ext>
              </a:extLst>
            </p:cNvPr>
            <p:cNvSpPr/>
            <p:nvPr/>
          </p:nvSpPr>
          <p:spPr>
            <a:xfrm>
              <a:off x="6765000" y="1609975"/>
              <a:ext cx="46800" cy="119275"/>
            </a:xfrm>
            <a:custGeom>
              <a:avLst/>
              <a:gdLst/>
              <a:ahLst/>
              <a:cxnLst/>
              <a:rect l="l" t="t" r="r" b="b"/>
              <a:pathLst>
                <a:path w="1872" h="4771" extrusionOk="0">
                  <a:moveTo>
                    <a:pt x="636" y="0"/>
                  </a:moveTo>
                  <a:cubicBezTo>
                    <a:pt x="285" y="0"/>
                    <a:pt x="1" y="284"/>
                    <a:pt x="1" y="635"/>
                  </a:cubicBezTo>
                  <a:lnTo>
                    <a:pt x="1" y="4144"/>
                  </a:lnTo>
                  <a:cubicBezTo>
                    <a:pt x="1" y="4495"/>
                    <a:pt x="285" y="4770"/>
                    <a:pt x="636" y="4770"/>
                  </a:cubicBezTo>
                  <a:lnTo>
                    <a:pt x="1245" y="4770"/>
                  </a:lnTo>
                  <a:cubicBezTo>
                    <a:pt x="1596" y="4770"/>
                    <a:pt x="1872" y="4495"/>
                    <a:pt x="1872" y="4144"/>
                  </a:cubicBezTo>
                  <a:lnTo>
                    <a:pt x="1872" y="635"/>
                  </a:lnTo>
                  <a:cubicBezTo>
                    <a:pt x="1872" y="284"/>
                    <a:pt x="1596" y="0"/>
                    <a:pt x="1245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647;p42">
              <a:extLst>
                <a:ext uri="{FF2B5EF4-FFF2-40B4-BE49-F238E27FC236}">
                  <a16:creationId xmlns:a16="http://schemas.microsoft.com/office/drawing/2014/main" id="{4A2EF66E-CDC3-3487-5DE5-2F6280CF53E9}"/>
                </a:ext>
              </a:extLst>
            </p:cNvPr>
            <p:cNvSpPr/>
            <p:nvPr/>
          </p:nvSpPr>
          <p:spPr>
            <a:xfrm>
              <a:off x="6649925" y="1609975"/>
              <a:ext cx="46800" cy="119275"/>
            </a:xfrm>
            <a:custGeom>
              <a:avLst/>
              <a:gdLst/>
              <a:ahLst/>
              <a:cxnLst/>
              <a:rect l="l" t="t" r="r" b="b"/>
              <a:pathLst>
                <a:path w="1872" h="4771" extrusionOk="0">
                  <a:moveTo>
                    <a:pt x="635" y="0"/>
                  </a:moveTo>
                  <a:cubicBezTo>
                    <a:pt x="276" y="0"/>
                    <a:pt x="1" y="284"/>
                    <a:pt x="1" y="635"/>
                  </a:cubicBezTo>
                  <a:lnTo>
                    <a:pt x="1" y="4144"/>
                  </a:lnTo>
                  <a:cubicBezTo>
                    <a:pt x="1" y="4495"/>
                    <a:pt x="276" y="4770"/>
                    <a:pt x="635" y="4770"/>
                  </a:cubicBezTo>
                  <a:lnTo>
                    <a:pt x="1237" y="4770"/>
                  </a:lnTo>
                  <a:cubicBezTo>
                    <a:pt x="1588" y="4770"/>
                    <a:pt x="1872" y="4495"/>
                    <a:pt x="1872" y="4144"/>
                  </a:cubicBezTo>
                  <a:lnTo>
                    <a:pt x="1872" y="635"/>
                  </a:lnTo>
                  <a:cubicBezTo>
                    <a:pt x="1872" y="284"/>
                    <a:pt x="1588" y="0"/>
                    <a:pt x="1237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648;p42">
              <a:extLst>
                <a:ext uri="{FF2B5EF4-FFF2-40B4-BE49-F238E27FC236}">
                  <a16:creationId xmlns:a16="http://schemas.microsoft.com/office/drawing/2014/main" id="{7C1D97BF-E678-BFDC-B476-92DDD1DB7A92}"/>
                </a:ext>
              </a:extLst>
            </p:cNvPr>
            <p:cNvSpPr/>
            <p:nvPr/>
          </p:nvSpPr>
          <p:spPr>
            <a:xfrm>
              <a:off x="6748925" y="1649450"/>
              <a:ext cx="16100" cy="40525"/>
            </a:xfrm>
            <a:custGeom>
              <a:avLst/>
              <a:gdLst/>
              <a:ahLst/>
              <a:cxnLst/>
              <a:rect l="l" t="t" r="r" b="b"/>
              <a:pathLst>
                <a:path w="644" h="1621" extrusionOk="0">
                  <a:moveTo>
                    <a:pt x="218" y="0"/>
                  </a:moveTo>
                  <a:cubicBezTo>
                    <a:pt x="101" y="0"/>
                    <a:pt x="0" y="92"/>
                    <a:pt x="0" y="209"/>
                  </a:cubicBezTo>
                  <a:lnTo>
                    <a:pt x="0" y="1404"/>
                  </a:lnTo>
                  <a:cubicBezTo>
                    <a:pt x="0" y="1529"/>
                    <a:pt x="101" y="1621"/>
                    <a:pt x="218" y="1621"/>
                  </a:cubicBezTo>
                  <a:lnTo>
                    <a:pt x="426" y="1621"/>
                  </a:lnTo>
                  <a:cubicBezTo>
                    <a:pt x="543" y="1621"/>
                    <a:pt x="644" y="1529"/>
                    <a:pt x="644" y="1404"/>
                  </a:cubicBezTo>
                  <a:lnTo>
                    <a:pt x="644" y="209"/>
                  </a:lnTo>
                  <a:cubicBezTo>
                    <a:pt x="644" y="92"/>
                    <a:pt x="543" y="0"/>
                    <a:pt x="426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649;p42">
              <a:extLst>
                <a:ext uri="{FF2B5EF4-FFF2-40B4-BE49-F238E27FC236}">
                  <a16:creationId xmlns:a16="http://schemas.microsoft.com/office/drawing/2014/main" id="{DDEA9E12-B8B9-63DB-20CF-6A17E7DCB68F}"/>
                </a:ext>
              </a:extLst>
            </p:cNvPr>
            <p:cNvSpPr/>
            <p:nvPr/>
          </p:nvSpPr>
          <p:spPr>
            <a:xfrm>
              <a:off x="6696700" y="1649450"/>
              <a:ext cx="16125" cy="40525"/>
            </a:xfrm>
            <a:custGeom>
              <a:avLst/>
              <a:gdLst/>
              <a:ahLst/>
              <a:cxnLst/>
              <a:rect l="l" t="t" r="r" b="b"/>
              <a:pathLst>
                <a:path w="645" h="1621" extrusionOk="0">
                  <a:moveTo>
                    <a:pt x="218" y="0"/>
                  </a:moveTo>
                  <a:cubicBezTo>
                    <a:pt x="101" y="0"/>
                    <a:pt x="1" y="92"/>
                    <a:pt x="1" y="209"/>
                  </a:cubicBezTo>
                  <a:lnTo>
                    <a:pt x="1" y="1404"/>
                  </a:lnTo>
                  <a:cubicBezTo>
                    <a:pt x="1" y="1529"/>
                    <a:pt x="101" y="1621"/>
                    <a:pt x="218" y="1621"/>
                  </a:cubicBezTo>
                  <a:lnTo>
                    <a:pt x="427" y="1621"/>
                  </a:lnTo>
                  <a:cubicBezTo>
                    <a:pt x="544" y="1621"/>
                    <a:pt x="644" y="1529"/>
                    <a:pt x="644" y="1404"/>
                  </a:cubicBezTo>
                  <a:lnTo>
                    <a:pt x="644" y="209"/>
                  </a:lnTo>
                  <a:cubicBezTo>
                    <a:pt x="644" y="92"/>
                    <a:pt x="544" y="0"/>
                    <a:pt x="427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650;p42">
              <a:extLst>
                <a:ext uri="{FF2B5EF4-FFF2-40B4-BE49-F238E27FC236}">
                  <a16:creationId xmlns:a16="http://schemas.microsoft.com/office/drawing/2014/main" id="{EEC387DC-B751-7881-67A1-C93010B001A6}"/>
                </a:ext>
              </a:extLst>
            </p:cNvPr>
            <p:cNvSpPr/>
            <p:nvPr/>
          </p:nvSpPr>
          <p:spPr>
            <a:xfrm>
              <a:off x="6704650" y="1662400"/>
              <a:ext cx="52450" cy="14425"/>
            </a:xfrm>
            <a:custGeom>
              <a:avLst/>
              <a:gdLst/>
              <a:ahLst/>
              <a:cxnLst/>
              <a:rect l="l" t="t" r="r" b="b"/>
              <a:pathLst>
                <a:path w="2098" h="577" extrusionOk="0">
                  <a:moveTo>
                    <a:pt x="0" y="0"/>
                  </a:moveTo>
                  <a:lnTo>
                    <a:pt x="0" y="576"/>
                  </a:lnTo>
                  <a:lnTo>
                    <a:pt x="2097" y="576"/>
                  </a:lnTo>
                  <a:lnTo>
                    <a:pt x="2097" y="0"/>
                  </a:ln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651;p42">
              <a:extLst>
                <a:ext uri="{FF2B5EF4-FFF2-40B4-BE49-F238E27FC236}">
                  <a16:creationId xmlns:a16="http://schemas.microsoft.com/office/drawing/2014/main" id="{61AA8D99-5C79-F0BC-4864-AAF24FA4D9AE}"/>
                </a:ext>
              </a:extLst>
            </p:cNvPr>
            <p:cNvSpPr/>
            <p:nvPr/>
          </p:nvSpPr>
          <p:spPr>
            <a:xfrm>
              <a:off x="6720100" y="1410100"/>
              <a:ext cx="44300" cy="266925"/>
            </a:xfrm>
            <a:custGeom>
              <a:avLst/>
              <a:gdLst/>
              <a:ahLst/>
              <a:cxnLst/>
              <a:rect l="l" t="t" r="r" b="b"/>
              <a:pathLst>
                <a:path w="1772" h="10677" extrusionOk="0">
                  <a:moveTo>
                    <a:pt x="1772" y="0"/>
                  </a:moveTo>
                  <a:lnTo>
                    <a:pt x="1" y="0"/>
                  </a:lnTo>
                  <a:lnTo>
                    <a:pt x="1" y="10677"/>
                  </a:lnTo>
                  <a:lnTo>
                    <a:pt x="1772" y="6400"/>
                  </a:ln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652;p42">
              <a:extLst>
                <a:ext uri="{FF2B5EF4-FFF2-40B4-BE49-F238E27FC236}">
                  <a16:creationId xmlns:a16="http://schemas.microsoft.com/office/drawing/2014/main" id="{FD70C094-F046-371F-1BA6-A708ED07790E}"/>
                </a:ext>
              </a:extLst>
            </p:cNvPr>
            <p:cNvSpPr/>
            <p:nvPr/>
          </p:nvSpPr>
          <p:spPr>
            <a:xfrm>
              <a:off x="6268575" y="1525800"/>
              <a:ext cx="12550" cy="155400"/>
            </a:xfrm>
            <a:custGeom>
              <a:avLst/>
              <a:gdLst/>
              <a:ahLst/>
              <a:cxnLst/>
              <a:rect l="l" t="t" r="r" b="b"/>
              <a:pathLst>
                <a:path w="502" h="6216" extrusionOk="0">
                  <a:moveTo>
                    <a:pt x="0" y="1"/>
                  </a:moveTo>
                  <a:lnTo>
                    <a:pt x="0" y="6216"/>
                  </a:lnTo>
                  <a:lnTo>
                    <a:pt x="501" y="6216"/>
                  </a:lnTo>
                  <a:lnTo>
                    <a:pt x="501" y="1"/>
                  </a:ln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653;p42">
              <a:extLst>
                <a:ext uri="{FF2B5EF4-FFF2-40B4-BE49-F238E27FC236}">
                  <a16:creationId xmlns:a16="http://schemas.microsoft.com/office/drawing/2014/main" id="{7BFAA380-220E-BEB3-B99B-9A9AEE6DC5F9}"/>
                </a:ext>
              </a:extLst>
            </p:cNvPr>
            <p:cNvSpPr/>
            <p:nvPr/>
          </p:nvSpPr>
          <p:spPr>
            <a:xfrm>
              <a:off x="6294675" y="1642125"/>
              <a:ext cx="27375" cy="69575"/>
            </a:xfrm>
            <a:custGeom>
              <a:avLst/>
              <a:gdLst/>
              <a:ahLst/>
              <a:cxnLst/>
              <a:rect l="l" t="t" r="r" b="b"/>
              <a:pathLst>
                <a:path w="1095" h="2783" extrusionOk="0">
                  <a:moveTo>
                    <a:pt x="368" y="1"/>
                  </a:moveTo>
                  <a:cubicBezTo>
                    <a:pt x="159" y="1"/>
                    <a:pt x="0" y="168"/>
                    <a:pt x="0" y="377"/>
                  </a:cubicBezTo>
                  <a:lnTo>
                    <a:pt x="0" y="2415"/>
                  </a:lnTo>
                  <a:cubicBezTo>
                    <a:pt x="0" y="2616"/>
                    <a:pt x="159" y="2783"/>
                    <a:pt x="368" y="2783"/>
                  </a:cubicBezTo>
                  <a:lnTo>
                    <a:pt x="719" y="2783"/>
                  </a:lnTo>
                  <a:cubicBezTo>
                    <a:pt x="928" y="2783"/>
                    <a:pt x="1095" y="2616"/>
                    <a:pt x="1095" y="2415"/>
                  </a:cubicBezTo>
                  <a:lnTo>
                    <a:pt x="1095" y="377"/>
                  </a:lnTo>
                  <a:cubicBezTo>
                    <a:pt x="1095" y="168"/>
                    <a:pt x="928" y="1"/>
                    <a:pt x="719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654;p42">
              <a:extLst>
                <a:ext uri="{FF2B5EF4-FFF2-40B4-BE49-F238E27FC236}">
                  <a16:creationId xmlns:a16="http://schemas.microsoft.com/office/drawing/2014/main" id="{122FC425-531D-8B79-A5B2-B63C6152AFE6}"/>
                </a:ext>
              </a:extLst>
            </p:cNvPr>
            <p:cNvSpPr/>
            <p:nvPr/>
          </p:nvSpPr>
          <p:spPr>
            <a:xfrm>
              <a:off x="6227625" y="1642125"/>
              <a:ext cx="27175" cy="69575"/>
            </a:xfrm>
            <a:custGeom>
              <a:avLst/>
              <a:gdLst/>
              <a:ahLst/>
              <a:cxnLst/>
              <a:rect l="l" t="t" r="r" b="b"/>
              <a:pathLst>
                <a:path w="1087" h="2783" extrusionOk="0">
                  <a:moveTo>
                    <a:pt x="368" y="1"/>
                  </a:moveTo>
                  <a:cubicBezTo>
                    <a:pt x="159" y="1"/>
                    <a:pt x="1" y="168"/>
                    <a:pt x="1" y="377"/>
                  </a:cubicBezTo>
                  <a:lnTo>
                    <a:pt x="1" y="2415"/>
                  </a:lnTo>
                  <a:cubicBezTo>
                    <a:pt x="1" y="2616"/>
                    <a:pt x="159" y="2783"/>
                    <a:pt x="368" y="2783"/>
                  </a:cubicBezTo>
                  <a:lnTo>
                    <a:pt x="719" y="2783"/>
                  </a:lnTo>
                  <a:cubicBezTo>
                    <a:pt x="928" y="2783"/>
                    <a:pt x="1087" y="2616"/>
                    <a:pt x="1087" y="2415"/>
                  </a:cubicBezTo>
                  <a:lnTo>
                    <a:pt x="1087" y="377"/>
                  </a:lnTo>
                  <a:cubicBezTo>
                    <a:pt x="1087" y="168"/>
                    <a:pt x="928" y="1"/>
                    <a:pt x="719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655;p42">
              <a:extLst>
                <a:ext uri="{FF2B5EF4-FFF2-40B4-BE49-F238E27FC236}">
                  <a16:creationId xmlns:a16="http://schemas.microsoft.com/office/drawing/2014/main" id="{2B70E417-DA09-DAAC-12E2-DDB5F8BE11A8}"/>
                </a:ext>
              </a:extLst>
            </p:cNvPr>
            <p:cNvSpPr/>
            <p:nvPr/>
          </p:nvSpPr>
          <p:spPr>
            <a:xfrm>
              <a:off x="6285275" y="1665100"/>
              <a:ext cx="9425" cy="23625"/>
            </a:xfrm>
            <a:custGeom>
              <a:avLst/>
              <a:gdLst/>
              <a:ahLst/>
              <a:cxnLst/>
              <a:rect l="l" t="t" r="r" b="b"/>
              <a:pathLst>
                <a:path w="377" h="945" extrusionOk="0">
                  <a:moveTo>
                    <a:pt x="126" y="1"/>
                  </a:moveTo>
                  <a:cubicBezTo>
                    <a:pt x="59" y="1"/>
                    <a:pt x="0" y="59"/>
                    <a:pt x="0" y="126"/>
                  </a:cubicBezTo>
                  <a:lnTo>
                    <a:pt x="0" y="819"/>
                  </a:lnTo>
                  <a:cubicBezTo>
                    <a:pt x="0" y="895"/>
                    <a:pt x="59" y="945"/>
                    <a:pt x="126" y="945"/>
                  </a:cubicBezTo>
                  <a:lnTo>
                    <a:pt x="251" y="945"/>
                  </a:lnTo>
                  <a:cubicBezTo>
                    <a:pt x="318" y="945"/>
                    <a:pt x="376" y="895"/>
                    <a:pt x="376" y="819"/>
                  </a:cubicBezTo>
                  <a:lnTo>
                    <a:pt x="376" y="126"/>
                  </a:lnTo>
                  <a:cubicBezTo>
                    <a:pt x="376" y="59"/>
                    <a:pt x="318" y="1"/>
                    <a:pt x="251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656;p42">
              <a:extLst>
                <a:ext uri="{FF2B5EF4-FFF2-40B4-BE49-F238E27FC236}">
                  <a16:creationId xmlns:a16="http://schemas.microsoft.com/office/drawing/2014/main" id="{A7BF7B71-9CD0-79F0-3FC6-231DFAA5C033}"/>
                </a:ext>
              </a:extLst>
            </p:cNvPr>
            <p:cNvSpPr/>
            <p:nvPr/>
          </p:nvSpPr>
          <p:spPr>
            <a:xfrm>
              <a:off x="6255000" y="1665100"/>
              <a:ext cx="9200" cy="23625"/>
            </a:xfrm>
            <a:custGeom>
              <a:avLst/>
              <a:gdLst/>
              <a:ahLst/>
              <a:cxnLst/>
              <a:rect l="l" t="t" r="r" b="b"/>
              <a:pathLst>
                <a:path w="368" h="945" extrusionOk="0">
                  <a:moveTo>
                    <a:pt x="125" y="1"/>
                  </a:moveTo>
                  <a:cubicBezTo>
                    <a:pt x="50" y="1"/>
                    <a:pt x="0" y="59"/>
                    <a:pt x="0" y="126"/>
                  </a:cubicBezTo>
                  <a:lnTo>
                    <a:pt x="0" y="819"/>
                  </a:lnTo>
                  <a:cubicBezTo>
                    <a:pt x="0" y="895"/>
                    <a:pt x="50" y="945"/>
                    <a:pt x="125" y="945"/>
                  </a:cubicBezTo>
                  <a:lnTo>
                    <a:pt x="242" y="945"/>
                  </a:lnTo>
                  <a:cubicBezTo>
                    <a:pt x="309" y="945"/>
                    <a:pt x="368" y="895"/>
                    <a:pt x="368" y="819"/>
                  </a:cubicBezTo>
                  <a:lnTo>
                    <a:pt x="368" y="126"/>
                  </a:lnTo>
                  <a:cubicBezTo>
                    <a:pt x="368" y="59"/>
                    <a:pt x="309" y="1"/>
                    <a:pt x="242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657;p42">
              <a:extLst>
                <a:ext uri="{FF2B5EF4-FFF2-40B4-BE49-F238E27FC236}">
                  <a16:creationId xmlns:a16="http://schemas.microsoft.com/office/drawing/2014/main" id="{97065FD3-1550-D8D7-FA14-419F8AEB8AD9}"/>
                </a:ext>
              </a:extLst>
            </p:cNvPr>
            <p:cNvSpPr/>
            <p:nvPr/>
          </p:nvSpPr>
          <p:spPr>
            <a:xfrm>
              <a:off x="6259575" y="1672625"/>
              <a:ext cx="30525" cy="8575"/>
            </a:xfrm>
            <a:custGeom>
              <a:avLst/>
              <a:gdLst/>
              <a:ahLst/>
              <a:cxnLst/>
              <a:rect l="l" t="t" r="r" b="b"/>
              <a:pathLst>
                <a:path w="1221" h="343" extrusionOk="0">
                  <a:moveTo>
                    <a:pt x="1" y="0"/>
                  </a:moveTo>
                  <a:lnTo>
                    <a:pt x="1" y="343"/>
                  </a:lnTo>
                  <a:lnTo>
                    <a:pt x="1221" y="343"/>
                  </a:lnTo>
                  <a:lnTo>
                    <a:pt x="1221" y="0"/>
                  </a:ln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658;p42">
              <a:extLst>
                <a:ext uri="{FF2B5EF4-FFF2-40B4-BE49-F238E27FC236}">
                  <a16:creationId xmlns:a16="http://schemas.microsoft.com/office/drawing/2014/main" id="{49553371-2E17-D67E-55A3-01F656808D5F}"/>
                </a:ext>
              </a:extLst>
            </p:cNvPr>
            <p:cNvSpPr/>
            <p:nvPr/>
          </p:nvSpPr>
          <p:spPr>
            <a:xfrm>
              <a:off x="6510825" y="1146125"/>
              <a:ext cx="486875" cy="84400"/>
            </a:xfrm>
            <a:custGeom>
              <a:avLst/>
              <a:gdLst/>
              <a:ahLst/>
              <a:cxnLst/>
              <a:rect l="l" t="t" r="r" b="b"/>
              <a:pathLst>
                <a:path w="19475" h="3376" extrusionOk="0">
                  <a:moveTo>
                    <a:pt x="17436" y="1612"/>
                  </a:moveTo>
                  <a:lnTo>
                    <a:pt x="285" y="3375"/>
                  </a:lnTo>
                  <a:cubicBezTo>
                    <a:pt x="226" y="2807"/>
                    <a:pt x="134" y="2239"/>
                    <a:pt x="1" y="1688"/>
                  </a:cubicBezTo>
                  <a:lnTo>
                    <a:pt x="17093" y="201"/>
                  </a:lnTo>
                  <a:cubicBezTo>
                    <a:pt x="19474" y="0"/>
                    <a:pt x="19223" y="1429"/>
                    <a:pt x="17436" y="1612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659;p42">
              <a:extLst>
                <a:ext uri="{FF2B5EF4-FFF2-40B4-BE49-F238E27FC236}">
                  <a16:creationId xmlns:a16="http://schemas.microsoft.com/office/drawing/2014/main" id="{26D5D013-091D-7D93-2E73-40E8E9134B34}"/>
                </a:ext>
              </a:extLst>
            </p:cNvPr>
            <p:cNvSpPr/>
            <p:nvPr/>
          </p:nvSpPr>
          <p:spPr>
            <a:xfrm>
              <a:off x="6512700" y="1155725"/>
              <a:ext cx="455125" cy="55775"/>
            </a:xfrm>
            <a:custGeom>
              <a:avLst/>
              <a:gdLst/>
              <a:ahLst/>
              <a:cxnLst/>
              <a:rect l="l" t="t" r="r" b="b"/>
              <a:pathLst>
                <a:path w="18205" h="2231" extrusionOk="0">
                  <a:moveTo>
                    <a:pt x="17110" y="527"/>
                  </a:moveTo>
                  <a:lnTo>
                    <a:pt x="143" y="2231"/>
                  </a:lnTo>
                  <a:cubicBezTo>
                    <a:pt x="110" y="2022"/>
                    <a:pt x="59" y="1813"/>
                    <a:pt x="1" y="1604"/>
                  </a:cubicBezTo>
                  <a:lnTo>
                    <a:pt x="17077" y="101"/>
                  </a:lnTo>
                  <a:cubicBezTo>
                    <a:pt x="18204" y="0"/>
                    <a:pt x="18204" y="418"/>
                    <a:pt x="17110" y="527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660;p42">
              <a:extLst>
                <a:ext uri="{FF2B5EF4-FFF2-40B4-BE49-F238E27FC236}">
                  <a16:creationId xmlns:a16="http://schemas.microsoft.com/office/drawing/2014/main" id="{51ED7DE2-872B-A679-66AD-0FE5E7742C14}"/>
                </a:ext>
              </a:extLst>
            </p:cNvPr>
            <p:cNvSpPr/>
            <p:nvPr/>
          </p:nvSpPr>
          <p:spPr>
            <a:xfrm>
              <a:off x="6459875" y="1236750"/>
              <a:ext cx="1891575" cy="207000"/>
            </a:xfrm>
            <a:custGeom>
              <a:avLst/>
              <a:gdLst/>
              <a:ahLst/>
              <a:cxnLst/>
              <a:rect l="l" t="t" r="r" b="b"/>
              <a:pathLst>
                <a:path w="75663" h="8280" extrusionOk="0">
                  <a:moveTo>
                    <a:pt x="72965" y="2064"/>
                  </a:moveTo>
                  <a:lnTo>
                    <a:pt x="84" y="8279"/>
                  </a:lnTo>
                  <a:cubicBezTo>
                    <a:pt x="17" y="7519"/>
                    <a:pt x="176" y="5447"/>
                    <a:pt x="0" y="4729"/>
                  </a:cubicBezTo>
                  <a:lnTo>
                    <a:pt x="72513" y="193"/>
                  </a:lnTo>
                  <a:cubicBezTo>
                    <a:pt x="75663" y="1"/>
                    <a:pt x="75329" y="1864"/>
                    <a:pt x="72965" y="2064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661;p42">
              <a:extLst>
                <a:ext uri="{FF2B5EF4-FFF2-40B4-BE49-F238E27FC236}">
                  <a16:creationId xmlns:a16="http://schemas.microsoft.com/office/drawing/2014/main" id="{0DCB336D-A397-8F71-501C-BE190E0E2290}"/>
                </a:ext>
              </a:extLst>
            </p:cNvPr>
            <p:cNvSpPr/>
            <p:nvPr/>
          </p:nvSpPr>
          <p:spPr>
            <a:xfrm>
              <a:off x="6461325" y="1250750"/>
              <a:ext cx="1814325" cy="168975"/>
            </a:xfrm>
            <a:custGeom>
              <a:avLst/>
              <a:gdLst/>
              <a:ahLst/>
              <a:cxnLst/>
              <a:rect l="l" t="t" r="r" b="b"/>
              <a:pathLst>
                <a:path w="72573" h="6759" extrusionOk="0">
                  <a:moveTo>
                    <a:pt x="9" y="6759"/>
                  </a:moveTo>
                  <a:cubicBezTo>
                    <a:pt x="26" y="6040"/>
                    <a:pt x="51" y="5171"/>
                    <a:pt x="1" y="4587"/>
                  </a:cubicBezTo>
                  <a:lnTo>
                    <a:pt x="70935" y="109"/>
                  </a:lnTo>
                  <a:cubicBezTo>
                    <a:pt x="72572" y="0"/>
                    <a:pt x="72397" y="978"/>
                    <a:pt x="71169" y="1070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662;p42">
              <a:extLst>
                <a:ext uri="{FF2B5EF4-FFF2-40B4-BE49-F238E27FC236}">
                  <a16:creationId xmlns:a16="http://schemas.microsoft.com/office/drawing/2014/main" id="{25AB12CA-5837-23C7-2568-B098B59DFFA6}"/>
                </a:ext>
              </a:extLst>
            </p:cNvPr>
            <p:cNvSpPr/>
            <p:nvPr/>
          </p:nvSpPr>
          <p:spPr>
            <a:xfrm>
              <a:off x="6926650" y="1352675"/>
              <a:ext cx="96300" cy="47625"/>
            </a:xfrm>
            <a:custGeom>
              <a:avLst/>
              <a:gdLst/>
              <a:ahLst/>
              <a:cxnLst/>
              <a:rect l="l" t="t" r="r" b="b"/>
              <a:pathLst>
                <a:path w="3852" h="1905" extrusionOk="0">
                  <a:moveTo>
                    <a:pt x="1" y="176"/>
                  </a:moveTo>
                  <a:lnTo>
                    <a:pt x="3852" y="0"/>
                  </a:lnTo>
                  <a:lnTo>
                    <a:pt x="3852" y="1729"/>
                  </a:lnTo>
                  <a:lnTo>
                    <a:pt x="1" y="1905"/>
                  </a:ln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663;p42">
              <a:extLst>
                <a:ext uri="{FF2B5EF4-FFF2-40B4-BE49-F238E27FC236}">
                  <a16:creationId xmlns:a16="http://schemas.microsoft.com/office/drawing/2014/main" id="{7DC78BD7-39AC-064B-369F-46A465391627}"/>
                </a:ext>
              </a:extLst>
            </p:cNvPr>
            <p:cNvSpPr/>
            <p:nvPr/>
          </p:nvSpPr>
          <p:spPr>
            <a:xfrm>
              <a:off x="6453200" y="1262450"/>
              <a:ext cx="1877375" cy="183375"/>
            </a:xfrm>
            <a:custGeom>
              <a:avLst/>
              <a:gdLst/>
              <a:ahLst/>
              <a:cxnLst/>
              <a:rect l="l" t="t" r="r" b="b"/>
              <a:pathLst>
                <a:path w="75095" h="7335" extrusionOk="0">
                  <a:moveTo>
                    <a:pt x="73232" y="1036"/>
                  </a:moveTo>
                  <a:lnTo>
                    <a:pt x="100" y="7335"/>
                  </a:lnTo>
                  <a:cubicBezTo>
                    <a:pt x="100" y="7101"/>
                    <a:pt x="351" y="6784"/>
                    <a:pt x="334" y="6583"/>
                  </a:cubicBezTo>
                  <a:cubicBezTo>
                    <a:pt x="167" y="6190"/>
                    <a:pt x="0" y="6500"/>
                    <a:pt x="0" y="6316"/>
                  </a:cubicBezTo>
                  <a:lnTo>
                    <a:pt x="73006" y="510"/>
                  </a:lnTo>
                  <a:cubicBezTo>
                    <a:pt x="74025" y="426"/>
                    <a:pt x="74794" y="259"/>
                    <a:pt x="75095" y="0"/>
                  </a:cubicBezTo>
                  <a:cubicBezTo>
                    <a:pt x="74911" y="760"/>
                    <a:pt x="73958" y="978"/>
                    <a:pt x="73232" y="1036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664;p42">
              <a:extLst>
                <a:ext uri="{FF2B5EF4-FFF2-40B4-BE49-F238E27FC236}">
                  <a16:creationId xmlns:a16="http://schemas.microsoft.com/office/drawing/2014/main" id="{E6D64CA0-6417-77DE-EAF8-790B9FF80F47}"/>
                </a:ext>
              </a:extLst>
            </p:cNvPr>
            <p:cNvSpPr/>
            <p:nvPr/>
          </p:nvSpPr>
          <p:spPr>
            <a:xfrm>
              <a:off x="6033400" y="993225"/>
              <a:ext cx="485600" cy="525700"/>
            </a:xfrm>
            <a:custGeom>
              <a:avLst/>
              <a:gdLst/>
              <a:ahLst/>
              <a:cxnLst/>
              <a:rect l="l" t="t" r="r" b="b"/>
              <a:pathLst>
                <a:path w="19424" h="21028" extrusionOk="0">
                  <a:moveTo>
                    <a:pt x="9716" y="1"/>
                  </a:moveTo>
                  <a:cubicBezTo>
                    <a:pt x="4353" y="1"/>
                    <a:pt x="0" y="4704"/>
                    <a:pt x="0" y="10510"/>
                  </a:cubicBezTo>
                  <a:cubicBezTo>
                    <a:pt x="0" y="16316"/>
                    <a:pt x="4353" y="21028"/>
                    <a:pt x="9716" y="21028"/>
                  </a:cubicBezTo>
                  <a:cubicBezTo>
                    <a:pt x="15079" y="21028"/>
                    <a:pt x="19424" y="16316"/>
                    <a:pt x="19424" y="10510"/>
                  </a:cubicBezTo>
                  <a:cubicBezTo>
                    <a:pt x="19424" y="4704"/>
                    <a:pt x="15079" y="1"/>
                    <a:pt x="9716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665;p42">
              <a:extLst>
                <a:ext uri="{FF2B5EF4-FFF2-40B4-BE49-F238E27FC236}">
                  <a16:creationId xmlns:a16="http://schemas.microsoft.com/office/drawing/2014/main" id="{90427381-A0DF-43EE-0376-1AA01C61F55B}"/>
                </a:ext>
              </a:extLst>
            </p:cNvPr>
            <p:cNvSpPr/>
            <p:nvPr/>
          </p:nvSpPr>
          <p:spPr>
            <a:xfrm>
              <a:off x="6058050" y="1336175"/>
              <a:ext cx="436525" cy="182750"/>
            </a:xfrm>
            <a:custGeom>
              <a:avLst/>
              <a:gdLst/>
              <a:ahLst/>
              <a:cxnLst/>
              <a:rect l="l" t="t" r="r" b="b"/>
              <a:pathLst>
                <a:path w="17461" h="7310" extrusionOk="0">
                  <a:moveTo>
                    <a:pt x="17460" y="1412"/>
                  </a:moveTo>
                  <a:cubicBezTo>
                    <a:pt x="15881" y="4904"/>
                    <a:pt x="12565" y="7310"/>
                    <a:pt x="8730" y="7310"/>
                  </a:cubicBezTo>
                  <a:cubicBezTo>
                    <a:pt x="4896" y="7310"/>
                    <a:pt x="1579" y="4904"/>
                    <a:pt x="0" y="1412"/>
                  </a:cubicBezTo>
                  <a:cubicBezTo>
                    <a:pt x="5731" y="0"/>
                    <a:pt x="11721" y="0"/>
                    <a:pt x="17460" y="1412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666;p42">
              <a:extLst>
                <a:ext uri="{FF2B5EF4-FFF2-40B4-BE49-F238E27FC236}">
                  <a16:creationId xmlns:a16="http://schemas.microsoft.com/office/drawing/2014/main" id="{38FDF33D-3A44-8C4D-DC2F-964AFB360067}"/>
                </a:ext>
              </a:extLst>
            </p:cNvPr>
            <p:cNvSpPr/>
            <p:nvPr/>
          </p:nvSpPr>
          <p:spPr>
            <a:xfrm>
              <a:off x="6071200" y="1343900"/>
              <a:ext cx="409175" cy="160425"/>
            </a:xfrm>
            <a:custGeom>
              <a:avLst/>
              <a:gdLst/>
              <a:ahLst/>
              <a:cxnLst/>
              <a:rect l="l" t="t" r="r" b="b"/>
              <a:pathLst>
                <a:path w="16367" h="6417" extrusionOk="0">
                  <a:moveTo>
                    <a:pt x="10669" y="109"/>
                  </a:moveTo>
                  <a:cubicBezTo>
                    <a:pt x="11521" y="167"/>
                    <a:pt x="12607" y="259"/>
                    <a:pt x="13584" y="385"/>
                  </a:cubicBezTo>
                  <a:cubicBezTo>
                    <a:pt x="14044" y="451"/>
                    <a:pt x="14503" y="527"/>
                    <a:pt x="14954" y="610"/>
                  </a:cubicBezTo>
                  <a:cubicBezTo>
                    <a:pt x="15815" y="794"/>
                    <a:pt x="16366" y="1028"/>
                    <a:pt x="16207" y="1345"/>
                  </a:cubicBezTo>
                  <a:cubicBezTo>
                    <a:pt x="14620" y="4361"/>
                    <a:pt x="11638" y="6416"/>
                    <a:pt x="8204" y="6416"/>
                  </a:cubicBezTo>
                  <a:cubicBezTo>
                    <a:pt x="4604" y="6416"/>
                    <a:pt x="1513" y="4169"/>
                    <a:pt x="1" y="911"/>
                  </a:cubicBezTo>
                  <a:cubicBezTo>
                    <a:pt x="2699" y="301"/>
                    <a:pt x="5447" y="0"/>
                    <a:pt x="8204" y="9"/>
                  </a:cubicBezTo>
                  <a:cubicBezTo>
                    <a:pt x="8964" y="9"/>
                    <a:pt x="9716" y="25"/>
                    <a:pt x="10451" y="67"/>
                  </a:cubicBezTo>
                  <a:cubicBezTo>
                    <a:pt x="10518" y="92"/>
                    <a:pt x="10593" y="100"/>
                    <a:pt x="10669" y="109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67;p42">
              <a:extLst>
                <a:ext uri="{FF2B5EF4-FFF2-40B4-BE49-F238E27FC236}">
                  <a16:creationId xmlns:a16="http://schemas.microsoft.com/office/drawing/2014/main" id="{D0B859BB-E1A8-F0CB-F1C4-9481314FB457}"/>
                </a:ext>
              </a:extLst>
            </p:cNvPr>
            <p:cNvSpPr/>
            <p:nvPr/>
          </p:nvSpPr>
          <p:spPr>
            <a:xfrm>
              <a:off x="6167275" y="1122925"/>
              <a:ext cx="104250" cy="64150"/>
            </a:xfrm>
            <a:custGeom>
              <a:avLst/>
              <a:gdLst/>
              <a:ahLst/>
              <a:cxnLst/>
              <a:rect l="l" t="t" r="r" b="b"/>
              <a:pathLst>
                <a:path w="4170" h="2566" extrusionOk="0">
                  <a:moveTo>
                    <a:pt x="259" y="2474"/>
                  </a:moveTo>
                  <a:cubicBezTo>
                    <a:pt x="1437" y="2423"/>
                    <a:pt x="2715" y="2524"/>
                    <a:pt x="3910" y="2557"/>
                  </a:cubicBezTo>
                  <a:cubicBezTo>
                    <a:pt x="4069" y="2565"/>
                    <a:pt x="4152" y="2490"/>
                    <a:pt x="4152" y="2281"/>
                  </a:cubicBezTo>
                  <a:lnTo>
                    <a:pt x="4152" y="352"/>
                  </a:lnTo>
                  <a:cubicBezTo>
                    <a:pt x="4152" y="193"/>
                    <a:pt x="4169" y="68"/>
                    <a:pt x="3877" y="68"/>
                  </a:cubicBezTo>
                  <a:cubicBezTo>
                    <a:pt x="3041" y="59"/>
                    <a:pt x="2064" y="51"/>
                    <a:pt x="1011" y="9"/>
                  </a:cubicBezTo>
                  <a:cubicBezTo>
                    <a:pt x="786" y="1"/>
                    <a:pt x="736" y="42"/>
                    <a:pt x="669" y="235"/>
                  </a:cubicBezTo>
                  <a:lnTo>
                    <a:pt x="76" y="2281"/>
                  </a:lnTo>
                  <a:cubicBezTo>
                    <a:pt x="0" y="2415"/>
                    <a:pt x="84" y="2474"/>
                    <a:pt x="259" y="2474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68;p42">
              <a:extLst>
                <a:ext uri="{FF2B5EF4-FFF2-40B4-BE49-F238E27FC236}">
                  <a16:creationId xmlns:a16="http://schemas.microsoft.com/office/drawing/2014/main" id="{247F4A1D-1176-10D4-1B35-550344E5F85E}"/>
                </a:ext>
              </a:extLst>
            </p:cNvPr>
            <p:cNvSpPr/>
            <p:nvPr/>
          </p:nvSpPr>
          <p:spPr>
            <a:xfrm>
              <a:off x="6108575" y="1122100"/>
              <a:ext cx="66250" cy="76875"/>
            </a:xfrm>
            <a:custGeom>
              <a:avLst/>
              <a:gdLst/>
              <a:ahLst/>
              <a:cxnLst/>
              <a:rect l="l" t="t" r="r" b="b"/>
              <a:pathLst>
                <a:path w="2650" h="3075" extrusionOk="0">
                  <a:moveTo>
                    <a:pt x="185" y="3041"/>
                  </a:moveTo>
                  <a:cubicBezTo>
                    <a:pt x="619" y="2899"/>
                    <a:pt x="1129" y="2740"/>
                    <a:pt x="1705" y="2598"/>
                  </a:cubicBezTo>
                  <a:cubicBezTo>
                    <a:pt x="1830" y="2573"/>
                    <a:pt x="1931" y="2481"/>
                    <a:pt x="1964" y="2356"/>
                  </a:cubicBezTo>
                  <a:lnTo>
                    <a:pt x="2599" y="176"/>
                  </a:lnTo>
                  <a:cubicBezTo>
                    <a:pt x="2649" y="17"/>
                    <a:pt x="2490" y="17"/>
                    <a:pt x="2415" y="9"/>
                  </a:cubicBezTo>
                  <a:cubicBezTo>
                    <a:pt x="2290" y="0"/>
                    <a:pt x="2156" y="0"/>
                    <a:pt x="2031" y="0"/>
                  </a:cubicBezTo>
                  <a:cubicBezTo>
                    <a:pt x="1914" y="0"/>
                    <a:pt x="1814" y="59"/>
                    <a:pt x="1739" y="151"/>
                  </a:cubicBezTo>
                  <a:lnTo>
                    <a:pt x="93" y="2891"/>
                  </a:lnTo>
                  <a:cubicBezTo>
                    <a:pt x="1" y="3033"/>
                    <a:pt x="84" y="3075"/>
                    <a:pt x="185" y="3041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69;p42">
              <a:extLst>
                <a:ext uri="{FF2B5EF4-FFF2-40B4-BE49-F238E27FC236}">
                  <a16:creationId xmlns:a16="http://schemas.microsoft.com/office/drawing/2014/main" id="{030278CB-81A3-36AA-245F-5F0CDF27820D}"/>
                </a:ext>
              </a:extLst>
            </p:cNvPr>
            <p:cNvSpPr/>
            <p:nvPr/>
          </p:nvSpPr>
          <p:spPr>
            <a:xfrm>
              <a:off x="6074950" y="1122300"/>
              <a:ext cx="72100" cy="87950"/>
            </a:xfrm>
            <a:custGeom>
              <a:avLst/>
              <a:gdLst/>
              <a:ahLst/>
              <a:cxnLst/>
              <a:rect l="l" t="t" r="r" b="b"/>
              <a:pathLst>
                <a:path w="2884" h="3518" extrusionOk="0">
                  <a:moveTo>
                    <a:pt x="2014" y="427"/>
                  </a:moveTo>
                  <a:lnTo>
                    <a:pt x="293" y="2975"/>
                  </a:lnTo>
                  <a:cubicBezTo>
                    <a:pt x="1" y="3401"/>
                    <a:pt x="126" y="3518"/>
                    <a:pt x="744" y="3309"/>
                  </a:cubicBezTo>
                  <a:cubicBezTo>
                    <a:pt x="870" y="3267"/>
                    <a:pt x="978" y="3184"/>
                    <a:pt x="1054" y="3067"/>
                  </a:cubicBezTo>
                  <a:lnTo>
                    <a:pt x="2808" y="151"/>
                  </a:lnTo>
                  <a:cubicBezTo>
                    <a:pt x="2850" y="93"/>
                    <a:pt x="2883" y="1"/>
                    <a:pt x="2749" y="34"/>
                  </a:cubicBezTo>
                  <a:cubicBezTo>
                    <a:pt x="2440" y="93"/>
                    <a:pt x="2181" y="193"/>
                    <a:pt x="2014" y="427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70;p42">
              <a:extLst>
                <a:ext uri="{FF2B5EF4-FFF2-40B4-BE49-F238E27FC236}">
                  <a16:creationId xmlns:a16="http://schemas.microsoft.com/office/drawing/2014/main" id="{56DC4594-3A7C-B35E-61E0-7D9B61384E69}"/>
                </a:ext>
              </a:extLst>
            </p:cNvPr>
            <p:cNvSpPr/>
            <p:nvPr/>
          </p:nvSpPr>
          <p:spPr>
            <a:xfrm>
              <a:off x="6281100" y="1122925"/>
              <a:ext cx="104025" cy="64150"/>
            </a:xfrm>
            <a:custGeom>
              <a:avLst/>
              <a:gdLst/>
              <a:ahLst/>
              <a:cxnLst/>
              <a:rect l="l" t="t" r="r" b="b"/>
              <a:pathLst>
                <a:path w="4161" h="2566" extrusionOk="0">
                  <a:moveTo>
                    <a:pt x="3910" y="2474"/>
                  </a:moveTo>
                  <a:cubicBezTo>
                    <a:pt x="2724" y="2423"/>
                    <a:pt x="1454" y="2524"/>
                    <a:pt x="251" y="2557"/>
                  </a:cubicBezTo>
                  <a:cubicBezTo>
                    <a:pt x="101" y="2565"/>
                    <a:pt x="9" y="2490"/>
                    <a:pt x="9" y="2281"/>
                  </a:cubicBezTo>
                  <a:lnTo>
                    <a:pt x="9" y="352"/>
                  </a:lnTo>
                  <a:cubicBezTo>
                    <a:pt x="9" y="193"/>
                    <a:pt x="0" y="68"/>
                    <a:pt x="293" y="68"/>
                  </a:cubicBezTo>
                  <a:cubicBezTo>
                    <a:pt x="1128" y="59"/>
                    <a:pt x="2106" y="51"/>
                    <a:pt x="3158" y="9"/>
                  </a:cubicBezTo>
                  <a:cubicBezTo>
                    <a:pt x="3375" y="1"/>
                    <a:pt x="3434" y="42"/>
                    <a:pt x="3492" y="235"/>
                  </a:cubicBezTo>
                  <a:lnTo>
                    <a:pt x="4094" y="2281"/>
                  </a:lnTo>
                  <a:cubicBezTo>
                    <a:pt x="4161" y="2415"/>
                    <a:pt x="4085" y="2474"/>
                    <a:pt x="3910" y="2474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71;p42">
              <a:extLst>
                <a:ext uri="{FF2B5EF4-FFF2-40B4-BE49-F238E27FC236}">
                  <a16:creationId xmlns:a16="http://schemas.microsoft.com/office/drawing/2014/main" id="{583610AE-9A01-ECEE-0BF3-2001DDA77AF0}"/>
                </a:ext>
              </a:extLst>
            </p:cNvPr>
            <p:cNvSpPr/>
            <p:nvPr/>
          </p:nvSpPr>
          <p:spPr>
            <a:xfrm>
              <a:off x="6377800" y="1122100"/>
              <a:ext cx="66225" cy="76875"/>
            </a:xfrm>
            <a:custGeom>
              <a:avLst/>
              <a:gdLst/>
              <a:ahLst/>
              <a:cxnLst/>
              <a:rect l="l" t="t" r="r" b="b"/>
              <a:pathLst>
                <a:path w="2649" h="3075" extrusionOk="0">
                  <a:moveTo>
                    <a:pt x="2456" y="3041"/>
                  </a:moveTo>
                  <a:cubicBezTo>
                    <a:pt x="2022" y="2899"/>
                    <a:pt x="1521" y="2740"/>
                    <a:pt x="936" y="2598"/>
                  </a:cubicBezTo>
                  <a:cubicBezTo>
                    <a:pt x="811" y="2573"/>
                    <a:pt x="710" y="2473"/>
                    <a:pt x="677" y="2356"/>
                  </a:cubicBezTo>
                  <a:lnTo>
                    <a:pt x="42" y="176"/>
                  </a:lnTo>
                  <a:cubicBezTo>
                    <a:pt x="0" y="17"/>
                    <a:pt x="151" y="17"/>
                    <a:pt x="226" y="9"/>
                  </a:cubicBezTo>
                  <a:cubicBezTo>
                    <a:pt x="351" y="0"/>
                    <a:pt x="485" y="0"/>
                    <a:pt x="610" y="0"/>
                  </a:cubicBezTo>
                  <a:cubicBezTo>
                    <a:pt x="727" y="0"/>
                    <a:pt x="836" y="59"/>
                    <a:pt x="902" y="151"/>
                  </a:cubicBezTo>
                  <a:lnTo>
                    <a:pt x="2557" y="2891"/>
                  </a:lnTo>
                  <a:cubicBezTo>
                    <a:pt x="2648" y="3033"/>
                    <a:pt x="2573" y="3075"/>
                    <a:pt x="2456" y="3041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72;p42">
              <a:extLst>
                <a:ext uri="{FF2B5EF4-FFF2-40B4-BE49-F238E27FC236}">
                  <a16:creationId xmlns:a16="http://schemas.microsoft.com/office/drawing/2014/main" id="{0BB4154B-B772-E14B-CF75-AF903FA12DC6}"/>
                </a:ext>
              </a:extLst>
            </p:cNvPr>
            <p:cNvSpPr/>
            <p:nvPr/>
          </p:nvSpPr>
          <p:spPr>
            <a:xfrm>
              <a:off x="6405575" y="1122300"/>
              <a:ext cx="71875" cy="87950"/>
            </a:xfrm>
            <a:custGeom>
              <a:avLst/>
              <a:gdLst/>
              <a:ahLst/>
              <a:cxnLst/>
              <a:rect l="l" t="t" r="r" b="b"/>
              <a:pathLst>
                <a:path w="2875" h="3518" extrusionOk="0">
                  <a:moveTo>
                    <a:pt x="869" y="427"/>
                  </a:moveTo>
                  <a:lnTo>
                    <a:pt x="2590" y="2975"/>
                  </a:lnTo>
                  <a:cubicBezTo>
                    <a:pt x="2874" y="3401"/>
                    <a:pt x="2757" y="3518"/>
                    <a:pt x="2131" y="3309"/>
                  </a:cubicBezTo>
                  <a:cubicBezTo>
                    <a:pt x="2005" y="3267"/>
                    <a:pt x="1897" y="3184"/>
                    <a:pt x="1830" y="3067"/>
                  </a:cubicBezTo>
                  <a:lnTo>
                    <a:pt x="76" y="151"/>
                  </a:lnTo>
                  <a:cubicBezTo>
                    <a:pt x="25" y="93"/>
                    <a:pt x="0" y="1"/>
                    <a:pt x="134" y="34"/>
                  </a:cubicBezTo>
                  <a:cubicBezTo>
                    <a:pt x="443" y="93"/>
                    <a:pt x="694" y="193"/>
                    <a:pt x="869" y="427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73;p42">
              <a:extLst>
                <a:ext uri="{FF2B5EF4-FFF2-40B4-BE49-F238E27FC236}">
                  <a16:creationId xmlns:a16="http://schemas.microsoft.com/office/drawing/2014/main" id="{7F93E0B1-0BAC-357C-3C93-20A08045105D}"/>
                </a:ext>
              </a:extLst>
            </p:cNvPr>
            <p:cNvSpPr/>
            <p:nvPr/>
          </p:nvSpPr>
          <p:spPr>
            <a:xfrm>
              <a:off x="5554700" y="1146125"/>
              <a:ext cx="486875" cy="84175"/>
            </a:xfrm>
            <a:custGeom>
              <a:avLst/>
              <a:gdLst/>
              <a:ahLst/>
              <a:cxnLst/>
              <a:rect l="l" t="t" r="r" b="b"/>
              <a:pathLst>
                <a:path w="19475" h="3367" extrusionOk="0">
                  <a:moveTo>
                    <a:pt x="2039" y="1612"/>
                  </a:moveTo>
                  <a:lnTo>
                    <a:pt x="19199" y="3367"/>
                  </a:lnTo>
                  <a:cubicBezTo>
                    <a:pt x="19249" y="2799"/>
                    <a:pt x="19341" y="2239"/>
                    <a:pt x="19474" y="1688"/>
                  </a:cubicBezTo>
                  <a:lnTo>
                    <a:pt x="2382" y="201"/>
                  </a:lnTo>
                  <a:cubicBezTo>
                    <a:pt x="1" y="0"/>
                    <a:pt x="252" y="1429"/>
                    <a:pt x="2039" y="1612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4;p42">
              <a:extLst>
                <a:ext uri="{FF2B5EF4-FFF2-40B4-BE49-F238E27FC236}">
                  <a16:creationId xmlns:a16="http://schemas.microsoft.com/office/drawing/2014/main" id="{F6FA8257-883F-1913-D794-3DEC4DE9FBF3}"/>
                </a:ext>
              </a:extLst>
            </p:cNvPr>
            <p:cNvSpPr/>
            <p:nvPr/>
          </p:nvSpPr>
          <p:spPr>
            <a:xfrm>
              <a:off x="5584575" y="1155725"/>
              <a:ext cx="455325" cy="55775"/>
            </a:xfrm>
            <a:custGeom>
              <a:avLst/>
              <a:gdLst/>
              <a:ahLst/>
              <a:cxnLst/>
              <a:rect l="l" t="t" r="r" b="b"/>
              <a:pathLst>
                <a:path w="18213" h="2231" extrusionOk="0">
                  <a:moveTo>
                    <a:pt x="1095" y="527"/>
                  </a:moveTo>
                  <a:lnTo>
                    <a:pt x="18062" y="2231"/>
                  </a:lnTo>
                  <a:cubicBezTo>
                    <a:pt x="18104" y="2022"/>
                    <a:pt x="18154" y="1813"/>
                    <a:pt x="18212" y="1604"/>
                  </a:cubicBezTo>
                  <a:lnTo>
                    <a:pt x="1137" y="101"/>
                  </a:lnTo>
                  <a:cubicBezTo>
                    <a:pt x="1" y="0"/>
                    <a:pt x="9" y="418"/>
                    <a:pt x="1095" y="527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75;p42">
              <a:extLst>
                <a:ext uri="{FF2B5EF4-FFF2-40B4-BE49-F238E27FC236}">
                  <a16:creationId xmlns:a16="http://schemas.microsoft.com/office/drawing/2014/main" id="{7C5C5D1E-C5FD-B37C-762D-84A16BA669DB}"/>
                </a:ext>
              </a:extLst>
            </p:cNvPr>
            <p:cNvSpPr/>
            <p:nvPr/>
          </p:nvSpPr>
          <p:spPr>
            <a:xfrm>
              <a:off x="6842500" y="1441575"/>
              <a:ext cx="265675" cy="241300"/>
            </a:xfrm>
            <a:custGeom>
              <a:avLst/>
              <a:gdLst/>
              <a:ahLst/>
              <a:cxnLst/>
              <a:rect l="l" t="t" r="r" b="b"/>
              <a:pathLst>
                <a:path w="10627" h="9652" extrusionOk="0">
                  <a:moveTo>
                    <a:pt x="5317" y="0"/>
                  </a:moveTo>
                  <a:cubicBezTo>
                    <a:pt x="4941" y="0"/>
                    <a:pt x="4559" y="44"/>
                    <a:pt x="4177" y="137"/>
                  </a:cubicBezTo>
                  <a:cubicBezTo>
                    <a:pt x="1587" y="755"/>
                    <a:pt x="0" y="3361"/>
                    <a:pt x="618" y="5959"/>
                  </a:cubicBezTo>
                  <a:cubicBezTo>
                    <a:pt x="1153" y="8171"/>
                    <a:pt x="3133" y="9652"/>
                    <a:pt x="5312" y="9652"/>
                  </a:cubicBezTo>
                  <a:cubicBezTo>
                    <a:pt x="5685" y="9652"/>
                    <a:pt x="6063" y="9608"/>
                    <a:pt x="6441" y="9518"/>
                  </a:cubicBezTo>
                  <a:cubicBezTo>
                    <a:pt x="9031" y="8892"/>
                    <a:pt x="10626" y="6285"/>
                    <a:pt x="10000" y="3695"/>
                  </a:cubicBezTo>
                  <a:cubicBezTo>
                    <a:pt x="9472" y="1486"/>
                    <a:pt x="7498" y="0"/>
                    <a:pt x="5317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76;p42">
              <a:extLst>
                <a:ext uri="{FF2B5EF4-FFF2-40B4-BE49-F238E27FC236}">
                  <a16:creationId xmlns:a16="http://schemas.microsoft.com/office/drawing/2014/main" id="{57DEE22A-6275-E4DE-32B3-D2B0A21E9D76}"/>
                </a:ext>
              </a:extLst>
            </p:cNvPr>
            <p:cNvSpPr/>
            <p:nvPr/>
          </p:nvSpPr>
          <p:spPr>
            <a:xfrm>
              <a:off x="6836025" y="1404975"/>
              <a:ext cx="278625" cy="254000"/>
            </a:xfrm>
            <a:custGeom>
              <a:avLst/>
              <a:gdLst/>
              <a:ahLst/>
              <a:cxnLst/>
              <a:rect l="l" t="t" r="r" b="b"/>
              <a:pathLst>
                <a:path w="11145" h="10160" extrusionOk="0">
                  <a:moveTo>
                    <a:pt x="5572" y="1"/>
                  </a:moveTo>
                  <a:cubicBezTo>
                    <a:pt x="4273" y="1"/>
                    <a:pt x="2974" y="498"/>
                    <a:pt x="1980" y="1492"/>
                  </a:cubicBezTo>
                  <a:cubicBezTo>
                    <a:pt x="0" y="3472"/>
                    <a:pt x="0" y="6688"/>
                    <a:pt x="1980" y="8668"/>
                  </a:cubicBezTo>
                  <a:cubicBezTo>
                    <a:pt x="2974" y="9662"/>
                    <a:pt x="4273" y="10159"/>
                    <a:pt x="5572" y="10159"/>
                  </a:cubicBezTo>
                  <a:cubicBezTo>
                    <a:pt x="6871" y="10159"/>
                    <a:pt x="8170" y="9662"/>
                    <a:pt x="9164" y="8668"/>
                  </a:cubicBezTo>
                  <a:cubicBezTo>
                    <a:pt x="11144" y="6688"/>
                    <a:pt x="11144" y="3472"/>
                    <a:pt x="9164" y="1492"/>
                  </a:cubicBezTo>
                  <a:cubicBezTo>
                    <a:pt x="8170" y="498"/>
                    <a:pt x="6871" y="1"/>
                    <a:pt x="5572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677;p42">
              <a:extLst>
                <a:ext uri="{FF2B5EF4-FFF2-40B4-BE49-F238E27FC236}">
                  <a16:creationId xmlns:a16="http://schemas.microsoft.com/office/drawing/2014/main" id="{9E87F794-D000-E158-B29F-F058254AC40C}"/>
                </a:ext>
              </a:extLst>
            </p:cNvPr>
            <p:cNvSpPr/>
            <p:nvPr/>
          </p:nvSpPr>
          <p:spPr>
            <a:xfrm>
              <a:off x="6866500" y="1427225"/>
              <a:ext cx="217650" cy="218275"/>
            </a:xfrm>
            <a:custGeom>
              <a:avLst/>
              <a:gdLst/>
              <a:ahLst/>
              <a:cxnLst/>
              <a:rect l="l" t="t" r="r" b="b"/>
              <a:pathLst>
                <a:path w="8706" h="8731" extrusionOk="0">
                  <a:moveTo>
                    <a:pt x="4353" y="0"/>
                  </a:moveTo>
                  <a:cubicBezTo>
                    <a:pt x="2014" y="0"/>
                    <a:pt x="1" y="1964"/>
                    <a:pt x="1" y="4386"/>
                  </a:cubicBezTo>
                  <a:cubicBezTo>
                    <a:pt x="1" y="6784"/>
                    <a:pt x="1947" y="8730"/>
                    <a:pt x="4353" y="8730"/>
                  </a:cubicBezTo>
                  <a:cubicBezTo>
                    <a:pt x="6759" y="8730"/>
                    <a:pt x="8706" y="6784"/>
                    <a:pt x="8706" y="4386"/>
                  </a:cubicBezTo>
                  <a:cubicBezTo>
                    <a:pt x="8706" y="1964"/>
                    <a:pt x="6692" y="0"/>
                    <a:pt x="4353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678;p42">
              <a:extLst>
                <a:ext uri="{FF2B5EF4-FFF2-40B4-BE49-F238E27FC236}">
                  <a16:creationId xmlns:a16="http://schemas.microsoft.com/office/drawing/2014/main" id="{6763F180-AC5A-DFDB-C72F-FB2A19659FEF}"/>
                </a:ext>
              </a:extLst>
            </p:cNvPr>
            <p:cNvSpPr/>
            <p:nvPr/>
          </p:nvSpPr>
          <p:spPr>
            <a:xfrm>
              <a:off x="6886350" y="1436000"/>
              <a:ext cx="185075" cy="185050"/>
            </a:xfrm>
            <a:custGeom>
              <a:avLst/>
              <a:gdLst/>
              <a:ahLst/>
              <a:cxnLst/>
              <a:rect l="l" t="t" r="r" b="b"/>
              <a:pathLst>
                <a:path w="7403" h="7402" extrusionOk="0">
                  <a:moveTo>
                    <a:pt x="3559" y="7402"/>
                  </a:moveTo>
                  <a:cubicBezTo>
                    <a:pt x="4996" y="7402"/>
                    <a:pt x="6299" y="6533"/>
                    <a:pt x="6851" y="5205"/>
                  </a:cubicBezTo>
                  <a:cubicBezTo>
                    <a:pt x="7402" y="3868"/>
                    <a:pt x="7093" y="2339"/>
                    <a:pt x="6074" y="1320"/>
                  </a:cubicBezTo>
                  <a:cubicBezTo>
                    <a:pt x="5055" y="301"/>
                    <a:pt x="3526" y="0"/>
                    <a:pt x="2197" y="552"/>
                  </a:cubicBezTo>
                  <a:cubicBezTo>
                    <a:pt x="869" y="1103"/>
                    <a:pt x="0" y="2398"/>
                    <a:pt x="0" y="3843"/>
                  </a:cubicBezTo>
                  <a:cubicBezTo>
                    <a:pt x="0" y="5806"/>
                    <a:pt x="1596" y="7394"/>
                    <a:pt x="3559" y="7402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679;p42">
              <a:extLst>
                <a:ext uri="{FF2B5EF4-FFF2-40B4-BE49-F238E27FC236}">
                  <a16:creationId xmlns:a16="http://schemas.microsoft.com/office/drawing/2014/main" id="{71F401F5-B788-E9F3-B099-646E613F331A}"/>
                </a:ext>
              </a:extLst>
            </p:cNvPr>
            <p:cNvSpPr/>
            <p:nvPr/>
          </p:nvSpPr>
          <p:spPr>
            <a:xfrm>
              <a:off x="6938550" y="1482775"/>
              <a:ext cx="85875" cy="86075"/>
            </a:xfrm>
            <a:custGeom>
              <a:avLst/>
              <a:gdLst/>
              <a:ahLst/>
              <a:cxnLst/>
              <a:rect l="l" t="t" r="r" b="b"/>
              <a:pathLst>
                <a:path w="3435" h="3443" extrusionOk="0">
                  <a:moveTo>
                    <a:pt x="1471" y="3442"/>
                  </a:moveTo>
                  <a:cubicBezTo>
                    <a:pt x="2783" y="3442"/>
                    <a:pt x="3434" y="1855"/>
                    <a:pt x="2515" y="928"/>
                  </a:cubicBezTo>
                  <a:cubicBezTo>
                    <a:pt x="1588" y="1"/>
                    <a:pt x="1" y="661"/>
                    <a:pt x="1" y="1972"/>
                  </a:cubicBezTo>
                  <a:cubicBezTo>
                    <a:pt x="1" y="2783"/>
                    <a:pt x="661" y="3434"/>
                    <a:pt x="1471" y="3442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680;p42">
              <a:extLst>
                <a:ext uri="{FF2B5EF4-FFF2-40B4-BE49-F238E27FC236}">
                  <a16:creationId xmlns:a16="http://schemas.microsoft.com/office/drawing/2014/main" id="{0041E012-F674-2CF7-1325-D4D7E19E82C6}"/>
                </a:ext>
              </a:extLst>
            </p:cNvPr>
            <p:cNvSpPr/>
            <p:nvPr/>
          </p:nvSpPr>
          <p:spPr>
            <a:xfrm>
              <a:off x="6945650" y="1502200"/>
              <a:ext cx="59350" cy="59350"/>
            </a:xfrm>
            <a:custGeom>
              <a:avLst/>
              <a:gdLst/>
              <a:ahLst/>
              <a:cxnLst/>
              <a:rect l="l" t="t" r="r" b="b"/>
              <a:pathLst>
                <a:path w="2374" h="2374" extrusionOk="0">
                  <a:moveTo>
                    <a:pt x="1187" y="1"/>
                  </a:moveTo>
                  <a:cubicBezTo>
                    <a:pt x="536" y="1"/>
                    <a:pt x="1" y="535"/>
                    <a:pt x="1" y="1187"/>
                  </a:cubicBezTo>
                  <a:cubicBezTo>
                    <a:pt x="1" y="1847"/>
                    <a:pt x="536" y="2373"/>
                    <a:pt x="1187" y="2373"/>
                  </a:cubicBezTo>
                  <a:cubicBezTo>
                    <a:pt x="1839" y="2373"/>
                    <a:pt x="2373" y="1847"/>
                    <a:pt x="2373" y="1187"/>
                  </a:cubicBezTo>
                  <a:cubicBezTo>
                    <a:pt x="2373" y="535"/>
                    <a:pt x="1839" y="1"/>
                    <a:pt x="1187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681;p42">
              <a:extLst>
                <a:ext uri="{FF2B5EF4-FFF2-40B4-BE49-F238E27FC236}">
                  <a16:creationId xmlns:a16="http://schemas.microsoft.com/office/drawing/2014/main" id="{62F66281-469E-3D3E-3AFA-DFC0A3CF4D3E}"/>
                </a:ext>
              </a:extLst>
            </p:cNvPr>
            <p:cNvSpPr/>
            <p:nvPr/>
          </p:nvSpPr>
          <p:spPr>
            <a:xfrm>
              <a:off x="6936900" y="1354325"/>
              <a:ext cx="76875" cy="65000"/>
            </a:xfrm>
            <a:custGeom>
              <a:avLst/>
              <a:gdLst/>
              <a:ahLst/>
              <a:cxnLst/>
              <a:rect l="l" t="t" r="r" b="b"/>
              <a:pathLst>
                <a:path w="3075" h="2600" extrusionOk="0">
                  <a:moveTo>
                    <a:pt x="2281" y="2499"/>
                  </a:moveTo>
                  <a:lnTo>
                    <a:pt x="3074" y="569"/>
                  </a:lnTo>
                  <a:cubicBezTo>
                    <a:pt x="3074" y="569"/>
                    <a:pt x="2757" y="1"/>
                    <a:pt x="1487" y="68"/>
                  </a:cubicBezTo>
                  <a:cubicBezTo>
                    <a:pt x="217" y="126"/>
                    <a:pt x="0" y="544"/>
                    <a:pt x="0" y="544"/>
                  </a:cubicBezTo>
                  <a:lnTo>
                    <a:pt x="702" y="2599"/>
                  </a:ln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682;p42">
              <a:extLst>
                <a:ext uri="{FF2B5EF4-FFF2-40B4-BE49-F238E27FC236}">
                  <a16:creationId xmlns:a16="http://schemas.microsoft.com/office/drawing/2014/main" id="{57717429-B028-2D19-AEB2-7FCBD0E0ADB7}"/>
                </a:ext>
              </a:extLst>
            </p:cNvPr>
            <p:cNvSpPr/>
            <p:nvPr/>
          </p:nvSpPr>
          <p:spPr>
            <a:xfrm>
              <a:off x="6937100" y="1357675"/>
              <a:ext cx="71025" cy="61650"/>
            </a:xfrm>
            <a:custGeom>
              <a:avLst/>
              <a:gdLst/>
              <a:ahLst/>
              <a:cxnLst/>
              <a:rect l="l" t="t" r="r" b="b"/>
              <a:pathLst>
                <a:path w="2841" h="2466" extrusionOk="0">
                  <a:moveTo>
                    <a:pt x="0" y="427"/>
                  </a:moveTo>
                  <a:lnTo>
                    <a:pt x="694" y="2465"/>
                  </a:lnTo>
                  <a:lnTo>
                    <a:pt x="1880" y="2390"/>
                  </a:lnTo>
                  <a:lnTo>
                    <a:pt x="2841" y="34"/>
                  </a:lnTo>
                  <a:cubicBezTo>
                    <a:pt x="2841" y="34"/>
                    <a:pt x="2055" y="1"/>
                    <a:pt x="1187" y="51"/>
                  </a:cubicBezTo>
                  <a:cubicBezTo>
                    <a:pt x="326" y="109"/>
                    <a:pt x="151" y="301"/>
                    <a:pt x="0" y="427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683;p42">
              <a:extLst>
                <a:ext uri="{FF2B5EF4-FFF2-40B4-BE49-F238E27FC236}">
                  <a16:creationId xmlns:a16="http://schemas.microsoft.com/office/drawing/2014/main" id="{F8A3569E-929F-6D2C-B6DD-5CED2092517E}"/>
                </a:ext>
              </a:extLst>
            </p:cNvPr>
            <p:cNvSpPr/>
            <p:nvPr/>
          </p:nvSpPr>
          <p:spPr>
            <a:xfrm>
              <a:off x="6918725" y="1335750"/>
              <a:ext cx="112175" cy="37000"/>
            </a:xfrm>
            <a:custGeom>
              <a:avLst/>
              <a:gdLst/>
              <a:ahLst/>
              <a:cxnLst/>
              <a:rect l="l" t="t" r="r" b="b"/>
              <a:pathLst>
                <a:path w="4487" h="1480" extrusionOk="0">
                  <a:moveTo>
                    <a:pt x="0" y="318"/>
                  </a:moveTo>
                  <a:lnTo>
                    <a:pt x="4486" y="0"/>
                  </a:lnTo>
                  <a:lnTo>
                    <a:pt x="4486" y="1162"/>
                  </a:lnTo>
                  <a:lnTo>
                    <a:pt x="0" y="1479"/>
                  </a:ln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684;p42">
              <a:extLst>
                <a:ext uri="{FF2B5EF4-FFF2-40B4-BE49-F238E27FC236}">
                  <a16:creationId xmlns:a16="http://schemas.microsoft.com/office/drawing/2014/main" id="{C704F4C0-6C2E-470E-8D81-672468426858}"/>
                </a:ext>
              </a:extLst>
            </p:cNvPr>
            <p:cNvSpPr/>
            <p:nvPr/>
          </p:nvSpPr>
          <p:spPr>
            <a:xfrm>
              <a:off x="7652200" y="1307350"/>
              <a:ext cx="62050" cy="30500"/>
            </a:xfrm>
            <a:custGeom>
              <a:avLst/>
              <a:gdLst/>
              <a:ahLst/>
              <a:cxnLst/>
              <a:rect l="l" t="t" r="r" b="b"/>
              <a:pathLst>
                <a:path w="2482" h="1220" extrusionOk="0">
                  <a:moveTo>
                    <a:pt x="1" y="109"/>
                  </a:moveTo>
                  <a:lnTo>
                    <a:pt x="2482" y="0"/>
                  </a:lnTo>
                  <a:lnTo>
                    <a:pt x="2482" y="1111"/>
                  </a:lnTo>
                  <a:lnTo>
                    <a:pt x="1" y="1220"/>
                  </a:ln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685;p42">
              <a:extLst>
                <a:ext uri="{FF2B5EF4-FFF2-40B4-BE49-F238E27FC236}">
                  <a16:creationId xmlns:a16="http://schemas.microsoft.com/office/drawing/2014/main" id="{9CE34F08-D115-013A-7E90-2650855D6994}"/>
                </a:ext>
              </a:extLst>
            </p:cNvPr>
            <p:cNvSpPr/>
            <p:nvPr/>
          </p:nvSpPr>
          <p:spPr>
            <a:xfrm>
              <a:off x="7605850" y="1339100"/>
              <a:ext cx="161675" cy="181500"/>
            </a:xfrm>
            <a:custGeom>
              <a:avLst/>
              <a:gdLst/>
              <a:ahLst/>
              <a:cxnLst/>
              <a:rect l="l" t="t" r="r" b="b"/>
              <a:pathLst>
                <a:path w="6467" h="7260" extrusionOk="0">
                  <a:moveTo>
                    <a:pt x="3108" y="7260"/>
                  </a:moveTo>
                  <a:cubicBezTo>
                    <a:pt x="4369" y="7260"/>
                    <a:pt x="5497" y="6499"/>
                    <a:pt x="5982" y="5338"/>
                  </a:cubicBezTo>
                  <a:cubicBezTo>
                    <a:pt x="6466" y="4177"/>
                    <a:pt x="6199" y="2840"/>
                    <a:pt x="5305" y="1955"/>
                  </a:cubicBezTo>
                  <a:cubicBezTo>
                    <a:pt x="3350" y="0"/>
                    <a:pt x="0" y="1387"/>
                    <a:pt x="0" y="4152"/>
                  </a:cubicBezTo>
                  <a:cubicBezTo>
                    <a:pt x="8" y="5865"/>
                    <a:pt x="1395" y="7260"/>
                    <a:pt x="3108" y="7260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686;p42">
              <a:extLst>
                <a:ext uri="{FF2B5EF4-FFF2-40B4-BE49-F238E27FC236}">
                  <a16:creationId xmlns:a16="http://schemas.microsoft.com/office/drawing/2014/main" id="{1249C5CB-52DF-A1ED-6C70-85920C5B1A00}"/>
                </a:ext>
              </a:extLst>
            </p:cNvPr>
            <p:cNvSpPr/>
            <p:nvPr/>
          </p:nvSpPr>
          <p:spPr>
            <a:xfrm>
              <a:off x="7601875" y="1334925"/>
              <a:ext cx="170025" cy="170025"/>
            </a:xfrm>
            <a:custGeom>
              <a:avLst/>
              <a:gdLst/>
              <a:ahLst/>
              <a:cxnLst/>
              <a:rect l="l" t="t" r="r" b="b"/>
              <a:pathLst>
                <a:path w="6801" h="6801" extrusionOk="0">
                  <a:moveTo>
                    <a:pt x="3267" y="6800"/>
                  </a:moveTo>
                  <a:cubicBezTo>
                    <a:pt x="4595" y="6800"/>
                    <a:pt x="5781" y="6007"/>
                    <a:pt x="6291" y="4778"/>
                  </a:cubicBezTo>
                  <a:cubicBezTo>
                    <a:pt x="6801" y="3559"/>
                    <a:pt x="6516" y="2155"/>
                    <a:pt x="5581" y="1220"/>
                  </a:cubicBezTo>
                  <a:cubicBezTo>
                    <a:pt x="4645" y="284"/>
                    <a:pt x="3242" y="0"/>
                    <a:pt x="2022" y="510"/>
                  </a:cubicBezTo>
                  <a:cubicBezTo>
                    <a:pt x="794" y="1011"/>
                    <a:pt x="0" y="2205"/>
                    <a:pt x="0" y="3534"/>
                  </a:cubicBezTo>
                  <a:cubicBezTo>
                    <a:pt x="0" y="5330"/>
                    <a:pt x="1462" y="6800"/>
                    <a:pt x="3267" y="6800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687;p42">
              <a:extLst>
                <a:ext uri="{FF2B5EF4-FFF2-40B4-BE49-F238E27FC236}">
                  <a16:creationId xmlns:a16="http://schemas.microsoft.com/office/drawing/2014/main" id="{9D6F8207-5382-2DC4-EA38-4895315D8ECE}"/>
                </a:ext>
              </a:extLst>
            </p:cNvPr>
            <p:cNvSpPr/>
            <p:nvPr/>
          </p:nvSpPr>
          <p:spPr>
            <a:xfrm>
              <a:off x="7588725" y="1355375"/>
              <a:ext cx="165000" cy="146850"/>
            </a:xfrm>
            <a:custGeom>
              <a:avLst/>
              <a:gdLst/>
              <a:ahLst/>
              <a:cxnLst/>
              <a:rect l="l" t="t" r="r" b="b"/>
              <a:pathLst>
                <a:path w="6600" h="5874" extrusionOk="0">
                  <a:moveTo>
                    <a:pt x="3793" y="17"/>
                  </a:moveTo>
                  <a:cubicBezTo>
                    <a:pt x="1278" y="1"/>
                    <a:pt x="0" y="3033"/>
                    <a:pt x="1779" y="4821"/>
                  </a:cubicBezTo>
                  <a:cubicBezTo>
                    <a:pt x="2581" y="5631"/>
                    <a:pt x="3793" y="5874"/>
                    <a:pt x="4854" y="5439"/>
                  </a:cubicBezTo>
                  <a:cubicBezTo>
                    <a:pt x="5906" y="5005"/>
                    <a:pt x="6600" y="3977"/>
                    <a:pt x="6600" y="2833"/>
                  </a:cubicBezTo>
                  <a:cubicBezTo>
                    <a:pt x="6583" y="1287"/>
                    <a:pt x="5338" y="34"/>
                    <a:pt x="3793" y="17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688;p42">
              <a:extLst>
                <a:ext uri="{FF2B5EF4-FFF2-40B4-BE49-F238E27FC236}">
                  <a16:creationId xmlns:a16="http://schemas.microsoft.com/office/drawing/2014/main" id="{DED7CEF4-7565-3E9A-5D8C-0459AFA94B0A}"/>
                </a:ext>
              </a:extLst>
            </p:cNvPr>
            <p:cNvSpPr/>
            <p:nvPr/>
          </p:nvSpPr>
          <p:spPr>
            <a:xfrm>
              <a:off x="7657625" y="1399500"/>
              <a:ext cx="52025" cy="47375"/>
            </a:xfrm>
            <a:custGeom>
              <a:avLst/>
              <a:gdLst/>
              <a:ahLst/>
              <a:cxnLst/>
              <a:rect l="l" t="t" r="r" b="b"/>
              <a:pathLst>
                <a:path w="2081" h="1895" extrusionOk="0">
                  <a:moveTo>
                    <a:pt x="1038" y="0"/>
                  </a:moveTo>
                  <a:cubicBezTo>
                    <a:pt x="794" y="0"/>
                    <a:pt x="552" y="94"/>
                    <a:pt x="368" y="282"/>
                  </a:cubicBezTo>
                  <a:cubicBezTo>
                    <a:pt x="1" y="650"/>
                    <a:pt x="1" y="1251"/>
                    <a:pt x="368" y="1619"/>
                  </a:cubicBezTo>
                  <a:cubicBezTo>
                    <a:pt x="552" y="1803"/>
                    <a:pt x="794" y="1895"/>
                    <a:pt x="1038" y="1895"/>
                  </a:cubicBezTo>
                  <a:cubicBezTo>
                    <a:pt x="1281" y="1895"/>
                    <a:pt x="1525" y="1803"/>
                    <a:pt x="1713" y="1619"/>
                  </a:cubicBezTo>
                  <a:cubicBezTo>
                    <a:pt x="2081" y="1251"/>
                    <a:pt x="2081" y="650"/>
                    <a:pt x="1713" y="282"/>
                  </a:cubicBezTo>
                  <a:cubicBezTo>
                    <a:pt x="1525" y="94"/>
                    <a:pt x="1281" y="0"/>
                    <a:pt x="1038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689;p42">
              <a:extLst>
                <a:ext uri="{FF2B5EF4-FFF2-40B4-BE49-F238E27FC236}">
                  <a16:creationId xmlns:a16="http://schemas.microsoft.com/office/drawing/2014/main" id="{61117081-95A7-5B00-F6FA-7BC6E249BA4A}"/>
                </a:ext>
              </a:extLst>
            </p:cNvPr>
            <p:cNvSpPr/>
            <p:nvPr/>
          </p:nvSpPr>
          <p:spPr>
            <a:xfrm>
              <a:off x="7664525" y="1397575"/>
              <a:ext cx="44725" cy="44700"/>
            </a:xfrm>
            <a:custGeom>
              <a:avLst/>
              <a:gdLst/>
              <a:ahLst/>
              <a:cxnLst/>
              <a:rect l="l" t="t" r="r" b="b"/>
              <a:pathLst>
                <a:path w="1789" h="1788" extrusionOk="0">
                  <a:moveTo>
                    <a:pt x="761" y="1788"/>
                  </a:moveTo>
                  <a:cubicBezTo>
                    <a:pt x="1446" y="1788"/>
                    <a:pt x="1788" y="961"/>
                    <a:pt x="1304" y="485"/>
                  </a:cubicBezTo>
                  <a:cubicBezTo>
                    <a:pt x="819" y="0"/>
                    <a:pt x="1" y="343"/>
                    <a:pt x="1" y="1028"/>
                  </a:cubicBezTo>
                  <a:cubicBezTo>
                    <a:pt x="1" y="1445"/>
                    <a:pt x="343" y="1788"/>
                    <a:pt x="761" y="1788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690;p42">
              <a:extLst>
                <a:ext uri="{FF2B5EF4-FFF2-40B4-BE49-F238E27FC236}">
                  <a16:creationId xmlns:a16="http://schemas.microsoft.com/office/drawing/2014/main" id="{409D4716-1331-15C6-E409-CD3A7712E0A4}"/>
                </a:ext>
              </a:extLst>
            </p:cNvPr>
            <p:cNvSpPr/>
            <p:nvPr/>
          </p:nvSpPr>
          <p:spPr>
            <a:xfrm>
              <a:off x="7658875" y="1308400"/>
              <a:ext cx="49525" cy="41775"/>
            </a:xfrm>
            <a:custGeom>
              <a:avLst/>
              <a:gdLst/>
              <a:ahLst/>
              <a:cxnLst/>
              <a:rect l="l" t="t" r="r" b="b"/>
              <a:pathLst>
                <a:path w="1981" h="1671" extrusionOk="0">
                  <a:moveTo>
                    <a:pt x="1471" y="1612"/>
                  </a:moveTo>
                  <a:lnTo>
                    <a:pt x="1981" y="368"/>
                  </a:lnTo>
                  <a:cubicBezTo>
                    <a:pt x="1981" y="368"/>
                    <a:pt x="1772" y="0"/>
                    <a:pt x="962" y="42"/>
                  </a:cubicBezTo>
                  <a:cubicBezTo>
                    <a:pt x="151" y="84"/>
                    <a:pt x="1" y="343"/>
                    <a:pt x="1" y="343"/>
                  </a:cubicBezTo>
                  <a:lnTo>
                    <a:pt x="452" y="1671"/>
                  </a:ln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691;p42">
              <a:extLst>
                <a:ext uri="{FF2B5EF4-FFF2-40B4-BE49-F238E27FC236}">
                  <a16:creationId xmlns:a16="http://schemas.microsoft.com/office/drawing/2014/main" id="{9CD41311-2F6D-F77E-FF26-D87BE950F016}"/>
                </a:ext>
              </a:extLst>
            </p:cNvPr>
            <p:cNvSpPr/>
            <p:nvPr/>
          </p:nvSpPr>
          <p:spPr>
            <a:xfrm>
              <a:off x="7659100" y="1310275"/>
              <a:ext cx="41575" cy="39900"/>
            </a:xfrm>
            <a:custGeom>
              <a:avLst/>
              <a:gdLst/>
              <a:ahLst/>
              <a:cxnLst/>
              <a:rect l="l" t="t" r="r" b="b"/>
              <a:pathLst>
                <a:path w="1663" h="1596" extrusionOk="0">
                  <a:moveTo>
                    <a:pt x="0" y="284"/>
                  </a:moveTo>
                  <a:lnTo>
                    <a:pt x="443" y="1596"/>
                  </a:lnTo>
                  <a:lnTo>
                    <a:pt x="1203" y="1554"/>
                  </a:lnTo>
                  <a:lnTo>
                    <a:pt x="1663" y="376"/>
                  </a:lnTo>
                  <a:cubicBezTo>
                    <a:pt x="1663" y="376"/>
                    <a:pt x="1421" y="0"/>
                    <a:pt x="761" y="42"/>
                  </a:cubicBezTo>
                  <a:cubicBezTo>
                    <a:pt x="309" y="75"/>
                    <a:pt x="92" y="201"/>
                    <a:pt x="0" y="284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692;p42">
              <a:extLst>
                <a:ext uri="{FF2B5EF4-FFF2-40B4-BE49-F238E27FC236}">
                  <a16:creationId xmlns:a16="http://schemas.microsoft.com/office/drawing/2014/main" id="{D703BAF6-BD97-114E-49F9-70FC7C231435}"/>
                </a:ext>
              </a:extLst>
            </p:cNvPr>
            <p:cNvSpPr/>
            <p:nvPr/>
          </p:nvSpPr>
          <p:spPr>
            <a:xfrm>
              <a:off x="7647200" y="1296475"/>
              <a:ext cx="72275" cy="23625"/>
            </a:xfrm>
            <a:custGeom>
              <a:avLst/>
              <a:gdLst/>
              <a:ahLst/>
              <a:cxnLst/>
              <a:rect l="l" t="t" r="r" b="b"/>
              <a:pathLst>
                <a:path w="2891" h="945" extrusionOk="0">
                  <a:moveTo>
                    <a:pt x="0" y="201"/>
                  </a:moveTo>
                  <a:lnTo>
                    <a:pt x="2891" y="1"/>
                  </a:lnTo>
                  <a:lnTo>
                    <a:pt x="2891" y="744"/>
                  </a:lnTo>
                  <a:lnTo>
                    <a:pt x="0" y="945"/>
                  </a:ln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7395128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96;p13"/>
          <p:cNvGrpSpPr/>
          <p:nvPr/>
        </p:nvGrpSpPr>
        <p:grpSpPr>
          <a:xfrm>
            <a:off x="110836" y="-374073"/>
            <a:ext cx="12651418" cy="2307298"/>
            <a:chOff x="0" y="-47625"/>
            <a:chExt cx="923367" cy="168398"/>
          </a:xfrm>
        </p:grpSpPr>
        <p:sp>
          <p:nvSpPr>
            <p:cNvPr id="3" name="Google Shape;97;p13"/>
            <p:cNvSpPr/>
            <p:nvPr/>
          </p:nvSpPr>
          <p:spPr>
            <a:xfrm>
              <a:off x="0" y="0"/>
              <a:ext cx="923367" cy="120773"/>
            </a:xfrm>
            <a:custGeom>
              <a:avLst/>
              <a:gdLst/>
              <a:ahLst/>
              <a:cxnLst/>
              <a:rect l="l" t="t" r="r" b="b"/>
              <a:pathLst>
                <a:path w="923367" h="120773" extrusionOk="0">
                  <a:moveTo>
                    <a:pt x="60387" y="0"/>
                  </a:moveTo>
                  <a:lnTo>
                    <a:pt x="862980" y="0"/>
                  </a:lnTo>
                  <a:cubicBezTo>
                    <a:pt x="878995" y="0"/>
                    <a:pt x="894355" y="6362"/>
                    <a:pt x="905680" y="17687"/>
                  </a:cubicBezTo>
                  <a:cubicBezTo>
                    <a:pt x="917004" y="29012"/>
                    <a:pt x="923367" y="44371"/>
                    <a:pt x="923367" y="60387"/>
                  </a:cubicBezTo>
                  <a:lnTo>
                    <a:pt x="923367" y="60387"/>
                  </a:lnTo>
                  <a:cubicBezTo>
                    <a:pt x="923367" y="76402"/>
                    <a:pt x="917004" y="91762"/>
                    <a:pt x="905680" y="103087"/>
                  </a:cubicBezTo>
                  <a:cubicBezTo>
                    <a:pt x="894355" y="114411"/>
                    <a:pt x="878995" y="120773"/>
                    <a:pt x="862980" y="120773"/>
                  </a:cubicBezTo>
                  <a:lnTo>
                    <a:pt x="60387" y="120773"/>
                  </a:lnTo>
                  <a:cubicBezTo>
                    <a:pt x="44371" y="120773"/>
                    <a:pt x="29012" y="114411"/>
                    <a:pt x="17687" y="103087"/>
                  </a:cubicBezTo>
                  <a:cubicBezTo>
                    <a:pt x="6362" y="91762"/>
                    <a:pt x="0" y="76402"/>
                    <a:pt x="0" y="60387"/>
                  </a:cubicBezTo>
                  <a:lnTo>
                    <a:pt x="0" y="60387"/>
                  </a:lnTo>
                  <a:cubicBezTo>
                    <a:pt x="0" y="44371"/>
                    <a:pt x="6362" y="29012"/>
                    <a:pt x="17687" y="17687"/>
                  </a:cubicBezTo>
                  <a:cubicBezTo>
                    <a:pt x="29012" y="6362"/>
                    <a:pt x="44371" y="0"/>
                    <a:pt x="60387" y="0"/>
                  </a:cubicBezTo>
                  <a:close/>
                </a:path>
              </a:pathLst>
            </a:custGeom>
            <a:solidFill>
              <a:srgbClr val="70ABF1"/>
            </a:solidFill>
            <a:ln w="762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98;p13"/>
            <p:cNvSpPr txBox="1"/>
            <p:nvPr/>
          </p:nvSpPr>
          <p:spPr>
            <a:xfrm>
              <a:off x="0" y="-47625"/>
              <a:ext cx="923367" cy="16839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983672" y="817418"/>
            <a:ext cx="103077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3.STATISTICAL ANALYSIS</a:t>
            </a:r>
            <a:endParaRPr lang="en-US" sz="4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Google Shape;89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9673" y="7564583"/>
            <a:ext cx="7356763" cy="2722417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89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56708" y="-189848"/>
            <a:ext cx="7356763" cy="2722417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363" y="2532569"/>
            <a:ext cx="16418523" cy="189948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6909" y="5065757"/>
            <a:ext cx="13979236" cy="3750468"/>
          </a:xfrm>
          <a:prstGeom prst="rect">
            <a:avLst/>
          </a:prstGeom>
        </p:spPr>
      </p:pic>
      <p:grpSp>
        <p:nvGrpSpPr>
          <p:cNvPr id="12" name="Google Shape;612;p42">
            <a:extLst>
              <a:ext uri="{FF2B5EF4-FFF2-40B4-BE49-F238E27FC236}">
                <a16:creationId xmlns:a16="http://schemas.microsoft.com/office/drawing/2014/main" id="{0DBB7EDA-E4AE-0D40-7624-8C09292941FA}"/>
              </a:ext>
            </a:extLst>
          </p:cNvPr>
          <p:cNvGrpSpPr/>
          <p:nvPr/>
        </p:nvGrpSpPr>
        <p:grpSpPr>
          <a:xfrm rot="19848924">
            <a:off x="12946346" y="6339566"/>
            <a:ext cx="5047639" cy="2519988"/>
            <a:chOff x="4200950" y="429125"/>
            <a:chExt cx="4150500" cy="1300125"/>
          </a:xfrm>
          <a:solidFill>
            <a:schemeClr val="accent1">
              <a:lumMod val="75000"/>
            </a:schemeClr>
          </a:solidFill>
        </p:grpSpPr>
        <p:sp>
          <p:nvSpPr>
            <p:cNvPr id="13" name="Google Shape;613;p42">
              <a:extLst>
                <a:ext uri="{FF2B5EF4-FFF2-40B4-BE49-F238E27FC236}">
                  <a16:creationId xmlns:a16="http://schemas.microsoft.com/office/drawing/2014/main" id="{EE2BC537-E25C-65B0-5F11-89E0A8738820}"/>
                </a:ext>
              </a:extLst>
            </p:cNvPr>
            <p:cNvSpPr/>
            <p:nvPr/>
          </p:nvSpPr>
          <p:spPr>
            <a:xfrm>
              <a:off x="5810975" y="1410100"/>
              <a:ext cx="21325" cy="266925"/>
            </a:xfrm>
            <a:custGeom>
              <a:avLst/>
              <a:gdLst/>
              <a:ahLst/>
              <a:cxnLst/>
              <a:rect l="l" t="t" r="r" b="b"/>
              <a:pathLst>
                <a:path w="853" h="10677" extrusionOk="0">
                  <a:moveTo>
                    <a:pt x="0" y="0"/>
                  </a:moveTo>
                  <a:lnTo>
                    <a:pt x="0" y="10677"/>
                  </a:lnTo>
                  <a:lnTo>
                    <a:pt x="853" y="10677"/>
                  </a:lnTo>
                  <a:lnTo>
                    <a:pt x="853" y="0"/>
                  </a:ln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614;p42">
              <a:extLst>
                <a:ext uri="{FF2B5EF4-FFF2-40B4-BE49-F238E27FC236}">
                  <a16:creationId xmlns:a16="http://schemas.microsoft.com/office/drawing/2014/main" id="{20BA07B9-38FF-48E1-C077-08270F44D72A}"/>
                </a:ext>
              </a:extLst>
            </p:cNvPr>
            <p:cNvSpPr/>
            <p:nvPr/>
          </p:nvSpPr>
          <p:spPr>
            <a:xfrm>
              <a:off x="5740600" y="1609975"/>
              <a:ext cx="47000" cy="119275"/>
            </a:xfrm>
            <a:custGeom>
              <a:avLst/>
              <a:gdLst/>
              <a:ahLst/>
              <a:cxnLst/>
              <a:rect l="l" t="t" r="r" b="b"/>
              <a:pathLst>
                <a:path w="1880" h="4771" extrusionOk="0">
                  <a:moveTo>
                    <a:pt x="635" y="0"/>
                  </a:moveTo>
                  <a:cubicBezTo>
                    <a:pt x="284" y="0"/>
                    <a:pt x="0" y="284"/>
                    <a:pt x="0" y="635"/>
                  </a:cubicBezTo>
                  <a:lnTo>
                    <a:pt x="0" y="4144"/>
                  </a:lnTo>
                  <a:cubicBezTo>
                    <a:pt x="0" y="4495"/>
                    <a:pt x="284" y="4770"/>
                    <a:pt x="635" y="4770"/>
                  </a:cubicBezTo>
                  <a:lnTo>
                    <a:pt x="1245" y="4770"/>
                  </a:lnTo>
                  <a:cubicBezTo>
                    <a:pt x="1596" y="4770"/>
                    <a:pt x="1880" y="4495"/>
                    <a:pt x="1880" y="4144"/>
                  </a:cubicBezTo>
                  <a:lnTo>
                    <a:pt x="1880" y="635"/>
                  </a:lnTo>
                  <a:cubicBezTo>
                    <a:pt x="1880" y="284"/>
                    <a:pt x="1596" y="0"/>
                    <a:pt x="1245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615;p42">
              <a:extLst>
                <a:ext uri="{FF2B5EF4-FFF2-40B4-BE49-F238E27FC236}">
                  <a16:creationId xmlns:a16="http://schemas.microsoft.com/office/drawing/2014/main" id="{5E360FBF-4947-04FA-8395-8CBE289FF21A}"/>
                </a:ext>
              </a:extLst>
            </p:cNvPr>
            <p:cNvSpPr/>
            <p:nvPr/>
          </p:nvSpPr>
          <p:spPr>
            <a:xfrm>
              <a:off x="5855675" y="1609975"/>
              <a:ext cx="47000" cy="119275"/>
            </a:xfrm>
            <a:custGeom>
              <a:avLst/>
              <a:gdLst/>
              <a:ahLst/>
              <a:cxnLst/>
              <a:rect l="l" t="t" r="r" b="b"/>
              <a:pathLst>
                <a:path w="1880" h="4771" extrusionOk="0">
                  <a:moveTo>
                    <a:pt x="635" y="0"/>
                  </a:moveTo>
                  <a:cubicBezTo>
                    <a:pt x="284" y="0"/>
                    <a:pt x="0" y="284"/>
                    <a:pt x="0" y="635"/>
                  </a:cubicBezTo>
                  <a:lnTo>
                    <a:pt x="0" y="4144"/>
                  </a:lnTo>
                  <a:cubicBezTo>
                    <a:pt x="0" y="4495"/>
                    <a:pt x="284" y="4770"/>
                    <a:pt x="635" y="4770"/>
                  </a:cubicBezTo>
                  <a:lnTo>
                    <a:pt x="1245" y="4770"/>
                  </a:lnTo>
                  <a:cubicBezTo>
                    <a:pt x="1596" y="4770"/>
                    <a:pt x="1880" y="4495"/>
                    <a:pt x="1880" y="4144"/>
                  </a:cubicBezTo>
                  <a:lnTo>
                    <a:pt x="1880" y="635"/>
                  </a:lnTo>
                  <a:cubicBezTo>
                    <a:pt x="1880" y="284"/>
                    <a:pt x="1596" y="0"/>
                    <a:pt x="1245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616;p42">
              <a:extLst>
                <a:ext uri="{FF2B5EF4-FFF2-40B4-BE49-F238E27FC236}">
                  <a16:creationId xmlns:a16="http://schemas.microsoft.com/office/drawing/2014/main" id="{5FA1D66D-5C58-5810-A3CB-846826C0F420}"/>
                </a:ext>
              </a:extLst>
            </p:cNvPr>
            <p:cNvSpPr/>
            <p:nvPr/>
          </p:nvSpPr>
          <p:spPr>
            <a:xfrm>
              <a:off x="5787575" y="1649450"/>
              <a:ext cx="15900" cy="40525"/>
            </a:xfrm>
            <a:custGeom>
              <a:avLst/>
              <a:gdLst/>
              <a:ahLst/>
              <a:cxnLst/>
              <a:rect l="l" t="t" r="r" b="b"/>
              <a:pathLst>
                <a:path w="636" h="1621" extrusionOk="0">
                  <a:moveTo>
                    <a:pt x="210" y="0"/>
                  </a:moveTo>
                  <a:cubicBezTo>
                    <a:pt x="93" y="0"/>
                    <a:pt x="1" y="92"/>
                    <a:pt x="1" y="209"/>
                  </a:cubicBezTo>
                  <a:lnTo>
                    <a:pt x="1" y="1404"/>
                  </a:lnTo>
                  <a:cubicBezTo>
                    <a:pt x="1" y="1529"/>
                    <a:pt x="93" y="1621"/>
                    <a:pt x="210" y="1621"/>
                  </a:cubicBezTo>
                  <a:lnTo>
                    <a:pt x="418" y="1621"/>
                  </a:lnTo>
                  <a:cubicBezTo>
                    <a:pt x="544" y="1621"/>
                    <a:pt x="636" y="1529"/>
                    <a:pt x="636" y="1404"/>
                  </a:cubicBezTo>
                  <a:lnTo>
                    <a:pt x="636" y="209"/>
                  </a:lnTo>
                  <a:cubicBezTo>
                    <a:pt x="636" y="92"/>
                    <a:pt x="544" y="0"/>
                    <a:pt x="418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617;p42">
              <a:extLst>
                <a:ext uri="{FF2B5EF4-FFF2-40B4-BE49-F238E27FC236}">
                  <a16:creationId xmlns:a16="http://schemas.microsoft.com/office/drawing/2014/main" id="{D407D95C-64A4-A3AB-1FF6-4DD06B980167}"/>
                </a:ext>
              </a:extLst>
            </p:cNvPr>
            <p:cNvSpPr/>
            <p:nvPr/>
          </p:nvSpPr>
          <p:spPr>
            <a:xfrm>
              <a:off x="5839800" y="1649450"/>
              <a:ext cx="15900" cy="40525"/>
            </a:xfrm>
            <a:custGeom>
              <a:avLst/>
              <a:gdLst/>
              <a:ahLst/>
              <a:cxnLst/>
              <a:rect l="l" t="t" r="r" b="b"/>
              <a:pathLst>
                <a:path w="636" h="1621" extrusionOk="0">
                  <a:moveTo>
                    <a:pt x="217" y="0"/>
                  </a:moveTo>
                  <a:cubicBezTo>
                    <a:pt x="92" y="0"/>
                    <a:pt x="0" y="92"/>
                    <a:pt x="0" y="209"/>
                  </a:cubicBezTo>
                  <a:lnTo>
                    <a:pt x="0" y="1404"/>
                  </a:lnTo>
                  <a:cubicBezTo>
                    <a:pt x="0" y="1529"/>
                    <a:pt x="92" y="1621"/>
                    <a:pt x="217" y="1621"/>
                  </a:cubicBezTo>
                  <a:lnTo>
                    <a:pt x="426" y="1621"/>
                  </a:lnTo>
                  <a:cubicBezTo>
                    <a:pt x="543" y="1621"/>
                    <a:pt x="635" y="1529"/>
                    <a:pt x="635" y="1404"/>
                  </a:cubicBezTo>
                  <a:lnTo>
                    <a:pt x="635" y="209"/>
                  </a:lnTo>
                  <a:cubicBezTo>
                    <a:pt x="635" y="92"/>
                    <a:pt x="543" y="0"/>
                    <a:pt x="426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618;p42">
              <a:extLst>
                <a:ext uri="{FF2B5EF4-FFF2-40B4-BE49-F238E27FC236}">
                  <a16:creationId xmlns:a16="http://schemas.microsoft.com/office/drawing/2014/main" id="{80E90032-9413-0937-31B5-A12473318CF3}"/>
                </a:ext>
              </a:extLst>
            </p:cNvPr>
            <p:cNvSpPr/>
            <p:nvPr/>
          </p:nvSpPr>
          <p:spPr>
            <a:xfrm>
              <a:off x="5795525" y="1662400"/>
              <a:ext cx="52225" cy="14425"/>
            </a:xfrm>
            <a:custGeom>
              <a:avLst/>
              <a:gdLst/>
              <a:ahLst/>
              <a:cxnLst/>
              <a:rect l="l" t="t" r="r" b="b"/>
              <a:pathLst>
                <a:path w="2089" h="577" extrusionOk="0">
                  <a:moveTo>
                    <a:pt x="0" y="0"/>
                  </a:moveTo>
                  <a:lnTo>
                    <a:pt x="0" y="576"/>
                  </a:lnTo>
                  <a:lnTo>
                    <a:pt x="2089" y="576"/>
                  </a:lnTo>
                  <a:lnTo>
                    <a:pt x="2089" y="0"/>
                  </a:ln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619;p42">
              <a:extLst>
                <a:ext uri="{FF2B5EF4-FFF2-40B4-BE49-F238E27FC236}">
                  <a16:creationId xmlns:a16="http://schemas.microsoft.com/office/drawing/2014/main" id="{AB57A752-74FE-836D-2F1A-3466971152D3}"/>
                </a:ext>
              </a:extLst>
            </p:cNvPr>
            <p:cNvSpPr/>
            <p:nvPr/>
          </p:nvSpPr>
          <p:spPr>
            <a:xfrm>
              <a:off x="5788200" y="1410100"/>
              <a:ext cx="44100" cy="266925"/>
            </a:xfrm>
            <a:custGeom>
              <a:avLst/>
              <a:gdLst/>
              <a:ahLst/>
              <a:cxnLst/>
              <a:rect l="l" t="t" r="r" b="b"/>
              <a:pathLst>
                <a:path w="1764" h="10677" extrusionOk="0">
                  <a:moveTo>
                    <a:pt x="1" y="0"/>
                  </a:moveTo>
                  <a:lnTo>
                    <a:pt x="1764" y="0"/>
                  </a:lnTo>
                  <a:lnTo>
                    <a:pt x="1764" y="10677"/>
                  </a:lnTo>
                  <a:lnTo>
                    <a:pt x="1" y="6400"/>
                  </a:ln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620;p42">
              <a:extLst>
                <a:ext uri="{FF2B5EF4-FFF2-40B4-BE49-F238E27FC236}">
                  <a16:creationId xmlns:a16="http://schemas.microsoft.com/office/drawing/2014/main" id="{C472E096-0BA6-0239-E583-10F19283E295}"/>
                </a:ext>
              </a:extLst>
            </p:cNvPr>
            <p:cNvSpPr/>
            <p:nvPr/>
          </p:nvSpPr>
          <p:spPr>
            <a:xfrm>
              <a:off x="4200950" y="1236750"/>
              <a:ext cx="1891775" cy="207000"/>
            </a:xfrm>
            <a:custGeom>
              <a:avLst/>
              <a:gdLst/>
              <a:ahLst/>
              <a:cxnLst/>
              <a:rect l="l" t="t" r="r" b="b"/>
              <a:pathLst>
                <a:path w="75671" h="8280" extrusionOk="0">
                  <a:moveTo>
                    <a:pt x="2707" y="2064"/>
                  </a:moveTo>
                  <a:lnTo>
                    <a:pt x="75579" y="8279"/>
                  </a:lnTo>
                  <a:cubicBezTo>
                    <a:pt x="75654" y="7519"/>
                    <a:pt x="75487" y="5447"/>
                    <a:pt x="75671" y="4729"/>
                  </a:cubicBezTo>
                  <a:lnTo>
                    <a:pt x="3158" y="193"/>
                  </a:lnTo>
                  <a:cubicBezTo>
                    <a:pt x="0" y="1"/>
                    <a:pt x="343" y="1864"/>
                    <a:pt x="2707" y="2064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621;p42">
              <a:extLst>
                <a:ext uri="{FF2B5EF4-FFF2-40B4-BE49-F238E27FC236}">
                  <a16:creationId xmlns:a16="http://schemas.microsoft.com/office/drawing/2014/main" id="{37774261-989A-29C8-4DC8-E7AE4D2C16CB}"/>
                </a:ext>
              </a:extLst>
            </p:cNvPr>
            <p:cNvSpPr/>
            <p:nvPr/>
          </p:nvSpPr>
          <p:spPr>
            <a:xfrm>
              <a:off x="4276950" y="1250750"/>
              <a:ext cx="1814125" cy="168975"/>
            </a:xfrm>
            <a:custGeom>
              <a:avLst/>
              <a:gdLst/>
              <a:ahLst/>
              <a:cxnLst/>
              <a:rect l="l" t="t" r="r" b="b"/>
              <a:pathLst>
                <a:path w="72565" h="6759" extrusionOk="0">
                  <a:moveTo>
                    <a:pt x="72556" y="6759"/>
                  </a:moveTo>
                  <a:cubicBezTo>
                    <a:pt x="72547" y="6040"/>
                    <a:pt x="72522" y="5171"/>
                    <a:pt x="72564" y="4578"/>
                  </a:cubicBezTo>
                  <a:lnTo>
                    <a:pt x="1638" y="109"/>
                  </a:lnTo>
                  <a:cubicBezTo>
                    <a:pt x="1" y="0"/>
                    <a:pt x="176" y="978"/>
                    <a:pt x="1404" y="1070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622;p42">
              <a:extLst>
                <a:ext uri="{FF2B5EF4-FFF2-40B4-BE49-F238E27FC236}">
                  <a16:creationId xmlns:a16="http://schemas.microsoft.com/office/drawing/2014/main" id="{2EF90235-DAA5-A110-F28F-9E0BA351FDF6}"/>
                </a:ext>
              </a:extLst>
            </p:cNvPr>
            <p:cNvSpPr/>
            <p:nvPr/>
          </p:nvSpPr>
          <p:spPr>
            <a:xfrm>
              <a:off x="5529450" y="1352675"/>
              <a:ext cx="96500" cy="47625"/>
            </a:xfrm>
            <a:custGeom>
              <a:avLst/>
              <a:gdLst/>
              <a:ahLst/>
              <a:cxnLst/>
              <a:rect l="l" t="t" r="r" b="b"/>
              <a:pathLst>
                <a:path w="3860" h="1905" extrusionOk="0">
                  <a:moveTo>
                    <a:pt x="3860" y="176"/>
                  </a:moveTo>
                  <a:lnTo>
                    <a:pt x="0" y="0"/>
                  </a:lnTo>
                  <a:lnTo>
                    <a:pt x="0" y="1729"/>
                  </a:lnTo>
                  <a:lnTo>
                    <a:pt x="3860" y="1905"/>
                  </a:ln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623;p42">
              <a:extLst>
                <a:ext uri="{FF2B5EF4-FFF2-40B4-BE49-F238E27FC236}">
                  <a16:creationId xmlns:a16="http://schemas.microsoft.com/office/drawing/2014/main" id="{69FF42F3-0741-379C-8475-1EF3405C9A54}"/>
                </a:ext>
              </a:extLst>
            </p:cNvPr>
            <p:cNvSpPr/>
            <p:nvPr/>
          </p:nvSpPr>
          <p:spPr>
            <a:xfrm>
              <a:off x="4222025" y="1262450"/>
              <a:ext cx="1877400" cy="183375"/>
            </a:xfrm>
            <a:custGeom>
              <a:avLst/>
              <a:gdLst/>
              <a:ahLst/>
              <a:cxnLst/>
              <a:rect l="l" t="t" r="r" b="b"/>
              <a:pathLst>
                <a:path w="75096" h="7335" extrusionOk="0">
                  <a:moveTo>
                    <a:pt x="1864" y="1036"/>
                  </a:moveTo>
                  <a:lnTo>
                    <a:pt x="74995" y="7335"/>
                  </a:lnTo>
                  <a:cubicBezTo>
                    <a:pt x="74995" y="7101"/>
                    <a:pt x="74744" y="6784"/>
                    <a:pt x="74761" y="6583"/>
                  </a:cubicBezTo>
                  <a:cubicBezTo>
                    <a:pt x="74928" y="6190"/>
                    <a:pt x="75095" y="6500"/>
                    <a:pt x="75095" y="6316"/>
                  </a:cubicBezTo>
                  <a:lnTo>
                    <a:pt x="2089" y="510"/>
                  </a:lnTo>
                  <a:cubicBezTo>
                    <a:pt x="1070" y="426"/>
                    <a:pt x="302" y="259"/>
                    <a:pt x="1" y="0"/>
                  </a:cubicBezTo>
                  <a:cubicBezTo>
                    <a:pt x="185" y="760"/>
                    <a:pt x="1137" y="978"/>
                    <a:pt x="1864" y="1036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624;p42">
              <a:extLst>
                <a:ext uri="{FF2B5EF4-FFF2-40B4-BE49-F238E27FC236}">
                  <a16:creationId xmlns:a16="http://schemas.microsoft.com/office/drawing/2014/main" id="{372CCA6E-2FFB-88DE-CE92-EDC5AC101BEE}"/>
                </a:ext>
              </a:extLst>
            </p:cNvPr>
            <p:cNvSpPr/>
            <p:nvPr/>
          </p:nvSpPr>
          <p:spPr>
            <a:xfrm>
              <a:off x="5456550" y="1432450"/>
              <a:ext cx="250850" cy="250850"/>
            </a:xfrm>
            <a:custGeom>
              <a:avLst/>
              <a:gdLst/>
              <a:ahLst/>
              <a:cxnLst/>
              <a:rect l="l" t="t" r="r" b="b"/>
              <a:pathLst>
                <a:path w="10034" h="10034" extrusionOk="0">
                  <a:moveTo>
                    <a:pt x="4829" y="10033"/>
                  </a:moveTo>
                  <a:cubicBezTo>
                    <a:pt x="6776" y="10033"/>
                    <a:pt x="8538" y="8856"/>
                    <a:pt x="9282" y="7051"/>
                  </a:cubicBezTo>
                  <a:cubicBezTo>
                    <a:pt x="10034" y="5255"/>
                    <a:pt x="9616" y="3175"/>
                    <a:pt x="8238" y="1796"/>
                  </a:cubicBezTo>
                  <a:cubicBezTo>
                    <a:pt x="6859" y="418"/>
                    <a:pt x="4779" y="0"/>
                    <a:pt x="2975" y="752"/>
                  </a:cubicBezTo>
                  <a:cubicBezTo>
                    <a:pt x="1179" y="1496"/>
                    <a:pt x="1" y="3258"/>
                    <a:pt x="1" y="5213"/>
                  </a:cubicBezTo>
                  <a:cubicBezTo>
                    <a:pt x="9" y="7870"/>
                    <a:pt x="2164" y="10025"/>
                    <a:pt x="4829" y="10033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625;p42">
              <a:extLst>
                <a:ext uri="{FF2B5EF4-FFF2-40B4-BE49-F238E27FC236}">
                  <a16:creationId xmlns:a16="http://schemas.microsoft.com/office/drawing/2014/main" id="{0A580824-5B52-7917-B4BA-555DDC15F14D}"/>
                </a:ext>
              </a:extLst>
            </p:cNvPr>
            <p:cNvSpPr/>
            <p:nvPr/>
          </p:nvSpPr>
          <p:spPr>
            <a:xfrm>
              <a:off x="5450275" y="1395050"/>
              <a:ext cx="263825" cy="264025"/>
            </a:xfrm>
            <a:custGeom>
              <a:avLst/>
              <a:gdLst/>
              <a:ahLst/>
              <a:cxnLst/>
              <a:rect l="l" t="t" r="r" b="b"/>
              <a:pathLst>
                <a:path w="10553" h="10561" extrusionOk="0">
                  <a:moveTo>
                    <a:pt x="5080" y="10560"/>
                  </a:moveTo>
                  <a:cubicBezTo>
                    <a:pt x="7127" y="10560"/>
                    <a:pt x="8982" y="9316"/>
                    <a:pt x="9767" y="7419"/>
                  </a:cubicBezTo>
                  <a:cubicBezTo>
                    <a:pt x="10552" y="5523"/>
                    <a:pt x="10118" y="3343"/>
                    <a:pt x="8664" y="1889"/>
                  </a:cubicBezTo>
                  <a:cubicBezTo>
                    <a:pt x="7219" y="435"/>
                    <a:pt x="5030" y="1"/>
                    <a:pt x="3134" y="786"/>
                  </a:cubicBezTo>
                  <a:cubicBezTo>
                    <a:pt x="1237" y="1572"/>
                    <a:pt x="1" y="3426"/>
                    <a:pt x="1" y="5481"/>
                  </a:cubicBezTo>
                  <a:cubicBezTo>
                    <a:pt x="1" y="8280"/>
                    <a:pt x="2273" y="10552"/>
                    <a:pt x="5080" y="10560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626;p42">
              <a:extLst>
                <a:ext uri="{FF2B5EF4-FFF2-40B4-BE49-F238E27FC236}">
                  <a16:creationId xmlns:a16="http://schemas.microsoft.com/office/drawing/2014/main" id="{647C1778-D748-22B6-3631-14CCE0AB8B4F}"/>
                </a:ext>
              </a:extLst>
            </p:cNvPr>
            <p:cNvSpPr/>
            <p:nvPr/>
          </p:nvSpPr>
          <p:spPr>
            <a:xfrm>
              <a:off x="5468450" y="1427225"/>
              <a:ext cx="217450" cy="218275"/>
            </a:xfrm>
            <a:custGeom>
              <a:avLst/>
              <a:gdLst/>
              <a:ahLst/>
              <a:cxnLst/>
              <a:rect l="l" t="t" r="r" b="b"/>
              <a:pathLst>
                <a:path w="8698" h="8731" extrusionOk="0">
                  <a:moveTo>
                    <a:pt x="4353" y="0"/>
                  </a:moveTo>
                  <a:cubicBezTo>
                    <a:pt x="6692" y="0"/>
                    <a:pt x="8697" y="1964"/>
                    <a:pt x="8697" y="4386"/>
                  </a:cubicBezTo>
                  <a:cubicBezTo>
                    <a:pt x="8697" y="6784"/>
                    <a:pt x="6751" y="8730"/>
                    <a:pt x="4353" y="8730"/>
                  </a:cubicBezTo>
                  <a:cubicBezTo>
                    <a:pt x="1947" y="8730"/>
                    <a:pt x="1" y="6784"/>
                    <a:pt x="1" y="4386"/>
                  </a:cubicBezTo>
                  <a:cubicBezTo>
                    <a:pt x="1" y="1964"/>
                    <a:pt x="2014" y="0"/>
                    <a:pt x="4353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627;p42">
              <a:extLst>
                <a:ext uri="{FF2B5EF4-FFF2-40B4-BE49-F238E27FC236}">
                  <a16:creationId xmlns:a16="http://schemas.microsoft.com/office/drawing/2014/main" id="{ADF6F332-50E7-5FA8-8F32-5C802E6A2B7B}"/>
                </a:ext>
              </a:extLst>
            </p:cNvPr>
            <p:cNvSpPr/>
            <p:nvPr/>
          </p:nvSpPr>
          <p:spPr>
            <a:xfrm>
              <a:off x="5488300" y="1436000"/>
              <a:ext cx="184850" cy="185050"/>
            </a:xfrm>
            <a:custGeom>
              <a:avLst/>
              <a:gdLst/>
              <a:ahLst/>
              <a:cxnLst/>
              <a:rect l="l" t="t" r="r" b="b"/>
              <a:pathLst>
                <a:path w="7394" h="7402" extrusionOk="0">
                  <a:moveTo>
                    <a:pt x="3559" y="7402"/>
                  </a:moveTo>
                  <a:cubicBezTo>
                    <a:pt x="4996" y="7402"/>
                    <a:pt x="6291" y="6533"/>
                    <a:pt x="6842" y="5205"/>
                  </a:cubicBezTo>
                  <a:cubicBezTo>
                    <a:pt x="7394" y="3868"/>
                    <a:pt x="7093" y="2339"/>
                    <a:pt x="6074" y="1320"/>
                  </a:cubicBezTo>
                  <a:cubicBezTo>
                    <a:pt x="5055" y="301"/>
                    <a:pt x="3526" y="0"/>
                    <a:pt x="2198" y="552"/>
                  </a:cubicBezTo>
                  <a:cubicBezTo>
                    <a:pt x="861" y="1103"/>
                    <a:pt x="0" y="2398"/>
                    <a:pt x="0" y="3843"/>
                  </a:cubicBezTo>
                  <a:cubicBezTo>
                    <a:pt x="0" y="5806"/>
                    <a:pt x="1588" y="7394"/>
                    <a:pt x="3559" y="7402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628;p42">
              <a:extLst>
                <a:ext uri="{FF2B5EF4-FFF2-40B4-BE49-F238E27FC236}">
                  <a16:creationId xmlns:a16="http://schemas.microsoft.com/office/drawing/2014/main" id="{C2613CCD-2B17-AD8A-106E-A26449F2B36E}"/>
                </a:ext>
              </a:extLst>
            </p:cNvPr>
            <p:cNvSpPr/>
            <p:nvPr/>
          </p:nvSpPr>
          <p:spPr>
            <a:xfrm>
              <a:off x="5540500" y="1482775"/>
              <a:ext cx="85875" cy="86075"/>
            </a:xfrm>
            <a:custGeom>
              <a:avLst/>
              <a:gdLst/>
              <a:ahLst/>
              <a:cxnLst/>
              <a:rect l="l" t="t" r="r" b="b"/>
              <a:pathLst>
                <a:path w="3435" h="3443" extrusionOk="0">
                  <a:moveTo>
                    <a:pt x="1471" y="3442"/>
                  </a:moveTo>
                  <a:cubicBezTo>
                    <a:pt x="2783" y="3442"/>
                    <a:pt x="3434" y="1855"/>
                    <a:pt x="2507" y="928"/>
                  </a:cubicBezTo>
                  <a:cubicBezTo>
                    <a:pt x="1580" y="1"/>
                    <a:pt x="1" y="661"/>
                    <a:pt x="1" y="1972"/>
                  </a:cubicBezTo>
                  <a:cubicBezTo>
                    <a:pt x="1" y="2783"/>
                    <a:pt x="653" y="3434"/>
                    <a:pt x="1471" y="3442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629;p42">
              <a:extLst>
                <a:ext uri="{FF2B5EF4-FFF2-40B4-BE49-F238E27FC236}">
                  <a16:creationId xmlns:a16="http://schemas.microsoft.com/office/drawing/2014/main" id="{6F110880-12B4-9BEA-DFBF-0F707417A010}"/>
                </a:ext>
              </a:extLst>
            </p:cNvPr>
            <p:cNvSpPr/>
            <p:nvPr/>
          </p:nvSpPr>
          <p:spPr>
            <a:xfrm>
              <a:off x="5547600" y="1492375"/>
              <a:ext cx="69175" cy="69375"/>
            </a:xfrm>
            <a:custGeom>
              <a:avLst/>
              <a:gdLst/>
              <a:ahLst/>
              <a:cxnLst/>
              <a:rect l="l" t="t" r="r" b="b"/>
              <a:pathLst>
                <a:path w="2767" h="2775" extrusionOk="0">
                  <a:moveTo>
                    <a:pt x="1187" y="2774"/>
                  </a:moveTo>
                  <a:cubicBezTo>
                    <a:pt x="2240" y="2774"/>
                    <a:pt x="2766" y="1496"/>
                    <a:pt x="2023" y="744"/>
                  </a:cubicBezTo>
                  <a:cubicBezTo>
                    <a:pt x="1279" y="1"/>
                    <a:pt x="1" y="527"/>
                    <a:pt x="1" y="1588"/>
                  </a:cubicBezTo>
                  <a:cubicBezTo>
                    <a:pt x="1" y="2240"/>
                    <a:pt x="527" y="2766"/>
                    <a:pt x="1187" y="2774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630;p42">
              <a:extLst>
                <a:ext uri="{FF2B5EF4-FFF2-40B4-BE49-F238E27FC236}">
                  <a16:creationId xmlns:a16="http://schemas.microsoft.com/office/drawing/2014/main" id="{1BB73EDB-9893-E263-B2FA-9E3C35FB0963}"/>
                </a:ext>
              </a:extLst>
            </p:cNvPr>
            <p:cNvSpPr/>
            <p:nvPr/>
          </p:nvSpPr>
          <p:spPr>
            <a:xfrm>
              <a:off x="5538850" y="1354325"/>
              <a:ext cx="76650" cy="65000"/>
            </a:xfrm>
            <a:custGeom>
              <a:avLst/>
              <a:gdLst/>
              <a:ahLst/>
              <a:cxnLst/>
              <a:rect l="l" t="t" r="r" b="b"/>
              <a:pathLst>
                <a:path w="3066" h="2600" extrusionOk="0">
                  <a:moveTo>
                    <a:pt x="794" y="2499"/>
                  </a:moveTo>
                  <a:lnTo>
                    <a:pt x="0" y="569"/>
                  </a:lnTo>
                  <a:cubicBezTo>
                    <a:pt x="0" y="569"/>
                    <a:pt x="318" y="1"/>
                    <a:pt x="1579" y="68"/>
                  </a:cubicBezTo>
                  <a:cubicBezTo>
                    <a:pt x="2849" y="126"/>
                    <a:pt x="3066" y="544"/>
                    <a:pt x="3066" y="544"/>
                  </a:cubicBezTo>
                  <a:lnTo>
                    <a:pt x="2373" y="2599"/>
                  </a:ln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631;p42">
              <a:extLst>
                <a:ext uri="{FF2B5EF4-FFF2-40B4-BE49-F238E27FC236}">
                  <a16:creationId xmlns:a16="http://schemas.microsoft.com/office/drawing/2014/main" id="{974C4107-0D06-6A90-D728-5867A137806B}"/>
                </a:ext>
              </a:extLst>
            </p:cNvPr>
            <p:cNvSpPr/>
            <p:nvPr/>
          </p:nvSpPr>
          <p:spPr>
            <a:xfrm>
              <a:off x="5544475" y="1357875"/>
              <a:ext cx="71025" cy="61450"/>
            </a:xfrm>
            <a:custGeom>
              <a:avLst/>
              <a:gdLst/>
              <a:ahLst/>
              <a:cxnLst/>
              <a:rect l="l" t="t" r="r" b="b"/>
              <a:pathLst>
                <a:path w="2841" h="2458" extrusionOk="0">
                  <a:moveTo>
                    <a:pt x="2841" y="419"/>
                  </a:moveTo>
                  <a:lnTo>
                    <a:pt x="2148" y="2457"/>
                  </a:lnTo>
                  <a:lnTo>
                    <a:pt x="961" y="2382"/>
                  </a:lnTo>
                  <a:lnTo>
                    <a:pt x="1" y="34"/>
                  </a:lnTo>
                  <a:cubicBezTo>
                    <a:pt x="1" y="34"/>
                    <a:pt x="786" y="1"/>
                    <a:pt x="1646" y="51"/>
                  </a:cubicBezTo>
                  <a:cubicBezTo>
                    <a:pt x="2507" y="110"/>
                    <a:pt x="2699" y="293"/>
                    <a:pt x="2841" y="419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632;p42">
              <a:extLst>
                <a:ext uri="{FF2B5EF4-FFF2-40B4-BE49-F238E27FC236}">
                  <a16:creationId xmlns:a16="http://schemas.microsoft.com/office/drawing/2014/main" id="{C0B84B53-3832-AA73-2362-DDEC5F44A7D7}"/>
                </a:ext>
              </a:extLst>
            </p:cNvPr>
            <p:cNvSpPr/>
            <p:nvPr/>
          </p:nvSpPr>
          <p:spPr>
            <a:xfrm>
              <a:off x="5521500" y="1335750"/>
              <a:ext cx="112400" cy="37000"/>
            </a:xfrm>
            <a:custGeom>
              <a:avLst/>
              <a:gdLst/>
              <a:ahLst/>
              <a:cxnLst/>
              <a:rect l="l" t="t" r="r" b="b"/>
              <a:pathLst>
                <a:path w="4496" h="1480" extrusionOk="0">
                  <a:moveTo>
                    <a:pt x="4495" y="318"/>
                  </a:moveTo>
                  <a:lnTo>
                    <a:pt x="1" y="0"/>
                  </a:lnTo>
                  <a:lnTo>
                    <a:pt x="1" y="1162"/>
                  </a:lnTo>
                  <a:lnTo>
                    <a:pt x="4495" y="1479"/>
                  </a:ln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633;p42">
              <a:extLst>
                <a:ext uri="{FF2B5EF4-FFF2-40B4-BE49-F238E27FC236}">
                  <a16:creationId xmlns:a16="http://schemas.microsoft.com/office/drawing/2014/main" id="{6D3FEF7B-7A20-3A43-D231-B5E070307521}"/>
                </a:ext>
              </a:extLst>
            </p:cNvPr>
            <p:cNvSpPr/>
            <p:nvPr/>
          </p:nvSpPr>
          <p:spPr>
            <a:xfrm>
              <a:off x="4838150" y="1307350"/>
              <a:ext cx="62050" cy="30500"/>
            </a:xfrm>
            <a:custGeom>
              <a:avLst/>
              <a:gdLst/>
              <a:ahLst/>
              <a:cxnLst/>
              <a:rect l="l" t="t" r="r" b="b"/>
              <a:pathLst>
                <a:path w="2482" h="1220" extrusionOk="0">
                  <a:moveTo>
                    <a:pt x="2481" y="109"/>
                  </a:moveTo>
                  <a:lnTo>
                    <a:pt x="0" y="0"/>
                  </a:lnTo>
                  <a:lnTo>
                    <a:pt x="0" y="1111"/>
                  </a:lnTo>
                  <a:lnTo>
                    <a:pt x="2481" y="1220"/>
                  </a:ln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634;p42">
              <a:extLst>
                <a:ext uri="{FF2B5EF4-FFF2-40B4-BE49-F238E27FC236}">
                  <a16:creationId xmlns:a16="http://schemas.microsoft.com/office/drawing/2014/main" id="{8F573A10-C97E-D856-C595-AB9ABFA53A8D}"/>
                </a:ext>
              </a:extLst>
            </p:cNvPr>
            <p:cNvSpPr/>
            <p:nvPr/>
          </p:nvSpPr>
          <p:spPr>
            <a:xfrm>
              <a:off x="4790325" y="1364975"/>
              <a:ext cx="157275" cy="155425"/>
            </a:xfrm>
            <a:custGeom>
              <a:avLst/>
              <a:gdLst/>
              <a:ahLst/>
              <a:cxnLst/>
              <a:rect l="l" t="t" r="r" b="b"/>
              <a:pathLst>
                <a:path w="6291" h="6217" extrusionOk="0">
                  <a:moveTo>
                    <a:pt x="3145" y="0"/>
                  </a:moveTo>
                  <a:cubicBezTo>
                    <a:pt x="3124" y="0"/>
                    <a:pt x="3103" y="1"/>
                    <a:pt x="3083" y="1"/>
                  </a:cubicBezTo>
                  <a:cubicBezTo>
                    <a:pt x="1362" y="43"/>
                    <a:pt x="0" y="1463"/>
                    <a:pt x="42" y="3175"/>
                  </a:cubicBezTo>
                  <a:cubicBezTo>
                    <a:pt x="75" y="4867"/>
                    <a:pt x="1462" y="6217"/>
                    <a:pt x="3146" y="6217"/>
                  </a:cubicBezTo>
                  <a:cubicBezTo>
                    <a:pt x="3167" y="6217"/>
                    <a:pt x="3188" y="6217"/>
                    <a:pt x="3208" y="6216"/>
                  </a:cubicBezTo>
                  <a:cubicBezTo>
                    <a:pt x="4929" y="6183"/>
                    <a:pt x="6291" y="4763"/>
                    <a:pt x="6249" y="3042"/>
                  </a:cubicBezTo>
                  <a:cubicBezTo>
                    <a:pt x="6216" y="1350"/>
                    <a:pt x="4829" y="0"/>
                    <a:pt x="3145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635;p42">
              <a:extLst>
                <a:ext uri="{FF2B5EF4-FFF2-40B4-BE49-F238E27FC236}">
                  <a16:creationId xmlns:a16="http://schemas.microsoft.com/office/drawing/2014/main" id="{1C6EB7EC-64FC-DEEB-D00C-44FCBD50CD6F}"/>
                </a:ext>
              </a:extLst>
            </p:cNvPr>
            <p:cNvSpPr/>
            <p:nvPr/>
          </p:nvSpPr>
          <p:spPr>
            <a:xfrm>
              <a:off x="4787175" y="1334925"/>
              <a:ext cx="170050" cy="170025"/>
            </a:xfrm>
            <a:custGeom>
              <a:avLst/>
              <a:gdLst/>
              <a:ahLst/>
              <a:cxnLst/>
              <a:rect l="l" t="t" r="r" b="b"/>
              <a:pathLst>
                <a:path w="6802" h="6801" extrusionOk="0">
                  <a:moveTo>
                    <a:pt x="3267" y="6800"/>
                  </a:moveTo>
                  <a:cubicBezTo>
                    <a:pt x="4596" y="6800"/>
                    <a:pt x="5782" y="6007"/>
                    <a:pt x="6291" y="4778"/>
                  </a:cubicBezTo>
                  <a:cubicBezTo>
                    <a:pt x="6801" y="3559"/>
                    <a:pt x="6517" y="2155"/>
                    <a:pt x="5581" y="1220"/>
                  </a:cubicBezTo>
                  <a:cubicBezTo>
                    <a:pt x="4646" y="284"/>
                    <a:pt x="3242" y="0"/>
                    <a:pt x="2014" y="510"/>
                  </a:cubicBezTo>
                  <a:cubicBezTo>
                    <a:pt x="795" y="1011"/>
                    <a:pt x="1" y="2205"/>
                    <a:pt x="1" y="3534"/>
                  </a:cubicBezTo>
                  <a:cubicBezTo>
                    <a:pt x="1" y="5338"/>
                    <a:pt x="1463" y="6800"/>
                    <a:pt x="3267" y="6800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636;p42">
              <a:extLst>
                <a:ext uri="{FF2B5EF4-FFF2-40B4-BE49-F238E27FC236}">
                  <a16:creationId xmlns:a16="http://schemas.microsoft.com/office/drawing/2014/main" id="{88AE985B-B327-0DFB-39C6-BEEA41442D40}"/>
                </a:ext>
              </a:extLst>
            </p:cNvPr>
            <p:cNvSpPr/>
            <p:nvPr/>
          </p:nvSpPr>
          <p:spPr>
            <a:xfrm>
              <a:off x="4798875" y="1355600"/>
              <a:ext cx="146425" cy="146625"/>
            </a:xfrm>
            <a:custGeom>
              <a:avLst/>
              <a:gdLst/>
              <a:ahLst/>
              <a:cxnLst/>
              <a:rect l="l" t="t" r="r" b="b"/>
              <a:pathLst>
                <a:path w="5857" h="5865" extrusionOk="0">
                  <a:moveTo>
                    <a:pt x="2799" y="8"/>
                  </a:moveTo>
                  <a:cubicBezTo>
                    <a:pt x="3944" y="0"/>
                    <a:pt x="4980" y="677"/>
                    <a:pt x="5422" y="1729"/>
                  </a:cubicBezTo>
                  <a:cubicBezTo>
                    <a:pt x="5857" y="2790"/>
                    <a:pt x="5623" y="4002"/>
                    <a:pt x="4821" y="4812"/>
                  </a:cubicBezTo>
                  <a:cubicBezTo>
                    <a:pt x="4011" y="5622"/>
                    <a:pt x="2799" y="5865"/>
                    <a:pt x="1747" y="5430"/>
                  </a:cubicBezTo>
                  <a:cubicBezTo>
                    <a:pt x="686" y="4996"/>
                    <a:pt x="1" y="3968"/>
                    <a:pt x="1" y="2824"/>
                  </a:cubicBezTo>
                  <a:cubicBezTo>
                    <a:pt x="9" y="1278"/>
                    <a:pt x="1254" y="25"/>
                    <a:pt x="2799" y="8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637;p42">
              <a:extLst>
                <a:ext uri="{FF2B5EF4-FFF2-40B4-BE49-F238E27FC236}">
                  <a16:creationId xmlns:a16="http://schemas.microsoft.com/office/drawing/2014/main" id="{1F720063-1B32-D29D-3E38-B08415340C64}"/>
                </a:ext>
              </a:extLst>
            </p:cNvPr>
            <p:cNvSpPr/>
            <p:nvPr/>
          </p:nvSpPr>
          <p:spPr>
            <a:xfrm>
              <a:off x="4811400" y="1346600"/>
              <a:ext cx="133900" cy="133900"/>
            </a:xfrm>
            <a:custGeom>
              <a:avLst/>
              <a:gdLst/>
              <a:ahLst/>
              <a:cxnLst/>
              <a:rect l="l" t="t" r="r" b="b"/>
              <a:pathLst>
                <a:path w="5356" h="5356" extrusionOk="0">
                  <a:moveTo>
                    <a:pt x="2298" y="5356"/>
                  </a:moveTo>
                  <a:cubicBezTo>
                    <a:pt x="4345" y="5356"/>
                    <a:pt x="5356" y="2883"/>
                    <a:pt x="3911" y="1446"/>
                  </a:cubicBezTo>
                  <a:cubicBezTo>
                    <a:pt x="2465" y="1"/>
                    <a:pt x="1" y="1020"/>
                    <a:pt x="1" y="3067"/>
                  </a:cubicBezTo>
                  <a:cubicBezTo>
                    <a:pt x="9" y="4328"/>
                    <a:pt x="1037" y="5356"/>
                    <a:pt x="2298" y="5356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638;p42">
              <a:extLst>
                <a:ext uri="{FF2B5EF4-FFF2-40B4-BE49-F238E27FC236}">
                  <a16:creationId xmlns:a16="http://schemas.microsoft.com/office/drawing/2014/main" id="{6AC88004-C611-ED28-5CFC-79D1AA9B63B4}"/>
                </a:ext>
              </a:extLst>
            </p:cNvPr>
            <p:cNvSpPr/>
            <p:nvPr/>
          </p:nvSpPr>
          <p:spPr>
            <a:xfrm>
              <a:off x="4845250" y="1391500"/>
              <a:ext cx="55375" cy="55375"/>
            </a:xfrm>
            <a:custGeom>
              <a:avLst/>
              <a:gdLst/>
              <a:ahLst/>
              <a:cxnLst/>
              <a:rect l="l" t="t" r="r" b="b"/>
              <a:pathLst>
                <a:path w="2215" h="2215" extrusionOk="0">
                  <a:moveTo>
                    <a:pt x="944" y="2215"/>
                  </a:moveTo>
                  <a:cubicBezTo>
                    <a:pt x="1788" y="2215"/>
                    <a:pt x="2214" y="1196"/>
                    <a:pt x="1621" y="602"/>
                  </a:cubicBezTo>
                  <a:cubicBezTo>
                    <a:pt x="1019" y="1"/>
                    <a:pt x="0" y="427"/>
                    <a:pt x="0" y="1271"/>
                  </a:cubicBezTo>
                  <a:cubicBezTo>
                    <a:pt x="0" y="1789"/>
                    <a:pt x="426" y="2215"/>
                    <a:pt x="944" y="2215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639;p42">
              <a:extLst>
                <a:ext uri="{FF2B5EF4-FFF2-40B4-BE49-F238E27FC236}">
                  <a16:creationId xmlns:a16="http://schemas.microsoft.com/office/drawing/2014/main" id="{9B179AE3-8E09-5E61-25F1-88AD8325DCFC}"/>
                </a:ext>
              </a:extLst>
            </p:cNvPr>
            <p:cNvSpPr/>
            <p:nvPr/>
          </p:nvSpPr>
          <p:spPr>
            <a:xfrm>
              <a:off x="4849850" y="1397575"/>
              <a:ext cx="44700" cy="44700"/>
            </a:xfrm>
            <a:custGeom>
              <a:avLst/>
              <a:gdLst/>
              <a:ahLst/>
              <a:cxnLst/>
              <a:rect l="l" t="t" r="r" b="b"/>
              <a:pathLst>
                <a:path w="1788" h="1788" extrusionOk="0">
                  <a:moveTo>
                    <a:pt x="760" y="1788"/>
                  </a:moveTo>
                  <a:cubicBezTo>
                    <a:pt x="1445" y="1788"/>
                    <a:pt x="1788" y="961"/>
                    <a:pt x="1303" y="485"/>
                  </a:cubicBezTo>
                  <a:cubicBezTo>
                    <a:pt x="819" y="0"/>
                    <a:pt x="0" y="343"/>
                    <a:pt x="0" y="1028"/>
                  </a:cubicBezTo>
                  <a:cubicBezTo>
                    <a:pt x="0" y="1445"/>
                    <a:pt x="343" y="1788"/>
                    <a:pt x="760" y="1788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640;p42">
              <a:extLst>
                <a:ext uri="{FF2B5EF4-FFF2-40B4-BE49-F238E27FC236}">
                  <a16:creationId xmlns:a16="http://schemas.microsoft.com/office/drawing/2014/main" id="{3D1A350E-80B5-34C9-3916-F251A9AF1863}"/>
                </a:ext>
              </a:extLst>
            </p:cNvPr>
            <p:cNvSpPr/>
            <p:nvPr/>
          </p:nvSpPr>
          <p:spPr>
            <a:xfrm>
              <a:off x="4844200" y="1308400"/>
              <a:ext cx="49525" cy="41775"/>
            </a:xfrm>
            <a:custGeom>
              <a:avLst/>
              <a:gdLst/>
              <a:ahLst/>
              <a:cxnLst/>
              <a:rect l="l" t="t" r="r" b="b"/>
              <a:pathLst>
                <a:path w="1981" h="1671" extrusionOk="0">
                  <a:moveTo>
                    <a:pt x="510" y="1612"/>
                  </a:moveTo>
                  <a:lnTo>
                    <a:pt x="1" y="368"/>
                  </a:lnTo>
                  <a:cubicBezTo>
                    <a:pt x="1" y="368"/>
                    <a:pt x="201" y="0"/>
                    <a:pt x="1020" y="42"/>
                  </a:cubicBezTo>
                  <a:cubicBezTo>
                    <a:pt x="1830" y="84"/>
                    <a:pt x="1980" y="343"/>
                    <a:pt x="1980" y="343"/>
                  </a:cubicBezTo>
                  <a:lnTo>
                    <a:pt x="1529" y="1671"/>
                  </a:ln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641;p42">
              <a:extLst>
                <a:ext uri="{FF2B5EF4-FFF2-40B4-BE49-F238E27FC236}">
                  <a16:creationId xmlns:a16="http://schemas.microsoft.com/office/drawing/2014/main" id="{82EEF48F-64A3-64F5-6DEA-D045091DA4F4}"/>
                </a:ext>
              </a:extLst>
            </p:cNvPr>
            <p:cNvSpPr/>
            <p:nvPr/>
          </p:nvSpPr>
          <p:spPr>
            <a:xfrm>
              <a:off x="4851925" y="1310275"/>
              <a:ext cx="41600" cy="39900"/>
            </a:xfrm>
            <a:custGeom>
              <a:avLst/>
              <a:gdLst/>
              <a:ahLst/>
              <a:cxnLst/>
              <a:rect l="l" t="t" r="r" b="b"/>
              <a:pathLst>
                <a:path w="1664" h="1596" extrusionOk="0">
                  <a:moveTo>
                    <a:pt x="1663" y="284"/>
                  </a:moveTo>
                  <a:lnTo>
                    <a:pt x="1220" y="1596"/>
                  </a:lnTo>
                  <a:lnTo>
                    <a:pt x="452" y="1554"/>
                  </a:lnTo>
                  <a:lnTo>
                    <a:pt x="1" y="376"/>
                  </a:lnTo>
                  <a:cubicBezTo>
                    <a:pt x="1" y="376"/>
                    <a:pt x="243" y="0"/>
                    <a:pt x="895" y="42"/>
                  </a:cubicBezTo>
                  <a:cubicBezTo>
                    <a:pt x="1354" y="75"/>
                    <a:pt x="1571" y="201"/>
                    <a:pt x="1663" y="284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642;p42">
              <a:extLst>
                <a:ext uri="{FF2B5EF4-FFF2-40B4-BE49-F238E27FC236}">
                  <a16:creationId xmlns:a16="http://schemas.microsoft.com/office/drawing/2014/main" id="{29CC1FD8-302E-6202-AB76-D38380B7B613}"/>
                </a:ext>
              </a:extLst>
            </p:cNvPr>
            <p:cNvSpPr/>
            <p:nvPr/>
          </p:nvSpPr>
          <p:spPr>
            <a:xfrm>
              <a:off x="4833125" y="1296475"/>
              <a:ext cx="72300" cy="23625"/>
            </a:xfrm>
            <a:custGeom>
              <a:avLst/>
              <a:gdLst/>
              <a:ahLst/>
              <a:cxnLst/>
              <a:rect l="l" t="t" r="r" b="b"/>
              <a:pathLst>
                <a:path w="2892" h="945" extrusionOk="0">
                  <a:moveTo>
                    <a:pt x="2891" y="201"/>
                  </a:moveTo>
                  <a:lnTo>
                    <a:pt x="1" y="1"/>
                  </a:lnTo>
                  <a:lnTo>
                    <a:pt x="1" y="744"/>
                  </a:lnTo>
                  <a:lnTo>
                    <a:pt x="2891" y="945"/>
                  </a:ln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643;p42">
              <a:extLst>
                <a:ext uri="{FF2B5EF4-FFF2-40B4-BE49-F238E27FC236}">
                  <a16:creationId xmlns:a16="http://schemas.microsoft.com/office/drawing/2014/main" id="{8FF85A3D-258F-A6C3-491D-52284FD0A187}"/>
                </a:ext>
              </a:extLst>
            </p:cNvPr>
            <p:cNvSpPr/>
            <p:nvPr/>
          </p:nvSpPr>
          <p:spPr>
            <a:xfrm>
              <a:off x="6262500" y="429125"/>
              <a:ext cx="27400" cy="564550"/>
            </a:xfrm>
            <a:custGeom>
              <a:avLst/>
              <a:gdLst/>
              <a:ahLst/>
              <a:cxnLst/>
              <a:rect l="l" t="t" r="r" b="b"/>
              <a:pathLst>
                <a:path w="1096" h="22582" extrusionOk="0">
                  <a:moveTo>
                    <a:pt x="268" y="786"/>
                  </a:moveTo>
                  <a:cubicBezTo>
                    <a:pt x="268" y="59"/>
                    <a:pt x="820" y="1"/>
                    <a:pt x="828" y="786"/>
                  </a:cubicBezTo>
                  <a:lnTo>
                    <a:pt x="1095" y="22582"/>
                  </a:lnTo>
                  <a:cubicBezTo>
                    <a:pt x="911" y="22573"/>
                    <a:pt x="736" y="22565"/>
                    <a:pt x="552" y="22565"/>
                  </a:cubicBezTo>
                  <a:cubicBezTo>
                    <a:pt x="368" y="22565"/>
                    <a:pt x="185" y="22573"/>
                    <a:pt x="1" y="22582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644;p42">
              <a:extLst>
                <a:ext uri="{FF2B5EF4-FFF2-40B4-BE49-F238E27FC236}">
                  <a16:creationId xmlns:a16="http://schemas.microsoft.com/office/drawing/2014/main" id="{A13B691A-EE53-7927-B15E-B418DEA49142}"/>
                </a:ext>
              </a:extLst>
            </p:cNvPr>
            <p:cNvSpPr/>
            <p:nvPr/>
          </p:nvSpPr>
          <p:spPr>
            <a:xfrm>
              <a:off x="6270225" y="429125"/>
              <a:ext cx="11950" cy="564550"/>
            </a:xfrm>
            <a:custGeom>
              <a:avLst/>
              <a:gdLst/>
              <a:ahLst/>
              <a:cxnLst/>
              <a:rect l="l" t="t" r="r" b="b"/>
              <a:pathLst>
                <a:path w="478" h="22582" extrusionOk="0">
                  <a:moveTo>
                    <a:pt x="118" y="786"/>
                  </a:moveTo>
                  <a:cubicBezTo>
                    <a:pt x="118" y="59"/>
                    <a:pt x="360" y="1"/>
                    <a:pt x="360" y="786"/>
                  </a:cubicBezTo>
                  <a:lnTo>
                    <a:pt x="477" y="22582"/>
                  </a:lnTo>
                  <a:cubicBezTo>
                    <a:pt x="402" y="22565"/>
                    <a:pt x="318" y="22565"/>
                    <a:pt x="243" y="22565"/>
                  </a:cubicBezTo>
                  <a:cubicBezTo>
                    <a:pt x="160" y="22565"/>
                    <a:pt x="84" y="22565"/>
                    <a:pt x="1" y="22582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645;p42">
              <a:extLst>
                <a:ext uri="{FF2B5EF4-FFF2-40B4-BE49-F238E27FC236}">
                  <a16:creationId xmlns:a16="http://schemas.microsoft.com/office/drawing/2014/main" id="{DB0D1926-4790-651B-79C9-7375B313B77B}"/>
                </a:ext>
              </a:extLst>
            </p:cNvPr>
            <p:cNvSpPr/>
            <p:nvPr/>
          </p:nvSpPr>
          <p:spPr>
            <a:xfrm>
              <a:off x="6720100" y="1410100"/>
              <a:ext cx="21525" cy="266925"/>
            </a:xfrm>
            <a:custGeom>
              <a:avLst/>
              <a:gdLst/>
              <a:ahLst/>
              <a:cxnLst/>
              <a:rect l="l" t="t" r="r" b="b"/>
              <a:pathLst>
                <a:path w="861" h="10677" extrusionOk="0">
                  <a:moveTo>
                    <a:pt x="1" y="0"/>
                  </a:moveTo>
                  <a:lnTo>
                    <a:pt x="1" y="10677"/>
                  </a:lnTo>
                  <a:lnTo>
                    <a:pt x="861" y="10677"/>
                  </a:lnTo>
                  <a:lnTo>
                    <a:pt x="861" y="0"/>
                  </a:ln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646;p42">
              <a:extLst>
                <a:ext uri="{FF2B5EF4-FFF2-40B4-BE49-F238E27FC236}">
                  <a16:creationId xmlns:a16="http://schemas.microsoft.com/office/drawing/2014/main" id="{5FF815BE-8801-BFAF-199D-BB172AEE1BE5}"/>
                </a:ext>
              </a:extLst>
            </p:cNvPr>
            <p:cNvSpPr/>
            <p:nvPr/>
          </p:nvSpPr>
          <p:spPr>
            <a:xfrm>
              <a:off x="6765000" y="1609975"/>
              <a:ext cx="46800" cy="119275"/>
            </a:xfrm>
            <a:custGeom>
              <a:avLst/>
              <a:gdLst/>
              <a:ahLst/>
              <a:cxnLst/>
              <a:rect l="l" t="t" r="r" b="b"/>
              <a:pathLst>
                <a:path w="1872" h="4771" extrusionOk="0">
                  <a:moveTo>
                    <a:pt x="636" y="0"/>
                  </a:moveTo>
                  <a:cubicBezTo>
                    <a:pt x="285" y="0"/>
                    <a:pt x="1" y="284"/>
                    <a:pt x="1" y="635"/>
                  </a:cubicBezTo>
                  <a:lnTo>
                    <a:pt x="1" y="4144"/>
                  </a:lnTo>
                  <a:cubicBezTo>
                    <a:pt x="1" y="4495"/>
                    <a:pt x="285" y="4770"/>
                    <a:pt x="636" y="4770"/>
                  </a:cubicBezTo>
                  <a:lnTo>
                    <a:pt x="1245" y="4770"/>
                  </a:lnTo>
                  <a:cubicBezTo>
                    <a:pt x="1596" y="4770"/>
                    <a:pt x="1872" y="4495"/>
                    <a:pt x="1872" y="4144"/>
                  </a:cubicBezTo>
                  <a:lnTo>
                    <a:pt x="1872" y="635"/>
                  </a:lnTo>
                  <a:cubicBezTo>
                    <a:pt x="1872" y="284"/>
                    <a:pt x="1596" y="0"/>
                    <a:pt x="1245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647;p42">
              <a:extLst>
                <a:ext uri="{FF2B5EF4-FFF2-40B4-BE49-F238E27FC236}">
                  <a16:creationId xmlns:a16="http://schemas.microsoft.com/office/drawing/2014/main" id="{4A2EF66E-CDC3-3487-5DE5-2F6280CF53E9}"/>
                </a:ext>
              </a:extLst>
            </p:cNvPr>
            <p:cNvSpPr/>
            <p:nvPr/>
          </p:nvSpPr>
          <p:spPr>
            <a:xfrm>
              <a:off x="6649925" y="1609975"/>
              <a:ext cx="46800" cy="119275"/>
            </a:xfrm>
            <a:custGeom>
              <a:avLst/>
              <a:gdLst/>
              <a:ahLst/>
              <a:cxnLst/>
              <a:rect l="l" t="t" r="r" b="b"/>
              <a:pathLst>
                <a:path w="1872" h="4771" extrusionOk="0">
                  <a:moveTo>
                    <a:pt x="635" y="0"/>
                  </a:moveTo>
                  <a:cubicBezTo>
                    <a:pt x="276" y="0"/>
                    <a:pt x="1" y="284"/>
                    <a:pt x="1" y="635"/>
                  </a:cubicBezTo>
                  <a:lnTo>
                    <a:pt x="1" y="4144"/>
                  </a:lnTo>
                  <a:cubicBezTo>
                    <a:pt x="1" y="4495"/>
                    <a:pt x="276" y="4770"/>
                    <a:pt x="635" y="4770"/>
                  </a:cubicBezTo>
                  <a:lnTo>
                    <a:pt x="1237" y="4770"/>
                  </a:lnTo>
                  <a:cubicBezTo>
                    <a:pt x="1588" y="4770"/>
                    <a:pt x="1872" y="4495"/>
                    <a:pt x="1872" y="4144"/>
                  </a:cubicBezTo>
                  <a:lnTo>
                    <a:pt x="1872" y="635"/>
                  </a:lnTo>
                  <a:cubicBezTo>
                    <a:pt x="1872" y="284"/>
                    <a:pt x="1588" y="0"/>
                    <a:pt x="1237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648;p42">
              <a:extLst>
                <a:ext uri="{FF2B5EF4-FFF2-40B4-BE49-F238E27FC236}">
                  <a16:creationId xmlns:a16="http://schemas.microsoft.com/office/drawing/2014/main" id="{7C1D97BF-E678-BFDC-B476-92DDD1DB7A92}"/>
                </a:ext>
              </a:extLst>
            </p:cNvPr>
            <p:cNvSpPr/>
            <p:nvPr/>
          </p:nvSpPr>
          <p:spPr>
            <a:xfrm>
              <a:off x="6748925" y="1649450"/>
              <a:ext cx="16100" cy="40525"/>
            </a:xfrm>
            <a:custGeom>
              <a:avLst/>
              <a:gdLst/>
              <a:ahLst/>
              <a:cxnLst/>
              <a:rect l="l" t="t" r="r" b="b"/>
              <a:pathLst>
                <a:path w="644" h="1621" extrusionOk="0">
                  <a:moveTo>
                    <a:pt x="218" y="0"/>
                  </a:moveTo>
                  <a:cubicBezTo>
                    <a:pt x="101" y="0"/>
                    <a:pt x="0" y="92"/>
                    <a:pt x="0" y="209"/>
                  </a:cubicBezTo>
                  <a:lnTo>
                    <a:pt x="0" y="1404"/>
                  </a:lnTo>
                  <a:cubicBezTo>
                    <a:pt x="0" y="1529"/>
                    <a:pt x="101" y="1621"/>
                    <a:pt x="218" y="1621"/>
                  </a:cubicBezTo>
                  <a:lnTo>
                    <a:pt x="426" y="1621"/>
                  </a:lnTo>
                  <a:cubicBezTo>
                    <a:pt x="543" y="1621"/>
                    <a:pt x="644" y="1529"/>
                    <a:pt x="644" y="1404"/>
                  </a:cubicBezTo>
                  <a:lnTo>
                    <a:pt x="644" y="209"/>
                  </a:lnTo>
                  <a:cubicBezTo>
                    <a:pt x="644" y="92"/>
                    <a:pt x="543" y="0"/>
                    <a:pt x="426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649;p42">
              <a:extLst>
                <a:ext uri="{FF2B5EF4-FFF2-40B4-BE49-F238E27FC236}">
                  <a16:creationId xmlns:a16="http://schemas.microsoft.com/office/drawing/2014/main" id="{DDEA9E12-B8B9-63DB-20CF-6A17E7DCB68F}"/>
                </a:ext>
              </a:extLst>
            </p:cNvPr>
            <p:cNvSpPr/>
            <p:nvPr/>
          </p:nvSpPr>
          <p:spPr>
            <a:xfrm>
              <a:off x="6696700" y="1649450"/>
              <a:ext cx="16125" cy="40525"/>
            </a:xfrm>
            <a:custGeom>
              <a:avLst/>
              <a:gdLst/>
              <a:ahLst/>
              <a:cxnLst/>
              <a:rect l="l" t="t" r="r" b="b"/>
              <a:pathLst>
                <a:path w="645" h="1621" extrusionOk="0">
                  <a:moveTo>
                    <a:pt x="218" y="0"/>
                  </a:moveTo>
                  <a:cubicBezTo>
                    <a:pt x="101" y="0"/>
                    <a:pt x="1" y="92"/>
                    <a:pt x="1" y="209"/>
                  </a:cubicBezTo>
                  <a:lnTo>
                    <a:pt x="1" y="1404"/>
                  </a:lnTo>
                  <a:cubicBezTo>
                    <a:pt x="1" y="1529"/>
                    <a:pt x="101" y="1621"/>
                    <a:pt x="218" y="1621"/>
                  </a:cubicBezTo>
                  <a:lnTo>
                    <a:pt x="427" y="1621"/>
                  </a:lnTo>
                  <a:cubicBezTo>
                    <a:pt x="544" y="1621"/>
                    <a:pt x="644" y="1529"/>
                    <a:pt x="644" y="1404"/>
                  </a:cubicBezTo>
                  <a:lnTo>
                    <a:pt x="644" y="209"/>
                  </a:lnTo>
                  <a:cubicBezTo>
                    <a:pt x="644" y="92"/>
                    <a:pt x="544" y="0"/>
                    <a:pt x="427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650;p42">
              <a:extLst>
                <a:ext uri="{FF2B5EF4-FFF2-40B4-BE49-F238E27FC236}">
                  <a16:creationId xmlns:a16="http://schemas.microsoft.com/office/drawing/2014/main" id="{EEC387DC-B751-7881-67A1-C93010B001A6}"/>
                </a:ext>
              </a:extLst>
            </p:cNvPr>
            <p:cNvSpPr/>
            <p:nvPr/>
          </p:nvSpPr>
          <p:spPr>
            <a:xfrm>
              <a:off x="6704650" y="1662400"/>
              <a:ext cx="52450" cy="14425"/>
            </a:xfrm>
            <a:custGeom>
              <a:avLst/>
              <a:gdLst/>
              <a:ahLst/>
              <a:cxnLst/>
              <a:rect l="l" t="t" r="r" b="b"/>
              <a:pathLst>
                <a:path w="2098" h="577" extrusionOk="0">
                  <a:moveTo>
                    <a:pt x="0" y="0"/>
                  </a:moveTo>
                  <a:lnTo>
                    <a:pt x="0" y="576"/>
                  </a:lnTo>
                  <a:lnTo>
                    <a:pt x="2097" y="576"/>
                  </a:lnTo>
                  <a:lnTo>
                    <a:pt x="2097" y="0"/>
                  </a:ln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651;p42">
              <a:extLst>
                <a:ext uri="{FF2B5EF4-FFF2-40B4-BE49-F238E27FC236}">
                  <a16:creationId xmlns:a16="http://schemas.microsoft.com/office/drawing/2014/main" id="{61AA8D99-5C79-F0BC-4864-AAF24FA4D9AE}"/>
                </a:ext>
              </a:extLst>
            </p:cNvPr>
            <p:cNvSpPr/>
            <p:nvPr/>
          </p:nvSpPr>
          <p:spPr>
            <a:xfrm>
              <a:off x="6720100" y="1410100"/>
              <a:ext cx="44300" cy="266925"/>
            </a:xfrm>
            <a:custGeom>
              <a:avLst/>
              <a:gdLst/>
              <a:ahLst/>
              <a:cxnLst/>
              <a:rect l="l" t="t" r="r" b="b"/>
              <a:pathLst>
                <a:path w="1772" h="10677" extrusionOk="0">
                  <a:moveTo>
                    <a:pt x="1772" y="0"/>
                  </a:moveTo>
                  <a:lnTo>
                    <a:pt x="1" y="0"/>
                  </a:lnTo>
                  <a:lnTo>
                    <a:pt x="1" y="10677"/>
                  </a:lnTo>
                  <a:lnTo>
                    <a:pt x="1772" y="6400"/>
                  </a:ln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652;p42">
              <a:extLst>
                <a:ext uri="{FF2B5EF4-FFF2-40B4-BE49-F238E27FC236}">
                  <a16:creationId xmlns:a16="http://schemas.microsoft.com/office/drawing/2014/main" id="{FD70C094-F046-371F-1BA6-A708ED07790E}"/>
                </a:ext>
              </a:extLst>
            </p:cNvPr>
            <p:cNvSpPr/>
            <p:nvPr/>
          </p:nvSpPr>
          <p:spPr>
            <a:xfrm>
              <a:off x="6268575" y="1525800"/>
              <a:ext cx="12550" cy="155400"/>
            </a:xfrm>
            <a:custGeom>
              <a:avLst/>
              <a:gdLst/>
              <a:ahLst/>
              <a:cxnLst/>
              <a:rect l="l" t="t" r="r" b="b"/>
              <a:pathLst>
                <a:path w="502" h="6216" extrusionOk="0">
                  <a:moveTo>
                    <a:pt x="0" y="1"/>
                  </a:moveTo>
                  <a:lnTo>
                    <a:pt x="0" y="6216"/>
                  </a:lnTo>
                  <a:lnTo>
                    <a:pt x="501" y="6216"/>
                  </a:lnTo>
                  <a:lnTo>
                    <a:pt x="501" y="1"/>
                  </a:ln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653;p42">
              <a:extLst>
                <a:ext uri="{FF2B5EF4-FFF2-40B4-BE49-F238E27FC236}">
                  <a16:creationId xmlns:a16="http://schemas.microsoft.com/office/drawing/2014/main" id="{7BFAA380-220E-BEB3-B99B-9A9AEE6DC5F9}"/>
                </a:ext>
              </a:extLst>
            </p:cNvPr>
            <p:cNvSpPr/>
            <p:nvPr/>
          </p:nvSpPr>
          <p:spPr>
            <a:xfrm>
              <a:off x="6294675" y="1642125"/>
              <a:ext cx="27375" cy="69575"/>
            </a:xfrm>
            <a:custGeom>
              <a:avLst/>
              <a:gdLst/>
              <a:ahLst/>
              <a:cxnLst/>
              <a:rect l="l" t="t" r="r" b="b"/>
              <a:pathLst>
                <a:path w="1095" h="2783" extrusionOk="0">
                  <a:moveTo>
                    <a:pt x="368" y="1"/>
                  </a:moveTo>
                  <a:cubicBezTo>
                    <a:pt x="159" y="1"/>
                    <a:pt x="0" y="168"/>
                    <a:pt x="0" y="377"/>
                  </a:cubicBezTo>
                  <a:lnTo>
                    <a:pt x="0" y="2415"/>
                  </a:lnTo>
                  <a:cubicBezTo>
                    <a:pt x="0" y="2616"/>
                    <a:pt x="159" y="2783"/>
                    <a:pt x="368" y="2783"/>
                  </a:cubicBezTo>
                  <a:lnTo>
                    <a:pt x="719" y="2783"/>
                  </a:lnTo>
                  <a:cubicBezTo>
                    <a:pt x="928" y="2783"/>
                    <a:pt x="1095" y="2616"/>
                    <a:pt x="1095" y="2415"/>
                  </a:cubicBezTo>
                  <a:lnTo>
                    <a:pt x="1095" y="377"/>
                  </a:lnTo>
                  <a:cubicBezTo>
                    <a:pt x="1095" y="168"/>
                    <a:pt x="928" y="1"/>
                    <a:pt x="719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654;p42">
              <a:extLst>
                <a:ext uri="{FF2B5EF4-FFF2-40B4-BE49-F238E27FC236}">
                  <a16:creationId xmlns:a16="http://schemas.microsoft.com/office/drawing/2014/main" id="{122FC425-531D-8B79-A5B2-B63C6152AFE6}"/>
                </a:ext>
              </a:extLst>
            </p:cNvPr>
            <p:cNvSpPr/>
            <p:nvPr/>
          </p:nvSpPr>
          <p:spPr>
            <a:xfrm>
              <a:off x="6227625" y="1642125"/>
              <a:ext cx="27175" cy="69575"/>
            </a:xfrm>
            <a:custGeom>
              <a:avLst/>
              <a:gdLst/>
              <a:ahLst/>
              <a:cxnLst/>
              <a:rect l="l" t="t" r="r" b="b"/>
              <a:pathLst>
                <a:path w="1087" h="2783" extrusionOk="0">
                  <a:moveTo>
                    <a:pt x="368" y="1"/>
                  </a:moveTo>
                  <a:cubicBezTo>
                    <a:pt x="159" y="1"/>
                    <a:pt x="1" y="168"/>
                    <a:pt x="1" y="377"/>
                  </a:cubicBezTo>
                  <a:lnTo>
                    <a:pt x="1" y="2415"/>
                  </a:lnTo>
                  <a:cubicBezTo>
                    <a:pt x="1" y="2616"/>
                    <a:pt x="159" y="2783"/>
                    <a:pt x="368" y="2783"/>
                  </a:cubicBezTo>
                  <a:lnTo>
                    <a:pt x="719" y="2783"/>
                  </a:lnTo>
                  <a:cubicBezTo>
                    <a:pt x="928" y="2783"/>
                    <a:pt x="1087" y="2616"/>
                    <a:pt x="1087" y="2415"/>
                  </a:cubicBezTo>
                  <a:lnTo>
                    <a:pt x="1087" y="377"/>
                  </a:lnTo>
                  <a:cubicBezTo>
                    <a:pt x="1087" y="168"/>
                    <a:pt x="928" y="1"/>
                    <a:pt x="719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655;p42">
              <a:extLst>
                <a:ext uri="{FF2B5EF4-FFF2-40B4-BE49-F238E27FC236}">
                  <a16:creationId xmlns:a16="http://schemas.microsoft.com/office/drawing/2014/main" id="{2B70E417-DA09-DAAC-12E2-DDB5F8BE11A8}"/>
                </a:ext>
              </a:extLst>
            </p:cNvPr>
            <p:cNvSpPr/>
            <p:nvPr/>
          </p:nvSpPr>
          <p:spPr>
            <a:xfrm>
              <a:off x="6285275" y="1665100"/>
              <a:ext cx="9425" cy="23625"/>
            </a:xfrm>
            <a:custGeom>
              <a:avLst/>
              <a:gdLst/>
              <a:ahLst/>
              <a:cxnLst/>
              <a:rect l="l" t="t" r="r" b="b"/>
              <a:pathLst>
                <a:path w="377" h="945" extrusionOk="0">
                  <a:moveTo>
                    <a:pt x="126" y="1"/>
                  </a:moveTo>
                  <a:cubicBezTo>
                    <a:pt x="59" y="1"/>
                    <a:pt x="0" y="59"/>
                    <a:pt x="0" y="126"/>
                  </a:cubicBezTo>
                  <a:lnTo>
                    <a:pt x="0" y="819"/>
                  </a:lnTo>
                  <a:cubicBezTo>
                    <a:pt x="0" y="895"/>
                    <a:pt x="59" y="945"/>
                    <a:pt x="126" y="945"/>
                  </a:cubicBezTo>
                  <a:lnTo>
                    <a:pt x="251" y="945"/>
                  </a:lnTo>
                  <a:cubicBezTo>
                    <a:pt x="318" y="945"/>
                    <a:pt x="376" y="895"/>
                    <a:pt x="376" y="819"/>
                  </a:cubicBezTo>
                  <a:lnTo>
                    <a:pt x="376" y="126"/>
                  </a:lnTo>
                  <a:cubicBezTo>
                    <a:pt x="376" y="59"/>
                    <a:pt x="318" y="1"/>
                    <a:pt x="251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656;p42">
              <a:extLst>
                <a:ext uri="{FF2B5EF4-FFF2-40B4-BE49-F238E27FC236}">
                  <a16:creationId xmlns:a16="http://schemas.microsoft.com/office/drawing/2014/main" id="{A7BF7B71-9CD0-79F0-3FC6-231DFAA5C033}"/>
                </a:ext>
              </a:extLst>
            </p:cNvPr>
            <p:cNvSpPr/>
            <p:nvPr/>
          </p:nvSpPr>
          <p:spPr>
            <a:xfrm>
              <a:off x="6255000" y="1665100"/>
              <a:ext cx="9200" cy="23625"/>
            </a:xfrm>
            <a:custGeom>
              <a:avLst/>
              <a:gdLst/>
              <a:ahLst/>
              <a:cxnLst/>
              <a:rect l="l" t="t" r="r" b="b"/>
              <a:pathLst>
                <a:path w="368" h="945" extrusionOk="0">
                  <a:moveTo>
                    <a:pt x="125" y="1"/>
                  </a:moveTo>
                  <a:cubicBezTo>
                    <a:pt x="50" y="1"/>
                    <a:pt x="0" y="59"/>
                    <a:pt x="0" y="126"/>
                  </a:cubicBezTo>
                  <a:lnTo>
                    <a:pt x="0" y="819"/>
                  </a:lnTo>
                  <a:cubicBezTo>
                    <a:pt x="0" y="895"/>
                    <a:pt x="50" y="945"/>
                    <a:pt x="125" y="945"/>
                  </a:cubicBezTo>
                  <a:lnTo>
                    <a:pt x="242" y="945"/>
                  </a:lnTo>
                  <a:cubicBezTo>
                    <a:pt x="309" y="945"/>
                    <a:pt x="368" y="895"/>
                    <a:pt x="368" y="819"/>
                  </a:cubicBezTo>
                  <a:lnTo>
                    <a:pt x="368" y="126"/>
                  </a:lnTo>
                  <a:cubicBezTo>
                    <a:pt x="368" y="59"/>
                    <a:pt x="309" y="1"/>
                    <a:pt x="242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657;p42">
              <a:extLst>
                <a:ext uri="{FF2B5EF4-FFF2-40B4-BE49-F238E27FC236}">
                  <a16:creationId xmlns:a16="http://schemas.microsoft.com/office/drawing/2014/main" id="{97065FD3-1550-D8D7-FA14-419F8AEB8AD9}"/>
                </a:ext>
              </a:extLst>
            </p:cNvPr>
            <p:cNvSpPr/>
            <p:nvPr/>
          </p:nvSpPr>
          <p:spPr>
            <a:xfrm>
              <a:off x="6259575" y="1672625"/>
              <a:ext cx="30525" cy="8575"/>
            </a:xfrm>
            <a:custGeom>
              <a:avLst/>
              <a:gdLst/>
              <a:ahLst/>
              <a:cxnLst/>
              <a:rect l="l" t="t" r="r" b="b"/>
              <a:pathLst>
                <a:path w="1221" h="343" extrusionOk="0">
                  <a:moveTo>
                    <a:pt x="1" y="0"/>
                  </a:moveTo>
                  <a:lnTo>
                    <a:pt x="1" y="343"/>
                  </a:lnTo>
                  <a:lnTo>
                    <a:pt x="1221" y="343"/>
                  </a:lnTo>
                  <a:lnTo>
                    <a:pt x="1221" y="0"/>
                  </a:ln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658;p42">
              <a:extLst>
                <a:ext uri="{FF2B5EF4-FFF2-40B4-BE49-F238E27FC236}">
                  <a16:creationId xmlns:a16="http://schemas.microsoft.com/office/drawing/2014/main" id="{49553371-2E17-D67E-55A3-01F656808D5F}"/>
                </a:ext>
              </a:extLst>
            </p:cNvPr>
            <p:cNvSpPr/>
            <p:nvPr/>
          </p:nvSpPr>
          <p:spPr>
            <a:xfrm>
              <a:off x="6510825" y="1146125"/>
              <a:ext cx="486875" cy="84400"/>
            </a:xfrm>
            <a:custGeom>
              <a:avLst/>
              <a:gdLst/>
              <a:ahLst/>
              <a:cxnLst/>
              <a:rect l="l" t="t" r="r" b="b"/>
              <a:pathLst>
                <a:path w="19475" h="3376" extrusionOk="0">
                  <a:moveTo>
                    <a:pt x="17436" y="1612"/>
                  </a:moveTo>
                  <a:lnTo>
                    <a:pt x="285" y="3375"/>
                  </a:lnTo>
                  <a:cubicBezTo>
                    <a:pt x="226" y="2807"/>
                    <a:pt x="134" y="2239"/>
                    <a:pt x="1" y="1688"/>
                  </a:cubicBezTo>
                  <a:lnTo>
                    <a:pt x="17093" y="201"/>
                  </a:lnTo>
                  <a:cubicBezTo>
                    <a:pt x="19474" y="0"/>
                    <a:pt x="19223" y="1429"/>
                    <a:pt x="17436" y="1612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659;p42">
              <a:extLst>
                <a:ext uri="{FF2B5EF4-FFF2-40B4-BE49-F238E27FC236}">
                  <a16:creationId xmlns:a16="http://schemas.microsoft.com/office/drawing/2014/main" id="{26D5D013-091D-7D93-2E73-40E8E9134B34}"/>
                </a:ext>
              </a:extLst>
            </p:cNvPr>
            <p:cNvSpPr/>
            <p:nvPr/>
          </p:nvSpPr>
          <p:spPr>
            <a:xfrm>
              <a:off x="6512700" y="1155725"/>
              <a:ext cx="455125" cy="55775"/>
            </a:xfrm>
            <a:custGeom>
              <a:avLst/>
              <a:gdLst/>
              <a:ahLst/>
              <a:cxnLst/>
              <a:rect l="l" t="t" r="r" b="b"/>
              <a:pathLst>
                <a:path w="18205" h="2231" extrusionOk="0">
                  <a:moveTo>
                    <a:pt x="17110" y="527"/>
                  </a:moveTo>
                  <a:lnTo>
                    <a:pt x="143" y="2231"/>
                  </a:lnTo>
                  <a:cubicBezTo>
                    <a:pt x="110" y="2022"/>
                    <a:pt x="59" y="1813"/>
                    <a:pt x="1" y="1604"/>
                  </a:cubicBezTo>
                  <a:lnTo>
                    <a:pt x="17077" y="101"/>
                  </a:lnTo>
                  <a:cubicBezTo>
                    <a:pt x="18204" y="0"/>
                    <a:pt x="18204" y="418"/>
                    <a:pt x="17110" y="527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60;p42">
              <a:extLst>
                <a:ext uri="{FF2B5EF4-FFF2-40B4-BE49-F238E27FC236}">
                  <a16:creationId xmlns:a16="http://schemas.microsoft.com/office/drawing/2014/main" id="{51ED7DE2-872B-A679-66AD-0FE5E7742C14}"/>
                </a:ext>
              </a:extLst>
            </p:cNvPr>
            <p:cNvSpPr/>
            <p:nvPr/>
          </p:nvSpPr>
          <p:spPr>
            <a:xfrm>
              <a:off x="6459875" y="1236750"/>
              <a:ext cx="1891575" cy="207000"/>
            </a:xfrm>
            <a:custGeom>
              <a:avLst/>
              <a:gdLst/>
              <a:ahLst/>
              <a:cxnLst/>
              <a:rect l="l" t="t" r="r" b="b"/>
              <a:pathLst>
                <a:path w="75663" h="8280" extrusionOk="0">
                  <a:moveTo>
                    <a:pt x="72965" y="2064"/>
                  </a:moveTo>
                  <a:lnTo>
                    <a:pt x="84" y="8279"/>
                  </a:lnTo>
                  <a:cubicBezTo>
                    <a:pt x="17" y="7519"/>
                    <a:pt x="176" y="5447"/>
                    <a:pt x="0" y="4729"/>
                  </a:cubicBezTo>
                  <a:lnTo>
                    <a:pt x="72513" y="193"/>
                  </a:lnTo>
                  <a:cubicBezTo>
                    <a:pt x="75663" y="1"/>
                    <a:pt x="75329" y="1864"/>
                    <a:pt x="72965" y="2064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61;p42">
              <a:extLst>
                <a:ext uri="{FF2B5EF4-FFF2-40B4-BE49-F238E27FC236}">
                  <a16:creationId xmlns:a16="http://schemas.microsoft.com/office/drawing/2014/main" id="{0DCB336D-A397-8F71-501C-BE190E0E2290}"/>
                </a:ext>
              </a:extLst>
            </p:cNvPr>
            <p:cNvSpPr/>
            <p:nvPr/>
          </p:nvSpPr>
          <p:spPr>
            <a:xfrm>
              <a:off x="6461325" y="1250750"/>
              <a:ext cx="1814325" cy="168975"/>
            </a:xfrm>
            <a:custGeom>
              <a:avLst/>
              <a:gdLst/>
              <a:ahLst/>
              <a:cxnLst/>
              <a:rect l="l" t="t" r="r" b="b"/>
              <a:pathLst>
                <a:path w="72573" h="6759" extrusionOk="0">
                  <a:moveTo>
                    <a:pt x="9" y="6759"/>
                  </a:moveTo>
                  <a:cubicBezTo>
                    <a:pt x="26" y="6040"/>
                    <a:pt x="51" y="5171"/>
                    <a:pt x="1" y="4587"/>
                  </a:cubicBezTo>
                  <a:lnTo>
                    <a:pt x="70935" y="109"/>
                  </a:lnTo>
                  <a:cubicBezTo>
                    <a:pt x="72572" y="0"/>
                    <a:pt x="72397" y="978"/>
                    <a:pt x="71169" y="1070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62;p42">
              <a:extLst>
                <a:ext uri="{FF2B5EF4-FFF2-40B4-BE49-F238E27FC236}">
                  <a16:creationId xmlns:a16="http://schemas.microsoft.com/office/drawing/2014/main" id="{25AB12CA-5837-23C7-2568-B098B59DFFA6}"/>
                </a:ext>
              </a:extLst>
            </p:cNvPr>
            <p:cNvSpPr/>
            <p:nvPr/>
          </p:nvSpPr>
          <p:spPr>
            <a:xfrm>
              <a:off x="6926650" y="1352675"/>
              <a:ext cx="96300" cy="47625"/>
            </a:xfrm>
            <a:custGeom>
              <a:avLst/>
              <a:gdLst/>
              <a:ahLst/>
              <a:cxnLst/>
              <a:rect l="l" t="t" r="r" b="b"/>
              <a:pathLst>
                <a:path w="3852" h="1905" extrusionOk="0">
                  <a:moveTo>
                    <a:pt x="1" y="176"/>
                  </a:moveTo>
                  <a:lnTo>
                    <a:pt x="3852" y="0"/>
                  </a:lnTo>
                  <a:lnTo>
                    <a:pt x="3852" y="1729"/>
                  </a:lnTo>
                  <a:lnTo>
                    <a:pt x="1" y="1905"/>
                  </a:ln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63;p42">
              <a:extLst>
                <a:ext uri="{FF2B5EF4-FFF2-40B4-BE49-F238E27FC236}">
                  <a16:creationId xmlns:a16="http://schemas.microsoft.com/office/drawing/2014/main" id="{7DC78BD7-39AC-064B-369F-46A465391627}"/>
                </a:ext>
              </a:extLst>
            </p:cNvPr>
            <p:cNvSpPr/>
            <p:nvPr/>
          </p:nvSpPr>
          <p:spPr>
            <a:xfrm>
              <a:off x="6453200" y="1262450"/>
              <a:ext cx="1877375" cy="183375"/>
            </a:xfrm>
            <a:custGeom>
              <a:avLst/>
              <a:gdLst/>
              <a:ahLst/>
              <a:cxnLst/>
              <a:rect l="l" t="t" r="r" b="b"/>
              <a:pathLst>
                <a:path w="75095" h="7335" extrusionOk="0">
                  <a:moveTo>
                    <a:pt x="73232" y="1036"/>
                  </a:moveTo>
                  <a:lnTo>
                    <a:pt x="100" y="7335"/>
                  </a:lnTo>
                  <a:cubicBezTo>
                    <a:pt x="100" y="7101"/>
                    <a:pt x="351" y="6784"/>
                    <a:pt x="334" y="6583"/>
                  </a:cubicBezTo>
                  <a:cubicBezTo>
                    <a:pt x="167" y="6190"/>
                    <a:pt x="0" y="6500"/>
                    <a:pt x="0" y="6316"/>
                  </a:cubicBezTo>
                  <a:lnTo>
                    <a:pt x="73006" y="510"/>
                  </a:lnTo>
                  <a:cubicBezTo>
                    <a:pt x="74025" y="426"/>
                    <a:pt x="74794" y="259"/>
                    <a:pt x="75095" y="0"/>
                  </a:cubicBezTo>
                  <a:cubicBezTo>
                    <a:pt x="74911" y="760"/>
                    <a:pt x="73958" y="978"/>
                    <a:pt x="73232" y="1036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64;p42">
              <a:extLst>
                <a:ext uri="{FF2B5EF4-FFF2-40B4-BE49-F238E27FC236}">
                  <a16:creationId xmlns:a16="http://schemas.microsoft.com/office/drawing/2014/main" id="{E6D64CA0-6417-77DE-EAF8-790B9FF80F47}"/>
                </a:ext>
              </a:extLst>
            </p:cNvPr>
            <p:cNvSpPr/>
            <p:nvPr/>
          </p:nvSpPr>
          <p:spPr>
            <a:xfrm>
              <a:off x="6033400" y="993225"/>
              <a:ext cx="485600" cy="525700"/>
            </a:xfrm>
            <a:custGeom>
              <a:avLst/>
              <a:gdLst/>
              <a:ahLst/>
              <a:cxnLst/>
              <a:rect l="l" t="t" r="r" b="b"/>
              <a:pathLst>
                <a:path w="19424" h="21028" extrusionOk="0">
                  <a:moveTo>
                    <a:pt x="9716" y="1"/>
                  </a:moveTo>
                  <a:cubicBezTo>
                    <a:pt x="4353" y="1"/>
                    <a:pt x="0" y="4704"/>
                    <a:pt x="0" y="10510"/>
                  </a:cubicBezTo>
                  <a:cubicBezTo>
                    <a:pt x="0" y="16316"/>
                    <a:pt x="4353" y="21028"/>
                    <a:pt x="9716" y="21028"/>
                  </a:cubicBezTo>
                  <a:cubicBezTo>
                    <a:pt x="15079" y="21028"/>
                    <a:pt x="19424" y="16316"/>
                    <a:pt x="19424" y="10510"/>
                  </a:cubicBezTo>
                  <a:cubicBezTo>
                    <a:pt x="19424" y="4704"/>
                    <a:pt x="15079" y="1"/>
                    <a:pt x="9716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65;p42">
              <a:extLst>
                <a:ext uri="{FF2B5EF4-FFF2-40B4-BE49-F238E27FC236}">
                  <a16:creationId xmlns:a16="http://schemas.microsoft.com/office/drawing/2014/main" id="{90427381-A0DF-43EE-0376-1AA01C61F55B}"/>
                </a:ext>
              </a:extLst>
            </p:cNvPr>
            <p:cNvSpPr/>
            <p:nvPr/>
          </p:nvSpPr>
          <p:spPr>
            <a:xfrm>
              <a:off x="6058050" y="1336175"/>
              <a:ext cx="436525" cy="182750"/>
            </a:xfrm>
            <a:custGeom>
              <a:avLst/>
              <a:gdLst/>
              <a:ahLst/>
              <a:cxnLst/>
              <a:rect l="l" t="t" r="r" b="b"/>
              <a:pathLst>
                <a:path w="17461" h="7310" extrusionOk="0">
                  <a:moveTo>
                    <a:pt x="17460" y="1412"/>
                  </a:moveTo>
                  <a:cubicBezTo>
                    <a:pt x="15881" y="4904"/>
                    <a:pt x="12565" y="7310"/>
                    <a:pt x="8730" y="7310"/>
                  </a:cubicBezTo>
                  <a:cubicBezTo>
                    <a:pt x="4896" y="7310"/>
                    <a:pt x="1579" y="4904"/>
                    <a:pt x="0" y="1412"/>
                  </a:cubicBezTo>
                  <a:cubicBezTo>
                    <a:pt x="5731" y="0"/>
                    <a:pt x="11721" y="0"/>
                    <a:pt x="17460" y="1412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6;p42">
              <a:extLst>
                <a:ext uri="{FF2B5EF4-FFF2-40B4-BE49-F238E27FC236}">
                  <a16:creationId xmlns:a16="http://schemas.microsoft.com/office/drawing/2014/main" id="{38FDF33D-3A44-8C4D-DC2F-964AFB360067}"/>
                </a:ext>
              </a:extLst>
            </p:cNvPr>
            <p:cNvSpPr/>
            <p:nvPr/>
          </p:nvSpPr>
          <p:spPr>
            <a:xfrm>
              <a:off x="6071200" y="1343900"/>
              <a:ext cx="409175" cy="160425"/>
            </a:xfrm>
            <a:custGeom>
              <a:avLst/>
              <a:gdLst/>
              <a:ahLst/>
              <a:cxnLst/>
              <a:rect l="l" t="t" r="r" b="b"/>
              <a:pathLst>
                <a:path w="16367" h="6417" extrusionOk="0">
                  <a:moveTo>
                    <a:pt x="10669" y="109"/>
                  </a:moveTo>
                  <a:cubicBezTo>
                    <a:pt x="11521" y="167"/>
                    <a:pt x="12607" y="259"/>
                    <a:pt x="13584" y="385"/>
                  </a:cubicBezTo>
                  <a:cubicBezTo>
                    <a:pt x="14044" y="451"/>
                    <a:pt x="14503" y="527"/>
                    <a:pt x="14954" y="610"/>
                  </a:cubicBezTo>
                  <a:cubicBezTo>
                    <a:pt x="15815" y="794"/>
                    <a:pt x="16366" y="1028"/>
                    <a:pt x="16207" y="1345"/>
                  </a:cubicBezTo>
                  <a:cubicBezTo>
                    <a:pt x="14620" y="4361"/>
                    <a:pt x="11638" y="6416"/>
                    <a:pt x="8204" y="6416"/>
                  </a:cubicBezTo>
                  <a:cubicBezTo>
                    <a:pt x="4604" y="6416"/>
                    <a:pt x="1513" y="4169"/>
                    <a:pt x="1" y="911"/>
                  </a:cubicBezTo>
                  <a:cubicBezTo>
                    <a:pt x="2699" y="301"/>
                    <a:pt x="5447" y="0"/>
                    <a:pt x="8204" y="9"/>
                  </a:cubicBezTo>
                  <a:cubicBezTo>
                    <a:pt x="8964" y="9"/>
                    <a:pt x="9716" y="25"/>
                    <a:pt x="10451" y="67"/>
                  </a:cubicBezTo>
                  <a:cubicBezTo>
                    <a:pt x="10518" y="92"/>
                    <a:pt x="10593" y="100"/>
                    <a:pt x="10669" y="109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67;p42">
              <a:extLst>
                <a:ext uri="{FF2B5EF4-FFF2-40B4-BE49-F238E27FC236}">
                  <a16:creationId xmlns:a16="http://schemas.microsoft.com/office/drawing/2014/main" id="{D0B859BB-E1A8-F0CB-F1C4-9481314FB457}"/>
                </a:ext>
              </a:extLst>
            </p:cNvPr>
            <p:cNvSpPr/>
            <p:nvPr/>
          </p:nvSpPr>
          <p:spPr>
            <a:xfrm>
              <a:off x="6167275" y="1122925"/>
              <a:ext cx="104250" cy="64150"/>
            </a:xfrm>
            <a:custGeom>
              <a:avLst/>
              <a:gdLst/>
              <a:ahLst/>
              <a:cxnLst/>
              <a:rect l="l" t="t" r="r" b="b"/>
              <a:pathLst>
                <a:path w="4170" h="2566" extrusionOk="0">
                  <a:moveTo>
                    <a:pt x="259" y="2474"/>
                  </a:moveTo>
                  <a:cubicBezTo>
                    <a:pt x="1437" y="2423"/>
                    <a:pt x="2715" y="2524"/>
                    <a:pt x="3910" y="2557"/>
                  </a:cubicBezTo>
                  <a:cubicBezTo>
                    <a:pt x="4069" y="2565"/>
                    <a:pt x="4152" y="2490"/>
                    <a:pt x="4152" y="2281"/>
                  </a:cubicBezTo>
                  <a:lnTo>
                    <a:pt x="4152" y="352"/>
                  </a:lnTo>
                  <a:cubicBezTo>
                    <a:pt x="4152" y="193"/>
                    <a:pt x="4169" y="68"/>
                    <a:pt x="3877" y="68"/>
                  </a:cubicBezTo>
                  <a:cubicBezTo>
                    <a:pt x="3041" y="59"/>
                    <a:pt x="2064" y="51"/>
                    <a:pt x="1011" y="9"/>
                  </a:cubicBezTo>
                  <a:cubicBezTo>
                    <a:pt x="786" y="1"/>
                    <a:pt x="736" y="42"/>
                    <a:pt x="669" y="235"/>
                  </a:cubicBezTo>
                  <a:lnTo>
                    <a:pt x="76" y="2281"/>
                  </a:lnTo>
                  <a:cubicBezTo>
                    <a:pt x="0" y="2415"/>
                    <a:pt x="84" y="2474"/>
                    <a:pt x="259" y="2474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68;p42">
              <a:extLst>
                <a:ext uri="{FF2B5EF4-FFF2-40B4-BE49-F238E27FC236}">
                  <a16:creationId xmlns:a16="http://schemas.microsoft.com/office/drawing/2014/main" id="{247F4A1D-1176-10D4-1B35-550344E5F85E}"/>
                </a:ext>
              </a:extLst>
            </p:cNvPr>
            <p:cNvSpPr/>
            <p:nvPr/>
          </p:nvSpPr>
          <p:spPr>
            <a:xfrm>
              <a:off x="6108575" y="1122100"/>
              <a:ext cx="66250" cy="76875"/>
            </a:xfrm>
            <a:custGeom>
              <a:avLst/>
              <a:gdLst/>
              <a:ahLst/>
              <a:cxnLst/>
              <a:rect l="l" t="t" r="r" b="b"/>
              <a:pathLst>
                <a:path w="2650" h="3075" extrusionOk="0">
                  <a:moveTo>
                    <a:pt x="185" y="3041"/>
                  </a:moveTo>
                  <a:cubicBezTo>
                    <a:pt x="619" y="2899"/>
                    <a:pt x="1129" y="2740"/>
                    <a:pt x="1705" y="2598"/>
                  </a:cubicBezTo>
                  <a:cubicBezTo>
                    <a:pt x="1830" y="2573"/>
                    <a:pt x="1931" y="2481"/>
                    <a:pt x="1964" y="2356"/>
                  </a:cubicBezTo>
                  <a:lnTo>
                    <a:pt x="2599" y="176"/>
                  </a:lnTo>
                  <a:cubicBezTo>
                    <a:pt x="2649" y="17"/>
                    <a:pt x="2490" y="17"/>
                    <a:pt x="2415" y="9"/>
                  </a:cubicBezTo>
                  <a:cubicBezTo>
                    <a:pt x="2290" y="0"/>
                    <a:pt x="2156" y="0"/>
                    <a:pt x="2031" y="0"/>
                  </a:cubicBezTo>
                  <a:cubicBezTo>
                    <a:pt x="1914" y="0"/>
                    <a:pt x="1814" y="59"/>
                    <a:pt x="1739" y="151"/>
                  </a:cubicBezTo>
                  <a:lnTo>
                    <a:pt x="93" y="2891"/>
                  </a:lnTo>
                  <a:cubicBezTo>
                    <a:pt x="1" y="3033"/>
                    <a:pt x="84" y="3075"/>
                    <a:pt x="185" y="3041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69;p42">
              <a:extLst>
                <a:ext uri="{FF2B5EF4-FFF2-40B4-BE49-F238E27FC236}">
                  <a16:creationId xmlns:a16="http://schemas.microsoft.com/office/drawing/2014/main" id="{030278CB-81A3-36AA-245F-5F0CDF27820D}"/>
                </a:ext>
              </a:extLst>
            </p:cNvPr>
            <p:cNvSpPr/>
            <p:nvPr/>
          </p:nvSpPr>
          <p:spPr>
            <a:xfrm>
              <a:off x="6074950" y="1122300"/>
              <a:ext cx="72100" cy="87950"/>
            </a:xfrm>
            <a:custGeom>
              <a:avLst/>
              <a:gdLst/>
              <a:ahLst/>
              <a:cxnLst/>
              <a:rect l="l" t="t" r="r" b="b"/>
              <a:pathLst>
                <a:path w="2884" h="3518" extrusionOk="0">
                  <a:moveTo>
                    <a:pt x="2014" y="427"/>
                  </a:moveTo>
                  <a:lnTo>
                    <a:pt x="293" y="2975"/>
                  </a:lnTo>
                  <a:cubicBezTo>
                    <a:pt x="1" y="3401"/>
                    <a:pt x="126" y="3518"/>
                    <a:pt x="744" y="3309"/>
                  </a:cubicBezTo>
                  <a:cubicBezTo>
                    <a:pt x="870" y="3267"/>
                    <a:pt x="978" y="3184"/>
                    <a:pt x="1054" y="3067"/>
                  </a:cubicBezTo>
                  <a:lnTo>
                    <a:pt x="2808" y="151"/>
                  </a:lnTo>
                  <a:cubicBezTo>
                    <a:pt x="2850" y="93"/>
                    <a:pt x="2883" y="1"/>
                    <a:pt x="2749" y="34"/>
                  </a:cubicBezTo>
                  <a:cubicBezTo>
                    <a:pt x="2440" y="93"/>
                    <a:pt x="2181" y="193"/>
                    <a:pt x="2014" y="427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670;p42">
              <a:extLst>
                <a:ext uri="{FF2B5EF4-FFF2-40B4-BE49-F238E27FC236}">
                  <a16:creationId xmlns:a16="http://schemas.microsoft.com/office/drawing/2014/main" id="{56DC4594-3A7C-B35E-61E0-7D9B61384E69}"/>
                </a:ext>
              </a:extLst>
            </p:cNvPr>
            <p:cNvSpPr/>
            <p:nvPr/>
          </p:nvSpPr>
          <p:spPr>
            <a:xfrm>
              <a:off x="6281100" y="1122925"/>
              <a:ext cx="104025" cy="64150"/>
            </a:xfrm>
            <a:custGeom>
              <a:avLst/>
              <a:gdLst/>
              <a:ahLst/>
              <a:cxnLst/>
              <a:rect l="l" t="t" r="r" b="b"/>
              <a:pathLst>
                <a:path w="4161" h="2566" extrusionOk="0">
                  <a:moveTo>
                    <a:pt x="3910" y="2474"/>
                  </a:moveTo>
                  <a:cubicBezTo>
                    <a:pt x="2724" y="2423"/>
                    <a:pt x="1454" y="2524"/>
                    <a:pt x="251" y="2557"/>
                  </a:cubicBezTo>
                  <a:cubicBezTo>
                    <a:pt x="101" y="2565"/>
                    <a:pt x="9" y="2490"/>
                    <a:pt x="9" y="2281"/>
                  </a:cubicBezTo>
                  <a:lnTo>
                    <a:pt x="9" y="352"/>
                  </a:lnTo>
                  <a:cubicBezTo>
                    <a:pt x="9" y="193"/>
                    <a:pt x="0" y="68"/>
                    <a:pt x="293" y="68"/>
                  </a:cubicBezTo>
                  <a:cubicBezTo>
                    <a:pt x="1128" y="59"/>
                    <a:pt x="2106" y="51"/>
                    <a:pt x="3158" y="9"/>
                  </a:cubicBezTo>
                  <a:cubicBezTo>
                    <a:pt x="3375" y="1"/>
                    <a:pt x="3434" y="42"/>
                    <a:pt x="3492" y="235"/>
                  </a:cubicBezTo>
                  <a:lnTo>
                    <a:pt x="4094" y="2281"/>
                  </a:lnTo>
                  <a:cubicBezTo>
                    <a:pt x="4161" y="2415"/>
                    <a:pt x="4085" y="2474"/>
                    <a:pt x="3910" y="2474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671;p42">
              <a:extLst>
                <a:ext uri="{FF2B5EF4-FFF2-40B4-BE49-F238E27FC236}">
                  <a16:creationId xmlns:a16="http://schemas.microsoft.com/office/drawing/2014/main" id="{583610AE-9A01-ECEE-0BF3-2001DDA77AF0}"/>
                </a:ext>
              </a:extLst>
            </p:cNvPr>
            <p:cNvSpPr/>
            <p:nvPr/>
          </p:nvSpPr>
          <p:spPr>
            <a:xfrm>
              <a:off x="6377800" y="1122100"/>
              <a:ext cx="66225" cy="76875"/>
            </a:xfrm>
            <a:custGeom>
              <a:avLst/>
              <a:gdLst/>
              <a:ahLst/>
              <a:cxnLst/>
              <a:rect l="l" t="t" r="r" b="b"/>
              <a:pathLst>
                <a:path w="2649" h="3075" extrusionOk="0">
                  <a:moveTo>
                    <a:pt x="2456" y="3041"/>
                  </a:moveTo>
                  <a:cubicBezTo>
                    <a:pt x="2022" y="2899"/>
                    <a:pt x="1521" y="2740"/>
                    <a:pt x="936" y="2598"/>
                  </a:cubicBezTo>
                  <a:cubicBezTo>
                    <a:pt x="811" y="2573"/>
                    <a:pt x="710" y="2473"/>
                    <a:pt x="677" y="2356"/>
                  </a:cubicBezTo>
                  <a:lnTo>
                    <a:pt x="42" y="176"/>
                  </a:lnTo>
                  <a:cubicBezTo>
                    <a:pt x="0" y="17"/>
                    <a:pt x="151" y="17"/>
                    <a:pt x="226" y="9"/>
                  </a:cubicBezTo>
                  <a:cubicBezTo>
                    <a:pt x="351" y="0"/>
                    <a:pt x="485" y="0"/>
                    <a:pt x="610" y="0"/>
                  </a:cubicBezTo>
                  <a:cubicBezTo>
                    <a:pt x="727" y="0"/>
                    <a:pt x="836" y="59"/>
                    <a:pt x="902" y="151"/>
                  </a:cubicBezTo>
                  <a:lnTo>
                    <a:pt x="2557" y="2891"/>
                  </a:lnTo>
                  <a:cubicBezTo>
                    <a:pt x="2648" y="3033"/>
                    <a:pt x="2573" y="3075"/>
                    <a:pt x="2456" y="3041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672;p42">
              <a:extLst>
                <a:ext uri="{FF2B5EF4-FFF2-40B4-BE49-F238E27FC236}">
                  <a16:creationId xmlns:a16="http://schemas.microsoft.com/office/drawing/2014/main" id="{0BB4154B-B772-E14B-CF75-AF903FA12DC6}"/>
                </a:ext>
              </a:extLst>
            </p:cNvPr>
            <p:cNvSpPr/>
            <p:nvPr/>
          </p:nvSpPr>
          <p:spPr>
            <a:xfrm>
              <a:off x="6405575" y="1122300"/>
              <a:ext cx="71875" cy="87950"/>
            </a:xfrm>
            <a:custGeom>
              <a:avLst/>
              <a:gdLst/>
              <a:ahLst/>
              <a:cxnLst/>
              <a:rect l="l" t="t" r="r" b="b"/>
              <a:pathLst>
                <a:path w="2875" h="3518" extrusionOk="0">
                  <a:moveTo>
                    <a:pt x="869" y="427"/>
                  </a:moveTo>
                  <a:lnTo>
                    <a:pt x="2590" y="2975"/>
                  </a:lnTo>
                  <a:cubicBezTo>
                    <a:pt x="2874" y="3401"/>
                    <a:pt x="2757" y="3518"/>
                    <a:pt x="2131" y="3309"/>
                  </a:cubicBezTo>
                  <a:cubicBezTo>
                    <a:pt x="2005" y="3267"/>
                    <a:pt x="1897" y="3184"/>
                    <a:pt x="1830" y="3067"/>
                  </a:cubicBezTo>
                  <a:lnTo>
                    <a:pt x="76" y="151"/>
                  </a:lnTo>
                  <a:cubicBezTo>
                    <a:pt x="25" y="93"/>
                    <a:pt x="0" y="1"/>
                    <a:pt x="134" y="34"/>
                  </a:cubicBezTo>
                  <a:cubicBezTo>
                    <a:pt x="443" y="93"/>
                    <a:pt x="694" y="193"/>
                    <a:pt x="869" y="427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673;p42">
              <a:extLst>
                <a:ext uri="{FF2B5EF4-FFF2-40B4-BE49-F238E27FC236}">
                  <a16:creationId xmlns:a16="http://schemas.microsoft.com/office/drawing/2014/main" id="{7F93E0B1-0BAC-357C-3C93-20A08045105D}"/>
                </a:ext>
              </a:extLst>
            </p:cNvPr>
            <p:cNvSpPr/>
            <p:nvPr/>
          </p:nvSpPr>
          <p:spPr>
            <a:xfrm>
              <a:off x="5554700" y="1146125"/>
              <a:ext cx="486875" cy="84175"/>
            </a:xfrm>
            <a:custGeom>
              <a:avLst/>
              <a:gdLst/>
              <a:ahLst/>
              <a:cxnLst/>
              <a:rect l="l" t="t" r="r" b="b"/>
              <a:pathLst>
                <a:path w="19475" h="3367" extrusionOk="0">
                  <a:moveTo>
                    <a:pt x="2039" y="1612"/>
                  </a:moveTo>
                  <a:lnTo>
                    <a:pt x="19199" y="3367"/>
                  </a:lnTo>
                  <a:cubicBezTo>
                    <a:pt x="19249" y="2799"/>
                    <a:pt x="19341" y="2239"/>
                    <a:pt x="19474" y="1688"/>
                  </a:cubicBezTo>
                  <a:lnTo>
                    <a:pt x="2382" y="201"/>
                  </a:lnTo>
                  <a:cubicBezTo>
                    <a:pt x="1" y="0"/>
                    <a:pt x="252" y="1429"/>
                    <a:pt x="2039" y="1612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674;p42">
              <a:extLst>
                <a:ext uri="{FF2B5EF4-FFF2-40B4-BE49-F238E27FC236}">
                  <a16:creationId xmlns:a16="http://schemas.microsoft.com/office/drawing/2014/main" id="{F6FA8257-883F-1913-D794-3DEC4DE9FBF3}"/>
                </a:ext>
              </a:extLst>
            </p:cNvPr>
            <p:cNvSpPr/>
            <p:nvPr/>
          </p:nvSpPr>
          <p:spPr>
            <a:xfrm>
              <a:off x="5584575" y="1155725"/>
              <a:ext cx="455325" cy="55775"/>
            </a:xfrm>
            <a:custGeom>
              <a:avLst/>
              <a:gdLst/>
              <a:ahLst/>
              <a:cxnLst/>
              <a:rect l="l" t="t" r="r" b="b"/>
              <a:pathLst>
                <a:path w="18213" h="2231" extrusionOk="0">
                  <a:moveTo>
                    <a:pt x="1095" y="527"/>
                  </a:moveTo>
                  <a:lnTo>
                    <a:pt x="18062" y="2231"/>
                  </a:lnTo>
                  <a:cubicBezTo>
                    <a:pt x="18104" y="2022"/>
                    <a:pt x="18154" y="1813"/>
                    <a:pt x="18212" y="1604"/>
                  </a:cubicBezTo>
                  <a:lnTo>
                    <a:pt x="1137" y="101"/>
                  </a:lnTo>
                  <a:cubicBezTo>
                    <a:pt x="1" y="0"/>
                    <a:pt x="9" y="418"/>
                    <a:pt x="1095" y="527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675;p42">
              <a:extLst>
                <a:ext uri="{FF2B5EF4-FFF2-40B4-BE49-F238E27FC236}">
                  <a16:creationId xmlns:a16="http://schemas.microsoft.com/office/drawing/2014/main" id="{7C5C5D1E-C5FD-B37C-762D-84A16BA669DB}"/>
                </a:ext>
              </a:extLst>
            </p:cNvPr>
            <p:cNvSpPr/>
            <p:nvPr/>
          </p:nvSpPr>
          <p:spPr>
            <a:xfrm>
              <a:off x="6842500" y="1441575"/>
              <a:ext cx="265675" cy="241300"/>
            </a:xfrm>
            <a:custGeom>
              <a:avLst/>
              <a:gdLst/>
              <a:ahLst/>
              <a:cxnLst/>
              <a:rect l="l" t="t" r="r" b="b"/>
              <a:pathLst>
                <a:path w="10627" h="9652" extrusionOk="0">
                  <a:moveTo>
                    <a:pt x="5317" y="0"/>
                  </a:moveTo>
                  <a:cubicBezTo>
                    <a:pt x="4941" y="0"/>
                    <a:pt x="4559" y="44"/>
                    <a:pt x="4177" y="137"/>
                  </a:cubicBezTo>
                  <a:cubicBezTo>
                    <a:pt x="1587" y="755"/>
                    <a:pt x="0" y="3361"/>
                    <a:pt x="618" y="5959"/>
                  </a:cubicBezTo>
                  <a:cubicBezTo>
                    <a:pt x="1153" y="8171"/>
                    <a:pt x="3133" y="9652"/>
                    <a:pt x="5312" y="9652"/>
                  </a:cubicBezTo>
                  <a:cubicBezTo>
                    <a:pt x="5685" y="9652"/>
                    <a:pt x="6063" y="9608"/>
                    <a:pt x="6441" y="9518"/>
                  </a:cubicBezTo>
                  <a:cubicBezTo>
                    <a:pt x="9031" y="8892"/>
                    <a:pt x="10626" y="6285"/>
                    <a:pt x="10000" y="3695"/>
                  </a:cubicBezTo>
                  <a:cubicBezTo>
                    <a:pt x="9472" y="1486"/>
                    <a:pt x="7498" y="0"/>
                    <a:pt x="5317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676;p42">
              <a:extLst>
                <a:ext uri="{FF2B5EF4-FFF2-40B4-BE49-F238E27FC236}">
                  <a16:creationId xmlns:a16="http://schemas.microsoft.com/office/drawing/2014/main" id="{57DEE22A-6275-E4DE-32B3-D2B0A21E9D76}"/>
                </a:ext>
              </a:extLst>
            </p:cNvPr>
            <p:cNvSpPr/>
            <p:nvPr/>
          </p:nvSpPr>
          <p:spPr>
            <a:xfrm>
              <a:off x="6836025" y="1404975"/>
              <a:ext cx="278625" cy="254000"/>
            </a:xfrm>
            <a:custGeom>
              <a:avLst/>
              <a:gdLst/>
              <a:ahLst/>
              <a:cxnLst/>
              <a:rect l="l" t="t" r="r" b="b"/>
              <a:pathLst>
                <a:path w="11145" h="10160" extrusionOk="0">
                  <a:moveTo>
                    <a:pt x="5572" y="1"/>
                  </a:moveTo>
                  <a:cubicBezTo>
                    <a:pt x="4273" y="1"/>
                    <a:pt x="2974" y="498"/>
                    <a:pt x="1980" y="1492"/>
                  </a:cubicBezTo>
                  <a:cubicBezTo>
                    <a:pt x="0" y="3472"/>
                    <a:pt x="0" y="6688"/>
                    <a:pt x="1980" y="8668"/>
                  </a:cubicBezTo>
                  <a:cubicBezTo>
                    <a:pt x="2974" y="9662"/>
                    <a:pt x="4273" y="10159"/>
                    <a:pt x="5572" y="10159"/>
                  </a:cubicBezTo>
                  <a:cubicBezTo>
                    <a:pt x="6871" y="10159"/>
                    <a:pt x="8170" y="9662"/>
                    <a:pt x="9164" y="8668"/>
                  </a:cubicBezTo>
                  <a:cubicBezTo>
                    <a:pt x="11144" y="6688"/>
                    <a:pt x="11144" y="3472"/>
                    <a:pt x="9164" y="1492"/>
                  </a:cubicBezTo>
                  <a:cubicBezTo>
                    <a:pt x="8170" y="498"/>
                    <a:pt x="6871" y="1"/>
                    <a:pt x="5572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677;p42">
              <a:extLst>
                <a:ext uri="{FF2B5EF4-FFF2-40B4-BE49-F238E27FC236}">
                  <a16:creationId xmlns:a16="http://schemas.microsoft.com/office/drawing/2014/main" id="{9E87F794-D000-E158-B29F-F058254AC40C}"/>
                </a:ext>
              </a:extLst>
            </p:cNvPr>
            <p:cNvSpPr/>
            <p:nvPr/>
          </p:nvSpPr>
          <p:spPr>
            <a:xfrm>
              <a:off x="6866500" y="1427225"/>
              <a:ext cx="217650" cy="218275"/>
            </a:xfrm>
            <a:custGeom>
              <a:avLst/>
              <a:gdLst/>
              <a:ahLst/>
              <a:cxnLst/>
              <a:rect l="l" t="t" r="r" b="b"/>
              <a:pathLst>
                <a:path w="8706" h="8731" extrusionOk="0">
                  <a:moveTo>
                    <a:pt x="4353" y="0"/>
                  </a:moveTo>
                  <a:cubicBezTo>
                    <a:pt x="2014" y="0"/>
                    <a:pt x="1" y="1964"/>
                    <a:pt x="1" y="4386"/>
                  </a:cubicBezTo>
                  <a:cubicBezTo>
                    <a:pt x="1" y="6784"/>
                    <a:pt x="1947" y="8730"/>
                    <a:pt x="4353" y="8730"/>
                  </a:cubicBezTo>
                  <a:cubicBezTo>
                    <a:pt x="6759" y="8730"/>
                    <a:pt x="8706" y="6784"/>
                    <a:pt x="8706" y="4386"/>
                  </a:cubicBezTo>
                  <a:cubicBezTo>
                    <a:pt x="8706" y="1964"/>
                    <a:pt x="6692" y="0"/>
                    <a:pt x="4353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678;p42">
              <a:extLst>
                <a:ext uri="{FF2B5EF4-FFF2-40B4-BE49-F238E27FC236}">
                  <a16:creationId xmlns:a16="http://schemas.microsoft.com/office/drawing/2014/main" id="{6763F180-AC5A-DFDB-C72F-FB2A19659FEF}"/>
                </a:ext>
              </a:extLst>
            </p:cNvPr>
            <p:cNvSpPr/>
            <p:nvPr/>
          </p:nvSpPr>
          <p:spPr>
            <a:xfrm>
              <a:off x="6886350" y="1436000"/>
              <a:ext cx="185075" cy="185050"/>
            </a:xfrm>
            <a:custGeom>
              <a:avLst/>
              <a:gdLst/>
              <a:ahLst/>
              <a:cxnLst/>
              <a:rect l="l" t="t" r="r" b="b"/>
              <a:pathLst>
                <a:path w="7403" h="7402" extrusionOk="0">
                  <a:moveTo>
                    <a:pt x="3559" y="7402"/>
                  </a:moveTo>
                  <a:cubicBezTo>
                    <a:pt x="4996" y="7402"/>
                    <a:pt x="6299" y="6533"/>
                    <a:pt x="6851" y="5205"/>
                  </a:cubicBezTo>
                  <a:cubicBezTo>
                    <a:pt x="7402" y="3868"/>
                    <a:pt x="7093" y="2339"/>
                    <a:pt x="6074" y="1320"/>
                  </a:cubicBezTo>
                  <a:cubicBezTo>
                    <a:pt x="5055" y="301"/>
                    <a:pt x="3526" y="0"/>
                    <a:pt x="2197" y="552"/>
                  </a:cubicBezTo>
                  <a:cubicBezTo>
                    <a:pt x="869" y="1103"/>
                    <a:pt x="0" y="2398"/>
                    <a:pt x="0" y="3843"/>
                  </a:cubicBezTo>
                  <a:cubicBezTo>
                    <a:pt x="0" y="5806"/>
                    <a:pt x="1596" y="7394"/>
                    <a:pt x="3559" y="7402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679;p42">
              <a:extLst>
                <a:ext uri="{FF2B5EF4-FFF2-40B4-BE49-F238E27FC236}">
                  <a16:creationId xmlns:a16="http://schemas.microsoft.com/office/drawing/2014/main" id="{71F401F5-B788-E9F3-B099-646E613F331A}"/>
                </a:ext>
              </a:extLst>
            </p:cNvPr>
            <p:cNvSpPr/>
            <p:nvPr/>
          </p:nvSpPr>
          <p:spPr>
            <a:xfrm>
              <a:off x="6938550" y="1482775"/>
              <a:ext cx="85875" cy="86075"/>
            </a:xfrm>
            <a:custGeom>
              <a:avLst/>
              <a:gdLst/>
              <a:ahLst/>
              <a:cxnLst/>
              <a:rect l="l" t="t" r="r" b="b"/>
              <a:pathLst>
                <a:path w="3435" h="3443" extrusionOk="0">
                  <a:moveTo>
                    <a:pt x="1471" y="3442"/>
                  </a:moveTo>
                  <a:cubicBezTo>
                    <a:pt x="2783" y="3442"/>
                    <a:pt x="3434" y="1855"/>
                    <a:pt x="2515" y="928"/>
                  </a:cubicBezTo>
                  <a:cubicBezTo>
                    <a:pt x="1588" y="1"/>
                    <a:pt x="1" y="661"/>
                    <a:pt x="1" y="1972"/>
                  </a:cubicBezTo>
                  <a:cubicBezTo>
                    <a:pt x="1" y="2783"/>
                    <a:pt x="661" y="3434"/>
                    <a:pt x="1471" y="3442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680;p42">
              <a:extLst>
                <a:ext uri="{FF2B5EF4-FFF2-40B4-BE49-F238E27FC236}">
                  <a16:creationId xmlns:a16="http://schemas.microsoft.com/office/drawing/2014/main" id="{0041E012-F674-2CF7-1325-D4D7E19E82C6}"/>
                </a:ext>
              </a:extLst>
            </p:cNvPr>
            <p:cNvSpPr/>
            <p:nvPr/>
          </p:nvSpPr>
          <p:spPr>
            <a:xfrm>
              <a:off x="6945650" y="1502200"/>
              <a:ext cx="59350" cy="59350"/>
            </a:xfrm>
            <a:custGeom>
              <a:avLst/>
              <a:gdLst/>
              <a:ahLst/>
              <a:cxnLst/>
              <a:rect l="l" t="t" r="r" b="b"/>
              <a:pathLst>
                <a:path w="2374" h="2374" extrusionOk="0">
                  <a:moveTo>
                    <a:pt x="1187" y="1"/>
                  </a:moveTo>
                  <a:cubicBezTo>
                    <a:pt x="536" y="1"/>
                    <a:pt x="1" y="535"/>
                    <a:pt x="1" y="1187"/>
                  </a:cubicBezTo>
                  <a:cubicBezTo>
                    <a:pt x="1" y="1847"/>
                    <a:pt x="536" y="2373"/>
                    <a:pt x="1187" y="2373"/>
                  </a:cubicBezTo>
                  <a:cubicBezTo>
                    <a:pt x="1839" y="2373"/>
                    <a:pt x="2373" y="1847"/>
                    <a:pt x="2373" y="1187"/>
                  </a:cubicBezTo>
                  <a:cubicBezTo>
                    <a:pt x="2373" y="535"/>
                    <a:pt x="1839" y="1"/>
                    <a:pt x="1187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681;p42">
              <a:extLst>
                <a:ext uri="{FF2B5EF4-FFF2-40B4-BE49-F238E27FC236}">
                  <a16:creationId xmlns:a16="http://schemas.microsoft.com/office/drawing/2014/main" id="{62F66281-469E-3D3E-3AFA-DFC0A3CF4D3E}"/>
                </a:ext>
              </a:extLst>
            </p:cNvPr>
            <p:cNvSpPr/>
            <p:nvPr/>
          </p:nvSpPr>
          <p:spPr>
            <a:xfrm>
              <a:off x="6936900" y="1354325"/>
              <a:ext cx="76875" cy="65000"/>
            </a:xfrm>
            <a:custGeom>
              <a:avLst/>
              <a:gdLst/>
              <a:ahLst/>
              <a:cxnLst/>
              <a:rect l="l" t="t" r="r" b="b"/>
              <a:pathLst>
                <a:path w="3075" h="2600" extrusionOk="0">
                  <a:moveTo>
                    <a:pt x="2281" y="2499"/>
                  </a:moveTo>
                  <a:lnTo>
                    <a:pt x="3074" y="569"/>
                  </a:lnTo>
                  <a:cubicBezTo>
                    <a:pt x="3074" y="569"/>
                    <a:pt x="2757" y="1"/>
                    <a:pt x="1487" y="68"/>
                  </a:cubicBezTo>
                  <a:cubicBezTo>
                    <a:pt x="217" y="126"/>
                    <a:pt x="0" y="544"/>
                    <a:pt x="0" y="544"/>
                  </a:cubicBezTo>
                  <a:lnTo>
                    <a:pt x="702" y="2599"/>
                  </a:ln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682;p42">
              <a:extLst>
                <a:ext uri="{FF2B5EF4-FFF2-40B4-BE49-F238E27FC236}">
                  <a16:creationId xmlns:a16="http://schemas.microsoft.com/office/drawing/2014/main" id="{57717429-B028-2D19-AEB2-7FCBD0E0ADB7}"/>
                </a:ext>
              </a:extLst>
            </p:cNvPr>
            <p:cNvSpPr/>
            <p:nvPr/>
          </p:nvSpPr>
          <p:spPr>
            <a:xfrm>
              <a:off x="6937100" y="1357675"/>
              <a:ext cx="71025" cy="61650"/>
            </a:xfrm>
            <a:custGeom>
              <a:avLst/>
              <a:gdLst/>
              <a:ahLst/>
              <a:cxnLst/>
              <a:rect l="l" t="t" r="r" b="b"/>
              <a:pathLst>
                <a:path w="2841" h="2466" extrusionOk="0">
                  <a:moveTo>
                    <a:pt x="0" y="427"/>
                  </a:moveTo>
                  <a:lnTo>
                    <a:pt x="694" y="2465"/>
                  </a:lnTo>
                  <a:lnTo>
                    <a:pt x="1880" y="2390"/>
                  </a:lnTo>
                  <a:lnTo>
                    <a:pt x="2841" y="34"/>
                  </a:lnTo>
                  <a:cubicBezTo>
                    <a:pt x="2841" y="34"/>
                    <a:pt x="2055" y="1"/>
                    <a:pt x="1187" y="51"/>
                  </a:cubicBezTo>
                  <a:cubicBezTo>
                    <a:pt x="326" y="109"/>
                    <a:pt x="151" y="301"/>
                    <a:pt x="0" y="427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683;p42">
              <a:extLst>
                <a:ext uri="{FF2B5EF4-FFF2-40B4-BE49-F238E27FC236}">
                  <a16:creationId xmlns:a16="http://schemas.microsoft.com/office/drawing/2014/main" id="{F8A3569E-929F-6D2C-B6DD-5CED2092517E}"/>
                </a:ext>
              </a:extLst>
            </p:cNvPr>
            <p:cNvSpPr/>
            <p:nvPr/>
          </p:nvSpPr>
          <p:spPr>
            <a:xfrm>
              <a:off x="6918725" y="1335750"/>
              <a:ext cx="112175" cy="37000"/>
            </a:xfrm>
            <a:custGeom>
              <a:avLst/>
              <a:gdLst/>
              <a:ahLst/>
              <a:cxnLst/>
              <a:rect l="l" t="t" r="r" b="b"/>
              <a:pathLst>
                <a:path w="4487" h="1480" extrusionOk="0">
                  <a:moveTo>
                    <a:pt x="0" y="318"/>
                  </a:moveTo>
                  <a:lnTo>
                    <a:pt x="4486" y="0"/>
                  </a:lnTo>
                  <a:lnTo>
                    <a:pt x="4486" y="1162"/>
                  </a:lnTo>
                  <a:lnTo>
                    <a:pt x="0" y="1479"/>
                  </a:ln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684;p42">
              <a:extLst>
                <a:ext uri="{FF2B5EF4-FFF2-40B4-BE49-F238E27FC236}">
                  <a16:creationId xmlns:a16="http://schemas.microsoft.com/office/drawing/2014/main" id="{C704F4C0-6C2E-470E-8D81-672468426858}"/>
                </a:ext>
              </a:extLst>
            </p:cNvPr>
            <p:cNvSpPr/>
            <p:nvPr/>
          </p:nvSpPr>
          <p:spPr>
            <a:xfrm>
              <a:off x="7652200" y="1307350"/>
              <a:ext cx="62050" cy="30500"/>
            </a:xfrm>
            <a:custGeom>
              <a:avLst/>
              <a:gdLst/>
              <a:ahLst/>
              <a:cxnLst/>
              <a:rect l="l" t="t" r="r" b="b"/>
              <a:pathLst>
                <a:path w="2482" h="1220" extrusionOk="0">
                  <a:moveTo>
                    <a:pt x="1" y="109"/>
                  </a:moveTo>
                  <a:lnTo>
                    <a:pt x="2482" y="0"/>
                  </a:lnTo>
                  <a:lnTo>
                    <a:pt x="2482" y="1111"/>
                  </a:lnTo>
                  <a:lnTo>
                    <a:pt x="1" y="1220"/>
                  </a:ln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685;p42">
              <a:extLst>
                <a:ext uri="{FF2B5EF4-FFF2-40B4-BE49-F238E27FC236}">
                  <a16:creationId xmlns:a16="http://schemas.microsoft.com/office/drawing/2014/main" id="{9CE34F08-D115-013A-7E90-2650855D6994}"/>
                </a:ext>
              </a:extLst>
            </p:cNvPr>
            <p:cNvSpPr/>
            <p:nvPr/>
          </p:nvSpPr>
          <p:spPr>
            <a:xfrm>
              <a:off x="7605850" y="1339100"/>
              <a:ext cx="161675" cy="181500"/>
            </a:xfrm>
            <a:custGeom>
              <a:avLst/>
              <a:gdLst/>
              <a:ahLst/>
              <a:cxnLst/>
              <a:rect l="l" t="t" r="r" b="b"/>
              <a:pathLst>
                <a:path w="6467" h="7260" extrusionOk="0">
                  <a:moveTo>
                    <a:pt x="3108" y="7260"/>
                  </a:moveTo>
                  <a:cubicBezTo>
                    <a:pt x="4369" y="7260"/>
                    <a:pt x="5497" y="6499"/>
                    <a:pt x="5982" y="5338"/>
                  </a:cubicBezTo>
                  <a:cubicBezTo>
                    <a:pt x="6466" y="4177"/>
                    <a:pt x="6199" y="2840"/>
                    <a:pt x="5305" y="1955"/>
                  </a:cubicBezTo>
                  <a:cubicBezTo>
                    <a:pt x="3350" y="0"/>
                    <a:pt x="0" y="1387"/>
                    <a:pt x="0" y="4152"/>
                  </a:cubicBezTo>
                  <a:cubicBezTo>
                    <a:pt x="8" y="5865"/>
                    <a:pt x="1395" y="7260"/>
                    <a:pt x="3108" y="7260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686;p42">
              <a:extLst>
                <a:ext uri="{FF2B5EF4-FFF2-40B4-BE49-F238E27FC236}">
                  <a16:creationId xmlns:a16="http://schemas.microsoft.com/office/drawing/2014/main" id="{1249C5CB-52DF-A1ED-6C70-85920C5B1A00}"/>
                </a:ext>
              </a:extLst>
            </p:cNvPr>
            <p:cNvSpPr/>
            <p:nvPr/>
          </p:nvSpPr>
          <p:spPr>
            <a:xfrm>
              <a:off x="7601875" y="1334925"/>
              <a:ext cx="170025" cy="170025"/>
            </a:xfrm>
            <a:custGeom>
              <a:avLst/>
              <a:gdLst/>
              <a:ahLst/>
              <a:cxnLst/>
              <a:rect l="l" t="t" r="r" b="b"/>
              <a:pathLst>
                <a:path w="6801" h="6801" extrusionOk="0">
                  <a:moveTo>
                    <a:pt x="3267" y="6800"/>
                  </a:moveTo>
                  <a:cubicBezTo>
                    <a:pt x="4595" y="6800"/>
                    <a:pt x="5781" y="6007"/>
                    <a:pt x="6291" y="4778"/>
                  </a:cubicBezTo>
                  <a:cubicBezTo>
                    <a:pt x="6801" y="3559"/>
                    <a:pt x="6516" y="2155"/>
                    <a:pt x="5581" y="1220"/>
                  </a:cubicBezTo>
                  <a:cubicBezTo>
                    <a:pt x="4645" y="284"/>
                    <a:pt x="3242" y="0"/>
                    <a:pt x="2022" y="510"/>
                  </a:cubicBezTo>
                  <a:cubicBezTo>
                    <a:pt x="794" y="1011"/>
                    <a:pt x="0" y="2205"/>
                    <a:pt x="0" y="3534"/>
                  </a:cubicBezTo>
                  <a:cubicBezTo>
                    <a:pt x="0" y="5330"/>
                    <a:pt x="1462" y="6800"/>
                    <a:pt x="3267" y="6800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687;p42">
              <a:extLst>
                <a:ext uri="{FF2B5EF4-FFF2-40B4-BE49-F238E27FC236}">
                  <a16:creationId xmlns:a16="http://schemas.microsoft.com/office/drawing/2014/main" id="{9D6F8207-5382-2DC4-EA38-4895315D8ECE}"/>
                </a:ext>
              </a:extLst>
            </p:cNvPr>
            <p:cNvSpPr/>
            <p:nvPr/>
          </p:nvSpPr>
          <p:spPr>
            <a:xfrm>
              <a:off x="7588725" y="1355375"/>
              <a:ext cx="165000" cy="146850"/>
            </a:xfrm>
            <a:custGeom>
              <a:avLst/>
              <a:gdLst/>
              <a:ahLst/>
              <a:cxnLst/>
              <a:rect l="l" t="t" r="r" b="b"/>
              <a:pathLst>
                <a:path w="6600" h="5874" extrusionOk="0">
                  <a:moveTo>
                    <a:pt x="3793" y="17"/>
                  </a:moveTo>
                  <a:cubicBezTo>
                    <a:pt x="1278" y="1"/>
                    <a:pt x="0" y="3033"/>
                    <a:pt x="1779" y="4821"/>
                  </a:cubicBezTo>
                  <a:cubicBezTo>
                    <a:pt x="2581" y="5631"/>
                    <a:pt x="3793" y="5874"/>
                    <a:pt x="4854" y="5439"/>
                  </a:cubicBezTo>
                  <a:cubicBezTo>
                    <a:pt x="5906" y="5005"/>
                    <a:pt x="6600" y="3977"/>
                    <a:pt x="6600" y="2833"/>
                  </a:cubicBezTo>
                  <a:cubicBezTo>
                    <a:pt x="6583" y="1287"/>
                    <a:pt x="5338" y="34"/>
                    <a:pt x="3793" y="17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688;p42">
              <a:extLst>
                <a:ext uri="{FF2B5EF4-FFF2-40B4-BE49-F238E27FC236}">
                  <a16:creationId xmlns:a16="http://schemas.microsoft.com/office/drawing/2014/main" id="{DED7CEF4-7565-3E9A-5D8C-0459AFA94B0A}"/>
                </a:ext>
              </a:extLst>
            </p:cNvPr>
            <p:cNvSpPr/>
            <p:nvPr/>
          </p:nvSpPr>
          <p:spPr>
            <a:xfrm>
              <a:off x="7657625" y="1399500"/>
              <a:ext cx="52025" cy="47375"/>
            </a:xfrm>
            <a:custGeom>
              <a:avLst/>
              <a:gdLst/>
              <a:ahLst/>
              <a:cxnLst/>
              <a:rect l="l" t="t" r="r" b="b"/>
              <a:pathLst>
                <a:path w="2081" h="1895" extrusionOk="0">
                  <a:moveTo>
                    <a:pt x="1038" y="0"/>
                  </a:moveTo>
                  <a:cubicBezTo>
                    <a:pt x="794" y="0"/>
                    <a:pt x="552" y="94"/>
                    <a:pt x="368" y="282"/>
                  </a:cubicBezTo>
                  <a:cubicBezTo>
                    <a:pt x="1" y="650"/>
                    <a:pt x="1" y="1251"/>
                    <a:pt x="368" y="1619"/>
                  </a:cubicBezTo>
                  <a:cubicBezTo>
                    <a:pt x="552" y="1803"/>
                    <a:pt x="794" y="1895"/>
                    <a:pt x="1038" y="1895"/>
                  </a:cubicBezTo>
                  <a:cubicBezTo>
                    <a:pt x="1281" y="1895"/>
                    <a:pt x="1525" y="1803"/>
                    <a:pt x="1713" y="1619"/>
                  </a:cubicBezTo>
                  <a:cubicBezTo>
                    <a:pt x="2081" y="1251"/>
                    <a:pt x="2081" y="650"/>
                    <a:pt x="1713" y="282"/>
                  </a:cubicBezTo>
                  <a:cubicBezTo>
                    <a:pt x="1525" y="94"/>
                    <a:pt x="1281" y="0"/>
                    <a:pt x="1038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689;p42">
              <a:extLst>
                <a:ext uri="{FF2B5EF4-FFF2-40B4-BE49-F238E27FC236}">
                  <a16:creationId xmlns:a16="http://schemas.microsoft.com/office/drawing/2014/main" id="{61117081-95A7-5B00-F6FA-7BC6E249BA4A}"/>
                </a:ext>
              </a:extLst>
            </p:cNvPr>
            <p:cNvSpPr/>
            <p:nvPr/>
          </p:nvSpPr>
          <p:spPr>
            <a:xfrm>
              <a:off x="7664525" y="1397575"/>
              <a:ext cx="44725" cy="44700"/>
            </a:xfrm>
            <a:custGeom>
              <a:avLst/>
              <a:gdLst/>
              <a:ahLst/>
              <a:cxnLst/>
              <a:rect l="l" t="t" r="r" b="b"/>
              <a:pathLst>
                <a:path w="1789" h="1788" extrusionOk="0">
                  <a:moveTo>
                    <a:pt x="761" y="1788"/>
                  </a:moveTo>
                  <a:cubicBezTo>
                    <a:pt x="1446" y="1788"/>
                    <a:pt x="1788" y="961"/>
                    <a:pt x="1304" y="485"/>
                  </a:cubicBezTo>
                  <a:cubicBezTo>
                    <a:pt x="819" y="0"/>
                    <a:pt x="1" y="343"/>
                    <a:pt x="1" y="1028"/>
                  </a:cubicBezTo>
                  <a:cubicBezTo>
                    <a:pt x="1" y="1445"/>
                    <a:pt x="343" y="1788"/>
                    <a:pt x="761" y="1788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690;p42">
              <a:extLst>
                <a:ext uri="{FF2B5EF4-FFF2-40B4-BE49-F238E27FC236}">
                  <a16:creationId xmlns:a16="http://schemas.microsoft.com/office/drawing/2014/main" id="{409D4716-1331-15C6-E409-CD3A7712E0A4}"/>
                </a:ext>
              </a:extLst>
            </p:cNvPr>
            <p:cNvSpPr/>
            <p:nvPr/>
          </p:nvSpPr>
          <p:spPr>
            <a:xfrm>
              <a:off x="7658875" y="1308400"/>
              <a:ext cx="49525" cy="41775"/>
            </a:xfrm>
            <a:custGeom>
              <a:avLst/>
              <a:gdLst/>
              <a:ahLst/>
              <a:cxnLst/>
              <a:rect l="l" t="t" r="r" b="b"/>
              <a:pathLst>
                <a:path w="1981" h="1671" extrusionOk="0">
                  <a:moveTo>
                    <a:pt x="1471" y="1612"/>
                  </a:moveTo>
                  <a:lnTo>
                    <a:pt x="1981" y="368"/>
                  </a:lnTo>
                  <a:cubicBezTo>
                    <a:pt x="1981" y="368"/>
                    <a:pt x="1772" y="0"/>
                    <a:pt x="962" y="42"/>
                  </a:cubicBezTo>
                  <a:cubicBezTo>
                    <a:pt x="151" y="84"/>
                    <a:pt x="1" y="343"/>
                    <a:pt x="1" y="343"/>
                  </a:cubicBezTo>
                  <a:lnTo>
                    <a:pt x="452" y="1671"/>
                  </a:ln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691;p42">
              <a:extLst>
                <a:ext uri="{FF2B5EF4-FFF2-40B4-BE49-F238E27FC236}">
                  <a16:creationId xmlns:a16="http://schemas.microsoft.com/office/drawing/2014/main" id="{9CD41311-2F6D-F77E-FF26-D87BE950F016}"/>
                </a:ext>
              </a:extLst>
            </p:cNvPr>
            <p:cNvSpPr/>
            <p:nvPr/>
          </p:nvSpPr>
          <p:spPr>
            <a:xfrm>
              <a:off x="7659100" y="1310275"/>
              <a:ext cx="41575" cy="39900"/>
            </a:xfrm>
            <a:custGeom>
              <a:avLst/>
              <a:gdLst/>
              <a:ahLst/>
              <a:cxnLst/>
              <a:rect l="l" t="t" r="r" b="b"/>
              <a:pathLst>
                <a:path w="1663" h="1596" extrusionOk="0">
                  <a:moveTo>
                    <a:pt x="0" y="284"/>
                  </a:moveTo>
                  <a:lnTo>
                    <a:pt x="443" y="1596"/>
                  </a:lnTo>
                  <a:lnTo>
                    <a:pt x="1203" y="1554"/>
                  </a:lnTo>
                  <a:lnTo>
                    <a:pt x="1663" y="376"/>
                  </a:lnTo>
                  <a:cubicBezTo>
                    <a:pt x="1663" y="376"/>
                    <a:pt x="1421" y="0"/>
                    <a:pt x="761" y="42"/>
                  </a:cubicBezTo>
                  <a:cubicBezTo>
                    <a:pt x="309" y="75"/>
                    <a:pt x="92" y="201"/>
                    <a:pt x="0" y="284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692;p42">
              <a:extLst>
                <a:ext uri="{FF2B5EF4-FFF2-40B4-BE49-F238E27FC236}">
                  <a16:creationId xmlns:a16="http://schemas.microsoft.com/office/drawing/2014/main" id="{D703BAF6-BD97-114E-49F9-70FC7C231435}"/>
                </a:ext>
              </a:extLst>
            </p:cNvPr>
            <p:cNvSpPr/>
            <p:nvPr/>
          </p:nvSpPr>
          <p:spPr>
            <a:xfrm>
              <a:off x="7647200" y="1296475"/>
              <a:ext cx="72275" cy="23625"/>
            </a:xfrm>
            <a:custGeom>
              <a:avLst/>
              <a:gdLst/>
              <a:ahLst/>
              <a:cxnLst/>
              <a:rect l="l" t="t" r="r" b="b"/>
              <a:pathLst>
                <a:path w="2891" h="945" extrusionOk="0">
                  <a:moveTo>
                    <a:pt x="0" y="201"/>
                  </a:moveTo>
                  <a:lnTo>
                    <a:pt x="2891" y="1"/>
                  </a:lnTo>
                  <a:lnTo>
                    <a:pt x="2891" y="744"/>
                  </a:lnTo>
                  <a:lnTo>
                    <a:pt x="0" y="945"/>
                  </a:ln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2178794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746" y="1991779"/>
            <a:ext cx="10836758" cy="7253779"/>
          </a:xfrm>
          <a:prstGeom prst="rect">
            <a:avLst/>
          </a:prstGeom>
        </p:spPr>
      </p:pic>
      <p:pic>
        <p:nvPicPr>
          <p:cNvPr id="3" name="Google Shape;89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83181" y="6977065"/>
            <a:ext cx="7356763" cy="2722417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Google Shape;89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6255"/>
            <a:ext cx="7610855" cy="142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9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02813" y="1645569"/>
            <a:ext cx="7356763" cy="272241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7" name="Google Shape;612;p42">
            <a:extLst>
              <a:ext uri="{FF2B5EF4-FFF2-40B4-BE49-F238E27FC236}">
                <a16:creationId xmlns:a16="http://schemas.microsoft.com/office/drawing/2014/main" id="{0DBB7EDA-E4AE-0D40-7624-8C09292941FA}"/>
              </a:ext>
            </a:extLst>
          </p:cNvPr>
          <p:cNvGrpSpPr/>
          <p:nvPr/>
        </p:nvGrpSpPr>
        <p:grpSpPr>
          <a:xfrm rot="1242990">
            <a:off x="12329197" y="251178"/>
            <a:ext cx="5047639" cy="3540935"/>
            <a:chOff x="4200950" y="429125"/>
            <a:chExt cx="4150500" cy="1300125"/>
          </a:xfrm>
          <a:solidFill>
            <a:schemeClr val="accent1">
              <a:lumMod val="75000"/>
            </a:schemeClr>
          </a:solidFill>
        </p:grpSpPr>
        <p:sp>
          <p:nvSpPr>
            <p:cNvPr id="88" name="Google Shape;613;p42">
              <a:extLst>
                <a:ext uri="{FF2B5EF4-FFF2-40B4-BE49-F238E27FC236}">
                  <a16:creationId xmlns:a16="http://schemas.microsoft.com/office/drawing/2014/main" id="{EE2BC537-E25C-65B0-5F11-89E0A8738820}"/>
                </a:ext>
              </a:extLst>
            </p:cNvPr>
            <p:cNvSpPr/>
            <p:nvPr/>
          </p:nvSpPr>
          <p:spPr>
            <a:xfrm>
              <a:off x="5810975" y="1410100"/>
              <a:ext cx="21325" cy="266925"/>
            </a:xfrm>
            <a:custGeom>
              <a:avLst/>
              <a:gdLst/>
              <a:ahLst/>
              <a:cxnLst/>
              <a:rect l="l" t="t" r="r" b="b"/>
              <a:pathLst>
                <a:path w="853" h="10677" extrusionOk="0">
                  <a:moveTo>
                    <a:pt x="0" y="0"/>
                  </a:moveTo>
                  <a:lnTo>
                    <a:pt x="0" y="10677"/>
                  </a:lnTo>
                  <a:lnTo>
                    <a:pt x="853" y="10677"/>
                  </a:lnTo>
                  <a:lnTo>
                    <a:pt x="853" y="0"/>
                  </a:ln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614;p42">
              <a:extLst>
                <a:ext uri="{FF2B5EF4-FFF2-40B4-BE49-F238E27FC236}">
                  <a16:creationId xmlns:a16="http://schemas.microsoft.com/office/drawing/2014/main" id="{20BA07B9-38FF-48E1-C077-08270F44D72A}"/>
                </a:ext>
              </a:extLst>
            </p:cNvPr>
            <p:cNvSpPr/>
            <p:nvPr/>
          </p:nvSpPr>
          <p:spPr>
            <a:xfrm>
              <a:off x="5740600" y="1609975"/>
              <a:ext cx="47000" cy="119275"/>
            </a:xfrm>
            <a:custGeom>
              <a:avLst/>
              <a:gdLst/>
              <a:ahLst/>
              <a:cxnLst/>
              <a:rect l="l" t="t" r="r" b="b"/>
              <a:pathLst>
                <a:path w="1880" h="4771" extrusionOk="0">
                  <a:moveTo>
                    <a:pt x="635" y="0"/>
                  </a:moveTo>
                  <a:cubicBezTo>
                    <a:pt x="284" y="0"/>
                    <a:pt x="0" y="284"/>
                    <a:pt x="0" y="635"/>
                  </a:cubicBezTo>
                  <a:lnTo>
                    <a:pt x="0" y="4144"/>
                  </a:lnTo>
                  <a:cubicBezTo>
                    <a:pt x="0" y="4495"/>
                    <a:pt x="284" y="4770"/>
                    <a:pt x="635" y="4770"/>
                  </a:cubicBezTo>
                  <a:lnTo>
                    <a:pt x="1245" y="4770"/>
                  </a:lnTo>
                  <a:cubicBezTo>
                    <a:pt x="1596" y="4770"/>
                    <a:pt x="1880" y="4495"/>
                    <a:pt x="1880" y="4144"/>
                  </a:cubicBezTo>
                  <a:lnTo>
                    <a:pt x="1880" y="635"/>
                  </a:lnTo>
                  <a:cubicBezTo>
                    <a:pt x="1880" y="284"/>
                    <a:pt x="1596" y="0"/>
                    <a:pt x="1245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615;p42">
              <a:extLst>
                <a:ext uri="{FF2B5EF4-FFF2-40B4-BE49-F238E27FC236}">
                  <a16:creationId xmlns:a16="http://schemas.microsoft.com/office/drawing/2014/main" id="{5E360FBF-4947-04FA-8395-8CBE289FF21A}"/>
                </a:ext>
              </a:extLst>
            </p:cNvPr>
            <p:cNvSpPr/>
            <p:nvPr/>
          </p:nvSpPr>
          <p:spPr>
            <a:xfrm>
              <a:off x="5855675" y="1609975"/>
              <a:ext cx="47000" cy="119275"/>
            </a:xfrm>
            <a:custGeom>
              <a:avLst/>
              <a:gdLst/>
              <a:ahLst/>
              <a:cxnLst/>
              <a:rect l="l" t="t" r="r" b="b"/>
              <a:pathLst>
                <a:path w="1880" h="4771" extrusionOk="0">
                  <a:moveTo>
                    <a:pt x="635" y="0"/>
                  </a:moveTo>
                  <a:cubicBezTo>
                    <a:pt x="284" y="0"/>
                    <a:pt x="0" y="284"/>
                    <a:pt x="0" y="635"/>
                  </a:cubicBezTo>
                  <a:lnTo>
                    <a:pt x="0" y="4144"/>
                  </a:lnTo>
                  <a:cubicBezTo>
                    <a:pt x="0" y="4495"/>
                    <a:pt x="284" y="4770"/>
                    <a:pt x="635" y="4770"/>
                  </a:cubicBezTo>
                  <a:lnTo>
                    <a:pt x="1245" y="4770"/>
                  </a:lnTo>
                  <a:cubicBezTo>
                    <a:pt x="1596" y="4770"/>
                    <a:pt x="1880" y="4495"/>
                    <a:pt x="1880" y="4144"/>
                  </a:cubicBezTo>
                  <a:lnTo>
                    <a:pt x="1880" y="635"/>
                  </a:lnTo>
                  <a:cubicBezTo>
                    <a:pt x="1880" y="284"/>
                    <a:pt x="1596" y="0"/>
                    <a:pt x="1245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616;p42">
              <a:extLst>
                <a:ext uri="{FF2B5EF4-FFF2-40B4-BE49-F238E27FC236}">
                  <a16:creationId xmlns:a16="http://schemas.microsoft.com/office/drawing/2014/main" id="{5FA1D66D-5C58-5810-A3CB-846826C0F420}"/>
                </a:ext>
              </a:extLst>
            </p:cNvPr>
            <p:cNvSpPr/>
            <p:nvPr/>
          </p:nvSpPr>
          <p:spPr>
            <a:xfrm>
              <a:off x="5787575" y="1649450"/>
              <a:ext cx="15900" cy="40525"/>
            </a:xfrm>
            <a:custGeom>
              <a:avLst/>
              <a:gdLst/>
              <a:ahLst/>
              <a:cxnLst/>
              <a:rect l="l" t="t" r="r" b="b"/>
              <a:pathLst>
                <a:path w="636" h="1621" extrusionOk="0">
                  <a:moveTo>
                    <a:pt x="210" y="0"/>
                  </a:moveTo>
                  <a:cubicBezTo>
                    <a:pt x="93" y="0"/>
                    <a:pt x="1" y="92"/>
                    <a:pt x="1" y="209"/>
                  </a:cubicBezTo>
                  <a:lnTo>
                    <a:pt x="1" y="1404"/>
                  </a:lnTo>
                  <a:cubicBezTo>
                    <a:pt x="1" y="1529"/>
                    <a:pt x="93" y="1621"/>
                    <a:pt x="210" y="1621"/>
                  </a:cubicBezTo>
                  <a:lnTo>
                    <a:pt x="418" y="1621"/>
                  </a:lnTo>
                  <a:cubicBezTo>
                    <a:pt x="544" y="1621"/>
                    <a:pt x="636" y="1529"/>
                    <a:pt x="636" y="1404"/>
                  </a:cubicBezTo>
                  <a:lnTo>
                    <a:pt x="636" y="209"/>
                  </a:lnTo>
                  <a:cubicBezTo>
                    <a:pt x="636" y="92"/>
                    <a:pt x="544" y="0"/>
                    <a:pt x="418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617;p42">
              <a:extLst>
                <a:ext uri="{FF2B5EF4-FFF2-40B4-BE49-F238E27FC236}">
                  <a16:creationId xmlns:a16="http://schemas.microsoft.com/office/drawing/2014/main" id="{D407D95C-64A4-A3AB-1FF6-4DD06B980167}"/>
                </a:ext>
              </a:extLst>
            </p:cNvPr>
            <p:cNvSpPr/>
            <p:nvPr/>
          </p:nvSpPr>
          <p:spPr>
            <a:xfrm>
              <a:off x="5839800" y="1649450"/>
              <a:ext cx="15900" cy="40525"/>
            </a:xfrm>
            <a:custGeom>
              <a:avLst/>
              <a:gdLst/>
              <a:ahLst/>
              <a:cxnLst/>
              <a:rect l="l" t="t" r="r" b="b"/>
              <a:pathLst>
                <a:path w="636" h="1621" extrusionOk="0">
                  <a:moveTo>
                    <a:pt x="217" y="0"/>
                  </a:moveTo>
                  <a:cubicBezTo>
                    <a:pt x="92" y="0"/>
                    <a:pt x="0" y="92"/>
                    <a:pt x="0" y="209"/>
                  </a:cubicBezTo>
                  <a:lnTo>
                    <a:pt x="0" y="1404"/>
                  </a:lnTo>
                  <a:cubicBezTo>
                    <a:pt x="0" y="1529"/>
                    <a:pt x="92" y="1621"/>
                    <a:pt x="217" y="1621"/>
                  </a:cubicBezTo>
                  <a:lnTo>
                    <a:pt x="426" y="1621"/>
                  </a:lnTo>
                  <a:cubicBezTo>
                    <a:pt x="543" y="1621"/>
                    <a:pt x="635" y="1529"/>
                    <a:pt x="635" y="1404"/>
                  </a:cubicBezTo>
                  <a:lnTo>
                    <a:pt x="635" y="209"/>
                  </a:lnTo>
                  <a:cubicBezTo>
                    <a:pt x="635" y="92"/>
                    <a:pt x="543" y="0"/>
                    <a:pt x="426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618;p42">
              <a:extLst>
                <a:ext uri="{FF2B5EF4-FFF2-40B4-BE49-F238E27FC236}">
                  <a16:creationId xmlns:a16="http://schemas.microsoft.com/office/drawing/2014/main" id="{80E90032-9413-0937-31B5-A12473318CF3}"/>
                </a:ext>
              </a:extLst>
            </p:cNvPr>
            <p:cNvSpPr/>
            <p:nvPr/>
          </p:nvSpPr>
          <p:spPr>
            <a:xfrm>
              <a:off x="5795525" y="1662400"/>
              <a:ext cx="52225" cy="14425"/>
            </a:xfrm>
            <a:custGeom>
              <a:avLst/>
              <a:gdLst/>
              <a:ahLst/>
              <a:cxnLst/>
              <a:rect l="l" t="t" r="r" b="b"/>
              <a:pathLst>
                <a:path w="2089" h="577" extrusionOk="0">
                  <a:moveTo>
                    <a:pt x="0" y="0"/>
                  </a:moveTo>
                  <a:lnTo>
                    <a:pt x="0" y="576"/>
                  </a:lnTo>
                  <a:lnTo>
                    <a:pt x="2089" y="576"/>
                  </a:lnTo>
                  <a:lnTo>
                    <a:pt x="2089" y="0"/>
                  </a:ln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619;p42">
              <a:extLst>
                <a:ext uri="{FF2B5EF4-FFF2-40B4-BE49-F238E27FC236}">
                  <a16:creationId xmlns:a16="http://schemas.microsoft.com/office/drawing/2014/main" id="{AB57A752-74FE-836D-2F1A-3466971152D3}"/>
                </a:ext>
              </a:extLst>
            </p:cNvPr>
            <p:cNvSpPr/>
            <p:nvPr/>
          </p:nvSpPr>
          <p:spPr>
            <a:xfrm>
              <a:off x="5788200" y="1410100"/>
              <a:ext cx="44100" cy="266925"/>
            </a:xfrm>
            <a:custGeom>
              <a:avLst/>
              <a:gdLst/>
              <a:ahLst/>
              <a:cxnLst/>
              <a:rect l="l" t="t" r="r" b="b"/>
              <a:pathLst>
                <a:path w="1764" h="10677" extrusionOk="0">
                  <a:moveTo>
                    <a:pt x="1" y="0"/>
                  </a:moveTo>
                  <a:lnTo>
                    <a:pt x="1764" y="0"/>
                  </a:lnTo>
                  <a:lnTo>
                    <a:pt x="1764" y="10677"/>
                  </a:lnTo>
                  <a:lnTo>
                    <a:pt x="1" y="6400"/>
                  </a:ln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620;p42">
              <a:extLst>
                <a:ext uri="{FF2B5EF4-FFF2-40B4-BE49-F238E27FC236}">
                  <a16:creationId xmlns:a16="http://schemas.microsoft.com/office/drawing/2014/main" id="{C472E096-0BA6-0239-E583-10F19283E295}"/>
                </a:ext>
              </a:extLst>
            </p:cNvPr>
            <p:cNvSpPr/>
            <p:nvPr/>
          </p:nvSpPr>
          <p:spPr>
            <a:xfrm>
              <a:off x="4200950" y="1236750"/>
              <a:ext cx="1891775" cy="207000"/>
            </a:xfrm>
            <a:custGeom>
              <a:avLst/>
              <a:gdLst/>
              <a:ahLst/>
              <a:cxnLst/>
              <a:rect l="l" t="t" r="r" b="b"/>
              <a:pathLst>
                <a:path w="75671" h="8280" extrusionOk="0">
                  <a:moveTo>
                    <a:pt x="2707" y="2064"/>
                  </a:moveTo>
                  <a:lnTo>
                    <a:pt x="75579" y="8279"/>
                  </a:lnTo>
                  <a:cubicBezTo>
                    <a:pt x="75654" y="7519"/>
                    <a:pt x="75487" y="5447"/>
                    <a:pt x="75671" y="4729"/>
                  </a:cubicBezTo>
                  <a:lnTo>
                    <a:pt x="3158" y="193"/>
                  </a:lnTo>
                  <a:cubicBezTo>
                    <a:pt x="0" y="1"/>
                    <a:pt x="343" y="1864"/>
                    <a:pt x="2707" y="2064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621;p42">
              <a:extLst>
                <a:ext uri="{FF2B5EF4-FFF2-40B4-BE49-F238E27FC236}">
                  <a16:creationId xmlns:a16="http://schemas.microsoft.com/office/drawing/2014/main" id="{37774261-989A-29C8-4DC8-E7AE4D2C16CB}"/>
                </a:ext>
              </a:extLst>
            </p:cNvPr>
            <p:cNvSpPr/>
            <p:nvPr/>
          </p:nvSpPr>
          <p:spPr>
            <a:xfrm>
              <a:off x="4276950" y="1250750"/>
              <a:ext cx="1814125" cy="168975"/>
            </a:xfrm>
            <a:custGeom>
              <a:avLst/>
              <a:gdLst/>
              <a:ahLst/>
              <a:cxnLst/>
              <a:rect l="l" t="t" r="r" b="b"/>
              <a:pathLst>
                <a:path w="72565" h="6759" extrusionOk="0">
                  <a:moveTo>
                    <a:pt x="72556" y="6759"/>
                  </a:moveTo>
                  <a:cubicBezTo>
                    <a:pt x="72547" y="6040"/>
                    <a:pt x="72522" y="5171"/>
                    <a:pt x="72564" y="4578"/>
                  </a:cubicBezTo>
                  <a:lnTo>
                    <a:pt x="1638" y="109"/>
                  </a:lnTo>
                  <a:cubicBezTo>
                    <a:pt x="1" y="0"/>
                    <a:pt x="176" y="978"/>
                    <a:pt x="1404" y="1070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622;p42">
              <a:extLst>
                <a:ext uri="{FF2B5EF4-FFF2-40B4-BE49-F238E27FC236}">
                  <a16:creationId xmlns:a16="http://schemas.microsoft.com/office/drawing/2014/main" id="{2EF90235-DAA5-A110-F28F-9E0BA351FDF6}"/>
                </a:ext>
              </a:extLst>
            </p:cNvPr>
            <p:cNvSpPr/>
            <p:nvPr/>
          </p:nvSpPr>
          <p:spPr>
            <a:xfrm>
              <a:off x="5529450" y="1352675"/>
              <a:ext cx="96500" cy="47625"/>
            </a:xfrm>
            <a:custGeom>
              <a:avLst/>
              <a:gdLst/>
              <a:ahLst/>
              <a:cxnLst/>
              <a:rect l="l" t="t" r="r" b="b"/>
              <a:pathLst>
                <a:path w="3860" h="1905" extrusionOk="0">
                  <a:moveTo>
                    <a:pt x="3860" y="176"/>
                  </a:moveTo>
                  <a:lnTo>
                    <a:pt x="0" y="0"/>
                  </a:lnTo>
                  <a:lnTo>
                    <a:pt x="0" y="1729"/>
                  </a:lnTo>
                  <a:lnTo>
                    <a:pt x="3860" y="1905"/>
                  </a:ln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623;p42">
              <a:extLst>
                <a:ext uri="{FF2B5EF4-FFF2-40B4-BE49-F238E27FC236}">
                  <a16:creationId xmlns:a16="http://schemas.microsoft.com/office/drawing/2014/main" id="{69FF42F3-0741-379C-8475-1EF3405C9A54}"/>
                </a:ext>
              </a:extLst>
            </p:cNvPr>
            <p:cNvSpPr/>
            <p:nvPr/>
          </p:nvSpPr>
          <p:spPr>
            <a:xfrm>
              <a:off x="4222025" y="1262450"/>
              <a:ext cx="1877400" cy="183375"/>
            </a:xfrm>
            <a:custGeom>
              <a:avLst/>
              <a:gdLst/>
              <a:ahLst/>
              <a:cxnLst/>
              <a:rect l="l" t="t" r="r" b="b"/>
              <a:pathLst>
                <a:path w="75096" h="7335" extrusionOk="0">
                  <a:moveTo>
                    <a:pt x="1864" y="1036"/>
                  </a:moveTo>
                  <a:lnTo>
                    <a:pt x="74995" y="7335"/>
                  </a:lnTo>
                  <a:cubicBezTo>
                    <a:pt x="74995" y="7101"/>
                    <a:pt x="74744" y="6784"/>
                    <a:pt x="74761" y="6583"/>
                  </a:cubicBezTo>
                  <a:cubicBezTo>
                    <a:pt x="74928" y="6190"/>
                    <a:pt x="75095" y="6500"/>
                    <a:pt x="75095" y="6316"/>
                  </a:cubicBezTo>
                  <a:lnTo>
                    <a:pt x="2089" y="510"/>
                  </a:lnTo>
                  <a:cubicBezTo>
                    <a:pt x="1070" y="426"/>
                    <a:pt x="302" y="259"/>
                    <a:pt x="1" y="0"/>
                  </a:cubicBezTo>
                  <a:cubicBezTo>
                    <a:pt x="185" y="760"/>
                    <a:pt x="1137" y="978"/>
                    <a:pt x="1864" y="1036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624;p42">
              <a:extLst>
                <a:ext uri="{FF2B5EF4-FFF2-40B4-BE49-F238E27FC236}">
                  <a16:creationId xmlns:a16="http://schemas.microsoft.com/office/drawing/2014/main" id="{372CCA6E-2FFB-88DE-CE92-EDC5AC101BEE}"/>
                </a:ext>
              </a:extLst>
            </p:cNvPr>
            <p:cNvSpPr/>
            <p:nvPr/>
          </p:nvSpPr>
          <p:spPr>
            <a:xfrm>
              <a:off x="5456550" y="1432450"/>
              <a:ext cx="250850" cy="250850"/>
            </a:xfrm>
            <a:custGeom>
              <a:avLst/>
              <a:gdLst/>
              <a:ahLst/>
              <a:cxnLst/>
              <a:rect l="l" t="t" r="r" b="b"/>
              <a:pathLst>
                <a:path w="10034" h="10034" extrusionOk="0">
                  <a:moveTo>
                    <a:pt x="4829" y="10033"/>
                  </a:moveTo>
                  <a:cubicBezTo>
                    <a:pt x="6776" y="10033"/>
                    <a:pt x="8538" y="8856"/>
                    <a:pt x="9282" y="7051"/>
                  </a:cubicBezTo>
                  <a:cubicBezTo>
                    <a:pt x="10034" y="5255"/>
                    <a:pt x="9616" y="3175"/>
                    <a:pt x="8238" y="1796"/>
                  </a:cubicBezTo>
                  <a:cubicBezTo>
                    <a:pt x="6859" y="418"/>
                    <a:pt x="4779" y="0"/>
                    <a:pt x="2975" y="752"/>
                  </a:cubicBezTo>
                  <a:cubicBezTo>
                    <a:pt x="1179" y="1496"/>
                    <a:pt x="1" y="3258"/>
                    <a:pt x="1" y="5213"/>
                  </a:cubicBezTo>
                  <a:cubicBezTo>
                    <a:pt x="9" y="7870"/>
                    <a:pt x="2164" y="10025"/>
                    <a:pt x="4829" y="10033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625;p42">
              <a:extLst>
                <a:ext uri="{FF2B5EF4-FFF2-40B4-BE49-F238E27FC236}">
                  <a16:creationId xmlns:a16="http://schemas.microsoft.com/office/drawing/2014/main" id="{0A580824-5B52-7917-B4BA-555DDC15F14D}"/>
                </a:ext>
              </a:extLst>
            </p:cNvPr>
            <p:cNvSpPr/>
            <p:nvPr/>
          </p:nvSpPr>
          <p:spPr>
            <a:xfrm>
              <a:off x="5450275" y="1395050"/>
              <a:ext cx="263825" cy="264025"/>
            </a:xfrm>
            <a:custGeom>
              <a:avLst/>
              <a:gdLst/>
              <a:ahLst/>
              <a:cxnLst/>
              <a:rect l="l" t="t" r="r" b="b"/>
              <a:pathLst>
                <a:path w="10553" h="10561" extrusionOk="0">
                  <a:moveTo>
                    <a:pt x="5080" y="10560"/>
                  </a:moveTo>
                  <a:cubicBezTo>
                    <a:pt x="7127" y="10560"/>
                    <a:pt x="8982" y="9316"/>
                    <a:pt x="9767" y="7419"/>
                  </a:cubicBezTo>
                  <a:cubicBezTo>
                    <a:pt x="10552" y="5523"/>
                    <a:pt x="10118" y="3343"/>
                    <a:pt x="8664" y="1889"/>
                  </a:cubicBezTo>
                  <a:cubicBezTo>
                    <a:pt x="7219" y="435"/>
                    <a:pt x="5030" y="1"/>
                    <a:pt x="3134" y="786"/>
                  </a:cubicBezTo>
                  <a:cubicBezTo>
                    <a:pt x="1237" y="1572"/>
                    <a:pt x="1" y="3426"/>
                    <a:pt x="1" y="5481"/>
                  </a:cubicBezTo>
                  <a:cubicBezTo>
                    <a:pt x="1" y="8280"/>
                    <a:pt x="2273" y="10552"/>
                    <a:pt x="5080" y="10560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626;p42">
              <a:extLst>
                <a:ext uri="{FF2B5EF4-FFF2-40B4-BE49-F238E27FC236}">
                  <a16:creationId xmlns:a16="http://schemas.microsoft.com/office/drawing/2014/main" id="{647C1778-D748-22B6-3631-14CCE0AB8B4F}"/>
                </a:ext>
              </a:extLst>
            </p:cNvPr>
            <p:cNvSpPr/>
            <p:nvPr/>
          </p:nvSpPr>
          <p:spPr>
            <a:xfrm>
              <a:off x="5468450" y="1427225"/>
              <a:ext cx="217450" cy="218275"/>
            </a:xfrm>
            <a:custGeom>
              <a:avLst/>
              <a:gdLst/>
              <a:ahLst/>
              <a:cxnLst/>
              <a:rect l="l" t="t" r="r" b="b"/>
              <a:pathLst>
                <a:path w="8698" h="8731" extrusionOk="0">
                  <a:moveTo>
                    <a:pt x="4353" y="0"/>
                  </a:moveTo>
                  <a:cubicBezTo>
                    <a:pt x="6692" y="0"/>
                    <a:pt x="8697" y="1964"/>
                    <a:pt x="8697" y="4386"/>
                  </a:cubicBezTo>
                  <a:cubicBezTo>
                    <a:pt x="8697" y="6784"/>
                    <a:pt x="6751" y="8730"/>
                    <a:pt x="4353" y="8730"/>
                  </a:cubicBezTo>
                  <a:cubicBezTo>
                    <a:pt x="1947" y="8730"/>
                    <a:pt x="1" y="6784"/>
                    <a:pt x="1" y="4386"/>
                  </a:cubicBezTo>
                  <a:cubicBezTo>
                    <a:pt x="1" y="1964"/>
                    <a:pt x="2014" y="0"/>
                    <a:pt x="4353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627;p42">
              <a:extLst>
                <a:ext uri="{FF2B5EF4-FFF2-40B4-BE49-F238E27FC236}">
                  <a16:creationId xmlns:a16="http://schemas.microsoft.com/office/drawing/2014/main" id="{ADF6F332-50E7-5FA8-8F32-5C802E6A2B7B}"/>
                </a:ext>
              </a:extLst>
            </p:cNvPr>
            <p:cNvSpPr/>
            <p:nvPr/>
          </p:nvSpPr>
          <p:spPr>
            <a:xfrm>
              <a:off x="5488300" y="1436000"/>
              <a:ext cx="184850" cy="185050"/>
            </a:xfrm>
            <a:custGeom>
              <a:avLst/>
              <a:gdLst/>
              <a:ahLst/>
              <a:cxnLst/>
              <a:rect l="l" t="t" r="r" b="b"/>
              <a:pathLst>
                <a:path w="7394" h="7402" extrusionOk="0">
                  <a:moveTo>
                    <a:pt x="3559" y="7402"/>
                  </a:moveTo>
                  <a:cubicBezTo>
                    <a:pt x="4996" y="7402"/>
                    <a:pt x="6291" y="6533"/>
                    <a:pt x="6842" y="5205"/>
                  </a:cubicBezTo>
                  <a:cubicBezTo>
                    <a:pt x="7394" y="3868"/>
                    <a:pt x="7093" y="2339"/>
                    <a:pt x="6074" y="1320"/>
                  </a:cubicBezTo>
                  <a:cubicBezTo>
                    <a:pt x="5055" y="301"/>
                    <a:pt x="3526" y="0"/>
                    <a:pt x="2198" y="552"/>
                  </a:cubicBezTo>
                  <a:cubicBezTo>
                    <a:pt x="861" y="1103"/>
                    <a:pt x="0" y="2398"/>
                    <a:pt x="0" y="3843"/>
                  </a:cubicBezTo>
                  <a:cubicBezTo>
                    <a:pt x="0" y="5806"/>
                    <a:pt x="1588" y="7394"/>
                    <a:pt x="3559" y="7402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628;p42">
              <a:extLst>
                <a:ext uri="{FF2B5EF4-FFF2-40B4-BE49-F238E27FC236}">
                  <a16:creationId xmlns:a16="http://schemas.microsoft.com/office/drawing/2014/main" id="{C2613CCD-2B17-AD8A-106E-A26449F2B36E}"/>
                </a:ext>
              </a:extLst>
            </p:cNvPr>
            <p:cNvSpPr/>
            <p:nvPr/>
          </p:nvSpPr>
          <p:spPr>
            <a:xfrm>
              <a:off x="5540500" y="1482775"/>
              <a:ext cx="85875" cy="86075"/>
            </a:xfrm>
            <a:custGeom>
              <a:avLst/>
              <a:gdLst/>
              <a:ahLst/>
              <a:cxnLst/>
              <a:rect l="l" t="t" r="r" b="b"/>
              <a:pathLst>
                <a:path w="3435" h="3443" extrusionOk="0">
                  <a:moveTo>
                    <a:pt x="1471" y="3442"/>
                  </a:moveTo>
                  <a:cubicBezTo>
                    <a:pt x="2783" y="3442"/>
                    <a:pt x="3434" y="1855"/>
                    <a:pt x="2507" y="928"/>
                  </a:cubicBezTo>
                  <a:cubicBezTo>
                    <a:pt x="1580" y="1"/>
                    <a:pt x="1" y="661"/>
                    <a:pt x="1" y="1972"/>
                  </a:cubicBezTo>
                  <a:cubicBezTo>
                    <a:pt x="1" y="2783"/>
                    <a:pt x="653" y="3434"/>
                    <a:pt x="1471" y="3442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629;p42">
              <a:extLst>
                <a:ext uri="{FF2B5EF4-FFF2-40B4-BE49-F238E27FC236}">
                  <a16:creationId xmlns:a16="http://schemas.microsoft.com/office/drawing/2014/main" id="{6F110880-12B4-9BEA-DFBF-0F707417A010}"/>
                </a:ext>
              </a:extLst>
            </p:cNvPr>
            <p:cNvSpPr/>
            <p:nvPr/>
          </p:nvSpPr>
          <p:spPr>
            <a:xfrm>
              <a:off x="5547600" y="1492375"/>
              <a:ext cx="69175" cy="69375"/>
            </a:xfrm>
            <a:custGeom>
              <a:avLst/>
              <a:gdLst/>
              <a:ahLst/>
              <a:cxnLst/>
              <a:rect l="l" t="t" r="r" b="b"/>
              <a:pathLst>
                <a:path w="2767" h="2775" extrusionOk="0">
                  <a:moveTo>
                    <a:pt x="1187" y="2774"/>
                  </a:moveTo>
                  <a:cubicBezTo>
                    <a:pt x="2240" y="2774"/>
                    <a:pt x="2766" y="1496"/>
                    <a:pt x="2023" y="744"/>
                  </a:cubicBezTo>
                  <a:cubicBezTo>
                    <a:pt x="1279" y="1"/>
                    <a:pt x="1" y="527"/>
                    <a:pt x="1" y="1588"/>
                  </a:cubicBezTo>
                  <a:cubicBezTo>
                    <a:pt x="1" y="2240"/>
                    <a:pt x="527" y="2766"/>
                    <a:pt x="1187" y="2774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630;p42">
              <a:extLst>
                <a:ext uri="{FF2B5EF4-FFF2-40B4-BE49-F238E27FC236}">
                  <a16:creationId xmlns:a16="http://schemas.microsoft.com/office/drawing/2014/main" id="{1BB73EDB-9893-E263-B2FA-9E3C35FB0963}"/>
                </a:ext>
              </a:extLst>
            </p:cNvPr>
            <p:cNvSpPr/>
            <p:nvPr/>
          </p:nvSpPr>
          <p:spPr>
            <a:xfrm>
              <a:off x="5538850" y="1354325"/>
              <a:ext cx="76650" cy="65000"/>
            </a:xfrm>
            <a:custGeom>
              <a:avLst/>
              <a:gdLst/>
              <a:ahLst/>
              <a:cxnLst/>
              <a:rect l="l" t="t" r="r" b="b"/>
              <a:pathLst>
                <a:path w="3066" h="2600" extrusionOk="0">
                  <a:moveTo>
                    <a:pt x="794" y="2499"/>
                  </a:moveTo>
                  <a:lnTo>
                    <a:pt x="0" y="569"/>
                  </a:lnTo>
                  <a:cubicBezTo>
                    <a:pt x="0" y="569"/>
                    <a:pt x="318" y="1"/>
                    <a:pt x="1579" y="68"/>
                  </a:cubicBezTo>
                  <a:cubicBezTo>
                    <a:pt x="2849" y="126"/>
                    <a:pt x="3066" y="544"/>
                    <a:pt x="3066" y="544"/>
                  </a:cubicBezTo>
                  <a:lnTo>
                    <a:pt x="2373" y="2599"/>
                  </a:ln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631;p42">
              <a:extLst>
                <a:ext uri="{FF2B5EF4-FFF2-40B4-BE49-F238E27FC236}">
                  <a16:creationId xmlns:a16="http://schemas.microsoft.com/office/drawing/2014/main" id="{974C4107-0D06-6A90-D728-5867A137806B}"/>
                </a:ext>
              </a:extLst>
            </p:cNvPr>
            <p:cNvSpPr/>
            <p:nvPr/>
          </p:nvSpPr>
          <p:spPr>
            <a:xfrm>
              <a:off x="5544475" y="1357875"/>
              <a:ext cx="71025" cy="61450"/>
            </a:xfrm>
            <a:custGeom>
              <a:avLst/>
              <a:gdLst/>
              <a:ahLst/>
              <a:cxnLst/>
              <a:rect l="l" t="t" r="r" b="b"/>
              <a:pathLst>
                <a:path w="2841" h="2458" extrusionOk="0">
                  <a:moveTo>
                    <a:pt x="2841" y="419"/>
                  </a:moveTo>
                  <a:lnTo>
                    <a:pt x="2148" y="2457"/>
                  </a:lnTo>
                  <a:lnTo>
                    <a:pt x="961" y="2382"/>
                  </a:lnTo>
                  <a:lnTo>
                    <a:pt x="1" y="34"/>
                  </a:lnTo>
                  <a:cubicBezTo>
                    <a:pt x="1" y="34"/>
                    <a:pt x="786" y="1"/>
                    <a:pt x="1646" y="51"/>
                  </a:cubicBezTo>
                  <a:cubicBezTo>
                    <a:pt x="2507" y="110"/>
                    <a:pt x="2699" y="293"/>
                    <a:pt x="2841" y="419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632;p42">
              <a:extLst>
                <a:ext uri="{FF2B5EF4-FFF2-40B4-BE49-F238E27FC236}">
                  <a16:creationId xmlns:a16="http://schemas.microsoft.com/office/drawing/2014/main" id="{C0B84B53-3832-AA73-2362-DDEC5F44A7D7}"/>
                </a:ext>
              </a:extLst>
            </p:cNvPr>
            <p:cNvSpPr/>
            <p:nvPr/>
          </p:nvSpPr>
          <p:spPr>
            <a:xfrm>
              <a:off x="5521500" y="1335750"/>
              <a:ext cx="112400" cy="37000"/>
            </a:xfrm>
            <a:custGeom>
              <a:avLst/>
              <a:gdLst/>
              <a:ahLst/>
              <a:cxnLst/>
              <a:rect l="l" t="t" r="r" b="b"/>
              <a:pathLst>
                <a:path w="4496" h="1480" extrusionOk="0">
                  <a:moveTo>
                    <a:pt x="4495" y="318"/>
                  </a:moveTo>
                  <a:lnTo>
                    <a:pt x="1" y="0"/>
                  </a:lnTo>
                  <a:lnTo>
                    <a:pt x="1" y="1162"/>
                  </a:lnTo>
                  <a:lnTo>
                    <a:pt x="4495" y="1479"/>
                  </a:ln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633;p42">
              <a:extLst>
                <a:ext uri="{FF2B5EF4-FFF2-40B4-BE49-F238E27FC236}">
                  <a16:creationId xmlns:a16="http://schemas.microsoft.com/office/drawing/2014/main" id="{6D3FEF7B-7A20-3A43-D231-B5E070307521}"/>
                </a:ext>
              </a:extLst>
            </p:cNvPr>
            <p:cNvSpPr/>
            <p:nvPr/>
          </p:nvSpPr>
          <p:spPr>
            <a:xfrm>
              <a:off x="4838150" y="1307350"/>
              <a:ext cx="62050" cy="30500"/>
            </a:xfrm>
            <a:custGeom>
              <a:avLst/>
              <a:gdLst/>
              <a:ahLst/>
              <a:cxnLst/>
              <a:rect l="l" t="t" r="r" b="b"/>
              <a:pathLst>
                <a:path w="2482" h="1220" extrusionOk="0">
                  <a:moveTo>
                    <a:pt x="2481" y="109"/>
                  </a:moveTo>
                  <a:lnTo>
                    <a:pt x="0" y="0"/>
                  </a:lnTo>
                  <a:lnTo>
                    <a:pt x="0" y="1111"/>
                  </a:lnTo>
                  <a:lnTo>
                    <a:pt x="2481" y="1220"/>
                  </a:ln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634;p42">
              <a:extLst>
                <a:ext uri="{FF2B5EF4-FFF2-40B4-BE49-F238E27FC236}">
                  <a16:creationId xmlns:a16="http://schemas.microsoft.com/office/drawing/2014/main" id="{8F573A10-C97E-D856-C595-AB9ABFA53A8D}"/>
                </a:ext>
              </a:extLst>
            </p:cNvPr>
            <p:cNvSpPr/>
            <p:nvPr/>
          </p:nvSpPr>
          <p:spPr>
            <a:xfrm>
              <a:off x="4790325" y="1364975"/>
              <a:ext cx="157275" cy="155425"/>
            </a:xfrm>
            <a:custGeom>
              <a:avLst/>
              <a:gdLst/>
              <a:ahLst/>
              <a:cxnLst/>
              <a:rect l="l" t="t" r="r" b="b"/>
              <a:pathLst>
                <a:path w="6291" h="6217" extrusionOk="0">
                  <a:moveTo>
                    <a:pt x="3145" y="0"/>
                  </a:moveTo>
                  <a:cubicBezTo>
                    <a:pt x="3124" y="0"/>
                    <a:pt x="3103" y="1"/>
                    <a:pt x="3083" y="1"/>
                  </a:cubicBezTo>
                  <a:cubicBezTo>
                    <a:pt x="1362" y="43"/>
                    <a:pt x="0" y="1463"/>
                    <a:pt x="42" y="3175"/>
                  </a:cubicBezTo>
                  <a:cubicBezTo>
                    <a:pt x="75" y="4867"/>
                    <a:pt x="1462" y="6217"/>
                    <a:pt x="3146" y="6217"/>
                  </a:cubicBezTo>
                  <a:cubicBezTo>
                    <a:pt x="3167" y="6217"/>
                    <a:pt x="3188" y="6217"/>
                    <a:pt x="3208" y="6216"/>
                  </a:cubicBezTo>
                  <a:cubicBezTo>
                    <a:pt x="4929" y="6183"/>
                    <a:pt x="6291" y="4763"/>
                    <a:pt x="6249" y="3042"/>
                  </a:cubicBezTo>
                  <a:cubicBezTo>
                    <a:pt x="6216" y="1350"/>
                    <a:pt x="4829" y="0"/>
                    <a:pt x="3145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635;p42">
              <a:extLst>
                <a:ext uri="{FF2B5EF4-FFF2-40B4-BE49-F238E27FC236}">
                  <a16:creationId xmlns:a16="http://schemas.microsoft.com/office/drawing/2014/main" id="{1C6EB7EC-64FC-DEEB-D00C-44FCBD50CD6F}"/>
                </a:ext>
              </a:extLst>
            </p:cNvPr>
            <p:cNvSpPr/>
            <p:nvPr/>
          </p:nvSpPr>
          <p:spPr>
            <a:xfrm>
              <a:off x="4787175" y="1334925"/>
              <a:ext cx="170050" cy="170025"/>
            </a:xfrm>
            <a:custGeom>
              <a:avLst/>
              <a:gdLst/>
              <a:ahLst/>
              <a:cxnLst/>
              <a:rect l="l" t="t" r="r" b="b"/>
              <a:pathLst>
                <a:path w="6802" h="6801" extrusionOk="0">
                  <a:moveTo>
                    <a:pt x="3267" y="6800"/>
                  </a:moveTo>
                  <a:cubicBezTo>
                    <a:pt x="4596" y="6800"/>
                    <a:pt x="5782" y="6007"/>
                    <a:pt x="6291" y="4778"/>
                  </a:cubicBezTo>
                  <a:cubicBezTo>
                    <a:pt x="6801" y="3559"/>
                    <a:pt x="6517" y="2155"/>
                    <a:pt x="5581" y="1220"/>
                  </a:cubicBezTo>
                  <a:cubicBezTo>
                    <a:pt x="4646" y="284"/>
                    <a:pt x="3242" y="0"/>
                    <a:pt x="2014" y="510"/>
                  </a:cubicBezTo>
                  <a:cubicBezTo>
                    <a:pt x="795" y="1011"/>
                    <a:pt x="1" y="2205"/>
                    <a:pt x="1" y="3534"/>
                  </a:cubicBezTo>
                  <a:cubicBezTo>
                    <a:pt x="1" y="5338"/>
                    <a:pt x="1463" y="6800"/>
                    <a:pt x="3267" y="6800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636;p42">
              <a:extLst>
                <a:ext uri="{FF2B5EF4-FFF2-40B4-BE49-F238E27FC236}">
                  <a16:creationId xmlns:a16="http://schemas.microsoft.com/office/drawing/2014/main" id="{88AE985B-B327-0DFB-39C6-BEEA41442D40}"/>
                </a:ext>
              </a:extLst>
            </p:cNvPr>
            <p:cNvSpPr/>
            <p:nvPr/>
          </p:nvSpPr>
          <p:spPr>
            <a:xfrm>
              <a:off x="4798875" y="1355600"/>
              <a:ext cx="146425" cy="146625"/>
            </a:xfrm>
            <a:custGeom>
              <a:avLst/>
              <a:gdLst/>
              <a:ahLst/>
              <a:cxnLst/>
              <a:rect l="l" t="t" r="r" b="b"/>
              <a:pathLst>
                <a:path w="5857" h="5865" extrusionOk="0">
                  <a:moveTo>
                    <a:pt x="2799" y="8"/>
                  </a:moveTo>
                  <a:cubicBezTo>
                    <a:pt x="3944" y="0"/>
                    <a:pt x="4980" y="677"/>
                    <a:pt x="5422" y="1729"/>
                  </a:cubicBezTo>
                  <a:cubicBezTo>
                    <a:pt x="5857" y="2790"/>
                    <a:pt x="5623" y="4002"/>
                    <a:pt x="4821" y="4812"/>
                  </a:cubicBezTo>
                  <a:cubicBezTo>
                    <a:pt x="4011" y="5622"/>
                    <a:pt x="2799" y="5865"/>
                    <a:pt x="1747" y="5430"/>
                  </a:cubicBezTo>
                  <a:cubicBezTo>
                    <a:pt x="686" y="4996"/>
                    <a:pt x="1" y="3968"/>
                    <a:pt x="1" y="2824"/>
                  </a:cubicBezTo>
                  <a:cubicBezTo>
                    <a:pt x="9" y="1278"/>
                    <a:pt x="1254" y="25"/>
                    <a:pt x="2799" y="8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637;p42">
              <a:extLst>
                <a:ext uri="{FF2B5EF4-FFF2-40B4-BE49-F238E27FC236}">
                  <a16:creationId xmlns:a16="http://schemas.microsoft.com/office/drawing/2014/main" id="{1F720063-1B32-D29D-3E38-B08415340C64}"/>
                </a:ext>
              </a:extLst>
            </p:cNvPr>
            <p:cNvSpPr/>
            <p:nvPr/>
          </p:nvSpPr>
          <p:spPr>
            <a:xfrm>
              <a:off x="4811400" y="1346600"/>
              <a:ext cx="133900" cy="133900"/>
            </a:xfrm>
            <a:custGeom>
              <a:avLst/>
              <a:gdLst/>
              <a:ahLst/>
              <a:cxnLst/>
              <a:rect l="l" t="t" r="r" b="b"/>
              <a:pathLst>
                <a:path w="5356" h="5356" extrusionOk="0">
                  <a:moveTo>
                    <a:pt x="2298" y="5356"/>
                  </a:moveTo>
                  <a:cubicBezTo>
                    <a:pt x="4345" y="5356"/>
                    <a:pt x="5356" y="2883"/>
                    <a:pt x="3911" y="1446"/>
                  </a:cubicBezTo>
                  <a:cubicBezTo>
                    <a:pt x="2465" y="1"/>
                    <a:pt x="1" y="1020"/>
                    <a:pt x="1" y="3067"/>
                  </a:cubicBezTo>
                  <a:cubicBezTo>
                    <a:pt x="9" y="4328"/>
                    <a:pt x="1037" y="5356"/>
                    <a:pt x="2298" y="5356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638;p42">
              <a:extLst>
                <a:ext uri="{FF2B5EF4-FFF2-40B4-BE49-F238E27FC236}">
                  <a16:creationId xmlns:a16="http://schemas.microsoft.com/office/drawing/2014/main" id="{6AC88004-C611-ED28-5CFC-79D1AA9B63B4}"/>
                </a:ext>
              </a:extLst>
            </p:cNvPr>
            <p:cNvSpPr/>
            <p:nvPr/>
          </p:nvSpPr>
          <p:spPr>
            <a:xfrm>
              <a:off x="4845250" y="1391500"/>
              <a:ext cx="55375" cy="55375"/>
            </a:xfrm>
            <a:custGeom>
              <a:avLst/>
              <a:gdLst/>
              <a:ahLst/>
              <a:cxnLst/>
              <a:rect l="l" t="t" r="r" b="b"/>
              <a:pathLst>
                <a:path w="2215" h="2215" extrusionOk="0">
                  <a:moveTo>
                    <a:pt x="944" y="2215"/>
                  </a:moveTo>
                  <a:cubicBezTo>
                    <a:pt x="1788" y="2215"/>
                    <a:pt x="2214" y="1196"/>
                    <a:pt x="1621" y="602"/>
                  </a:cubicBezTo>
                  <a:cubicBezTo>
                    <a:pt x="1019" y="1"/>
                    <a:pt x="0" y="427"/>
                    <a:pt x="0" y="1271"/>
                  </a:cubicBezTo>
                  <a:cubicBezTo>
                    <a:pt x="0" y="1789"/>
                    <a:pt x="426" y="2215"/>
                    <a:pt x="944" y="2215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639;p42">
              <a:extLst>
                <a:ext uri="{FF2B5EF4-FFF2-40B4-BE49-F238E27FC236}">
                  <a16:creationId xmlns:a16="http://schemas.microsoft.com/office/drawing/2014/main" id="{9B179AE3-8E09-5E61-25F1-88AD8325DCFC}"/>
                </a:ext>
              </a:extLst>
            </p:cNvPr>
            <p:cNvSpPr/>
            <p:nvPr/>
          </p:nvSpPr>
          <p:spPr>
            <a:xfrm>
              <a:off x="4849850" y="1397575"/>
              <a:ext cx="44700" cy="44700"/>
            </a:xfrm>
            <a:custGeom>
              <a:avLst/>
              <a:gdLst/>
              <a:ahLst/>
              <a:cxnLst/>
              <a:rect l="l" t="t" r="r" b="b"/>
              <a:pathLst>
                <a:path w="1788" h="1788" extrusionOk="0">
                  <a:moveTo>
                    <a:pt x="760" y="1788"/>
                  </a:moveTo>
                  <a:cubicBezTo>
                    <a:pt x="1445" y="1788"/>
                    <a:pt x="1788" y="961"/>
                    <a:pt x="1303" y="485"/>
                  </a:cubicBezTo>
                  <a:cubicBezTo>
                    <a:pt x="819" y="0"/>
                    <a:pt x="0" y="343"/>
                    <a:pt x="0" y="1028"/>
                  </a:cubicBezTo>
                  <a:cubicBezTo>
                    <a:pt x="0" y="1445"/>
                    <a:pt x="343" y="1788"/>
                    <a:pt x="760" y="1788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640;p42">
              <a:extLst>
                <a:ext uri="{FF2B5EF4-FFF2-40B4-BE49-F238E27FC236}">
                  <a16:creationId xmlns:a16="http://schemas.microsoft.com/office/drawing/2014/main" id="{3D1A350E-80B5-34C9-3916-F251A9AF1863}"/>
                </a:ext>
              </a:extLst>
            </p:cNvPr>
            <p:cNvSpPr/>
            <p:nvPr/>
          </p:nvSpPr>
          <p:spPr>
            <a:xfrm>
              <a:off x="4844200" y="1308400"/>
              <a:ext cx="49525" cy="41775"/>
            </a:xfrm>
            <a:custGeom>
              <a:avLst/>
              <a:gdLst/>
              <a:ahLst/>
              <a:cxnLst/>
              <a:rect l="l" t="t" r="r" b="b"/>
              <a:pathLst>
                <a:path w="1981" h="1671" extrusionOk="0">
                  <a:moveTo>
                    <a:pt x="510" y="1612"/>
                  </a:moveTo>
                  <a:lnTo>
                    <a:pt x="1" y="368"/>
                  </a:lnTo>
                  <a:cubicBezTo>
                    <a:pt x="1" y="368"/>
                    <a:pt x="201" y="0"/>
                    <a:pt x="1020" y="42"/>
                  </a:cubicBezTo>
                  <a:cubicBezTo>
                    <a:pt x="1830" y="84"/>
                    <a:pt x="1980" y="343"/>
                    <a:pt x="1980" y="343"/>
                  </a:cubicBezTo>
                  <a:lnTo>
                    <a:pt x="1529" y="1671"/>
                  </a:ln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641;p42">
              <a:extLst>
                <a:ext uri="{FF2B5EF4-FFF2-40B4-BE49-F238E27FC236}">
                  <a16:creationId xmlns:a16="http://schemas.microsoft.com/office/drawing/2014/main" id="{82EEF48F-64A3-64F5-6DEA-D045091DA4F4}"/>
                </a:ext>
              </a:extLst>
            </p:cNvPr>
            <p:cNvSpPr/>
            <p:nvPr/>
          </p:nvSpPr>
          <p:spPr>
            <a:xfrm>
              <a:off x="4851925" y="1310275"/>
              <a:ext cx="41600" cy="39900"/>
            </a:xfrm>
            <a:custGeom>
              <a:avLst/>
              <a:gdLst/>
              <a:ahLst/>
              <a:cxnLst/>
              <a:rect l="l" t="t" r="r" b="b"/>
              <a:pathLst>
                <a:path w="1664" h="1596" extrusionOk="0">
                  <a:moveTo>
                    <a:pt x="1663" y="284"/>
                  </a:moveTo>
                  <a:lnTo>
                    <a:pt x="1220" y="1596"/>
                  </a:lnTo>
                  <a:lnTo>
                    <a:pt x="452" y="1554"/>
                  </a:lnTo>
                  <a:lnTo>
                    <a:pt x="1" y="376"/>
                  </a:lnTo>
                  <a:cubicBezTo>
                    <a:pt x="1" y="376"/>
                    <a:pt x="243" y="0"/>
                    <a:pt x="895" y="42"/>
                  </a:cubicBezTo>
                  <a:cubicBezTo>
                    <a:pt x="1354" y="75"/>
                    <a:pt x="1571" y="201"/>
                    <a:pt x="1663" y="284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642;p42">
              <a:extLst>
                <a:ext uri="{FF2B5EF4-FFF2-40B4-BE49-F238E27FC236}">
                  <a16:creationId xmlns:a16="http://schemas.microsoft.com/office/drawing/2014/main" id="{29CC1FD8-302E-6202-AB76-D38380B7B613}"/>
                </a:ext>
              </a:extLst>
            </p:cNvPr>
            <p:cNvSpPr/>
            <p:nvPr/>
          </p:nvSpPr>
          <p:spPr>
            <a:xfrm>
              <a:off x="4833125" y="1296475"/>
              <a:ext cx="72300" cy="23625"/>
            </a:xfrm>
            <a:custGeom>
              <a:avLst/>
              <a:gdLst/>
              <a:ahLst/>
              <a:cxnLst/>
              <a:rect l="l" t="t" r="r" b="b"/>
              <a:pathLst>
                <a:path w="2892" h="945" extrusionOk="0">
                  <a:moveTo>
                    <a:pt x="2891" y="201"/>
                  </a:moveTo>
                  <a:lnTo>
                    <a:pt x="1" y="1"/>
                  </a:lnTo>
                  <a:lnTo>
                    <a:pt x="1" y="744"/>
                  </a:lnTo>
                  <a:lnTo>
                    <a:pt x="2891" y="945"/>
                  </a:ln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643;p42">
              <a:extLst>
                <a:ext uri="{FF2B5EF4-FFF2-40B4-BE49-F238E27FC236}">
                  <a16:creationId xmlns:a16="http://schemas.microsoft.com/office/drawing/2014/main" id="{8FF85A3D-258F-A6C3-491D-52284FD0A187}"/>
                </a:ext>
              </a:extLst>
            </p:cNvPr>
            <p:cNvSpPr/>
            <p:nvPr/>
          </p:nvSpPr>
          <p:spPr>
            <a:xfrm>
              <a:off x="6262500" y="429125"/>
              <a:ext cx="27400" cy="564550"/>
            </a:xfrm>
            <a:custGeom>
              <a:avLst/>
              <a:gdLst/>
              <a:ahLst/>
              <a:cxnLst/>
              <a:rect l="l" t="t" r="r" b="b"/>
              <a:pathLst>
                <a:path w="1096" h="22582" extrusionOk="0">
                  <a:moveTo>
                    <a:pt x="268" y="786"/>
                  </a:moveTo>
                  <a:cubicBezTo>
                    <a:pt x="268" y="59"/>
                    <a:pt x="820" y="1"/>
                    <a:pt x="828" y="786"/>
                  </a:cubicBezTo>
                  <a:lnTo>
                    <a:pt x="1095" y="22582"/>
                  </a:lnTo>
                  <a:cubicBezTo>
                    <a:pt x="911" y="22573"/>
                    <a:pt x="736" y="22565"/>
                    <a:pt x="552" y="22565"/>
                  </a:cubicBezTo>
                  <a:cubicBezTo>
                    <a:pt x="368" y="22565"/>
                    <a:pt x="185" y="22573"/>
                    <a:pt x="1" y="22582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644;p42">
              <a:extLst>
                <a:ext uri="{FF2B5EF4-FFF2-40B4-BE49-F238E27FC236}">
                  <a16:creationId xmlns:a16="http://schemas.microsoft.com/office/drawing/2014/main" id="{A13B691A-EE53-7927-B15E-B418DEA49142}"/>
                </a:ext>
              </a:extLst>
            </p:cNvPr>
            <p:cNvSpPr/>
            <p:nvPr/>
          </p:nvSpPr>
          <p:spPr>
            <a:xfrm>
              <a:off x="6270225" y="429125"/>
              <a:ext cx="11950" cy="564550"/>
            </a:xfrm>
            <a:custGeom>
              <a:avLst/>
              <a:gdLst/>
              <a:ahLst/>
              <a:cxnLst/>
              <a:rect l="l" t="t" r="r" b="b"/>
              <a:pathLst>
                <a:path w="478" h="22582" extrusionOk="0">
                  <a:moveTo>
                    <a:pt x="118" y="786"/>
                  </a:moveTo>
                  <a:cubicBezTo>
                    <a:pt x="118" y="59"/>
                    <a:pt x="360" y="1"/>
                    <a:pt x="360" y="786"/>
                  </a:cubicBezTo>
                  <a:lnTo>
                    <a:pt x="477" y="22582"/>
                  </a:lnTo>
                  <a:cubicBezTo>
                    <a:pt x="402" y="22565"/>
                    <a:pt x="318" y="22565"/>
                    <a:pt x="243" y="22565"/>
                  </a:cubicBezTo>
                  <a:cubicBezTo>
                    <a:pt x="160" y="22565"/>
                    <a:pt x="84" y="22565"/>
                    <a:pt x="1" y="22582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645;p42">
              <a:extLst>
                <a:ext uri="{FF2B5EF4-FFF2-40B4-BE49-F238E27FC236}">
                  <a16:creationId xmlns:a16="http://schemas.microsoft.com/office/drawing/2014/main" id="{DB0D1926-4790-651B-79C9-7375B313B77B}"/>
                </a:ext>
              </a:extLst>
            </p:cNvPr>
            <p:cNvSpPr/>
            <p:nvPr/>
          </p:nvSpPr>
          <p:spPr>
            <a:xfrm>
              <a:off x="6720100" y="1410100"/>
              <a:ext cx="21525" cy="266925"/>
            </a:xfrm>
            <a:custGeom>
              <a:avLst/>
              <a:gdLst/>
              <a:ahLst/>
              <a:cxnLst/>
              <a:rect l="l" t="t" r="r" b="b"/>
              <a:pathLst>
                <a:path w="861" h="10677" extrusionOk="0">
                  <a:moveTo>
                    <a:pt x="1" y="0"/>
                  </a:moveTo>
                  <a:lnTo>
                    <a:pt x="1" y="10677"/>
                  </a:lnTo>
                  <a:lnTo>
                    <a:pt x="861" y="10677"/>
                  </a:lnTo>
                  <a:lnTo>
                    <a:pt x="861" y="0"/>
                  </a:ln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646;p42">
              <a:extLst>
                <a:ext uri="{FF2B5EF4-FFF2-40B4-BE49-F238E27FC236}">
                  <a16:creationId xmlns:a16="http://schemas.microsoft.com/office/drawing/2014/main" id="{5FF815BE-8801-BFAF-199D-BB172AEE1BE5}"/>
                </a:ext>
              </a:extLst>
            </p:cNvPr>
            <p:cNvSpPr/>
            <p:nvPr/>
          </p:nvSpPr>
          <p:spPr>
            <a:xfrm>
              <a:off x="6765000" y="1609975"/>
              <a:ext cx="46800" cy="119275"/>
            </a:xfrm>
            <a:custGeom>
              <a:avLst/>
              <a:gdLst/>
              <a:ahLst/>
              <a:cxnLst/>
              <a:rect l="l" t="t" r="r" b="b"/>
              <a:pathLst>
                <a:path w="1872" h="4771" extrusionOk="0">
                  <a:moveTo>
                    <a:pt x="636" y="0"/>
                  </a:moveTo>
                  <a:cubicBezTo>
                    <a:pt x="285" y="0"/>
                    <a:pt x="1" y="284"/>
                    <a:pt x="1" y="635"/>
                  </a:cubicBezTo>
                  <a:lnTo>
                    <a:pt x="1" y="4144"/>
                  </a:lnTo>
                  <a:cubicBezTo>
                    <a:pt x="1" y="4495"/>
                    <a:pt x="285" y="4770"/>
                    <a:pt x="636" y="4770"/>
                  </a:cubicBezTo>
                  <a:lnTo>
                    <a:pt x="1245" y="4770"/>
                  </a:lnTo>
                  <a:cubicBezTo>
                    <a:pt x="1596" y="4770"/>
                    <a:pt x="1872" y="4495"/>
                    <a:pt x="1872" y="4144"/>
                  </a:cubicBezTo>
                  <a:lnTo>
                    <a:pt x="1872" y="635"/>
                  </a:lnTo>
                  <a:cubicBezTo>
                    <a:pt x="1872" y="284"/>
                    <a:pt x="1596" y="0"/>
                    <a:pt x="1245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647;p42">
              <a:extLst>
                <a:ext uri="{FF2B5EF4-FFF2-40B4-BE49-F238E27FC236}">
                  <a16:creationId xmlns:a16="http://schemas.microsoft.com/office/drawing/2014/main" id="{4A2EF66E-CDC3-3487-5DE5-2F6280CF53E9}"/>
                </a:ext>
              </a:extLst>
            </p:cNvPr>
            <p:cNvSpPr/>
            <p:nvPr/>
          </p:nvSpPr>
          <p:spPr>
            <a:xfrm>
              <a:off x="6649925" y="1609975"/>
              <a:ext cx="46800" cy="119275"/>
            </a:xfrm>
            <a:custGeom>
              <a:avLst/>
              <a:gdLst/>
              <a:ahLst/>
              <a:cxnLst/>
              <a:rect l="l" t="t" r="r" b="b"/>
              <a:pathLst>
                <a:path w="1872" h="4771" extrusionOk="0">
                  <a:moveTo>
                    <a:pt x="635" y="0"/>
                  </a:moveTo>
                  <a:cubicBezTo>
                    <a:pt x="276" y="0"/>
                    <a:pt x="1" y="284"/>
                    <a:pt x="1" y="635"/>
                  </a:cubicBezTo>
                  <a:lnTo>
                    <a:pt x="1" y="4144"/>
                  </a:lnTo>
                  <a:cubicBezTo>
                    <a:pt x="1" y="4495"/>
                    <a:pt x="276" y="4770"/>
                    <a:pt x="635" y="4770"/>
                  </a:cubicBezTo>
                  <a:lnTo>
                    <a:pt x="1237" y="4770"/>
                  </a:lnTo>
                  <a:cubicBezTo>
                    <a:pt x="1588" y="4770"/>
                    <a:pt x="1872" y="4495"/>
                    <a:pt x="1872" y="4144"/>
                  </a:cubicBezTo>
                  <a:lnTo>
                    <a:pt x="1872" y="635"/>
                  </a:lnTo>
                  <a:cubicBezTo>
                    <a:pt x="1872" y="284"/>
                    <a:pt x="1588" y="0"/>
                    <a:pt x="1237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648;p42">
              <a:extLst>
                <a:ext uri="{FF2B5EF4-FFF2-40B4-BE49-F238E27FC236}">
                  <a16:creationId xmlns:a16="http://schemas.microsoft.com/office/drawing/2014/main" id="{7C1D97BF-E678-BFDC-B476-92DDD1DB7A92}"/>
                </a:ext>
              </a:extLst>
            </p:cNvPr>
            <p:cNvSpPr/>
            <p:nvPr/>
          </p:nvSpPr>
          <p:spPr>
            <a:xfrm>
              <a:off x="6748925" y="1649450"/>
              <a:ext cx="16100" cy="40525"/>
            </a:xfrm>
            <a:custGeom>
              <a:avLst/>
              <a:gdLst/>
              <a:ahLst/>
              <a:cxnLst/>
              <a:rect l="l" t="t" r="r" b="b"/>
              <a:pathLst>
                <a:path w="644" h="1621" extrusionOk="0">
                  <a:moveTo>
                    <a:pt x="218" y="0"/>
                  </a:moveTo>
                  <a:cubicBezTo>
                    <a:pt x="101" y="0"/>
                    <a:pt x="0" y="92"/>
                    <a:pt x="0" y="209"/>
                  </a:cubicBezTo>
                  <a:lnTo>
                    <a:pt x="0" y="1404"/>
                  </a:lnTo>
                  <a:cubicBezTo>
                    <a:pt x="0" y="1529"/>
                    <a:pt x="101" y="1621"/>
                    <a:pt x="218" y="1621"/>
                  </a:cubicBezTo>
                  <a:lnTo>
                    <a:pt x="426" y="1621"/>
                  </a:lnTo>
                  <a:cubicBezTo>
                    <a:pt x="543" y="1621"/>
                    <a:pt x="644" y="1529"/>
                    <a:pt x="644" y="1404"/>
                  </a:cubicBezTo>
                  <a:lnTo>
                    <a:pt x="644" y="209"/>
                  </a:lnTo>
                  <a:cubicBezTo>
                    <a:pt x="644" y="92"/>
                    <a:pt x="543" y="0"/>
                    <a:pt x="426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649;p42">
              <a:extLst>
                <a:ext uri="{FF2B5EF4-FFF2-40B4-BE49-F238E27FC236}">
                  <a16:creationId xmlns:a16="http://schemas.microsoft.com/office/drawing/2014/main" id="{DDEA9E12-B8B9-63DB-20CF-6A17E7DCB68F}"/>
                </a:ext>
              </a:extLst>
            </p:cNvPr>
            <p:cNvSpPr/>
            <p:nvPr/>
          </p:nvSpPr>
          <p:spPr>
            <a:xfrm>
              <a:off x="6696700" y="1649450"/>
              <a:ext cx="16125" cy="40525"/>
            </a:xfrm>
            <a:custGeom>
              <a:avLst/>
              <a:gdLst/>
              <a:ahLst/>
              <a:cxnLst/>
              <a:rect l="l" t="t" r="r" b="b"/>
              <a:pathLst>
                <a:path w="645" h="1621" extrusionOk="0">
                  <a:moveTo>
                    <a:pt x="218" y="0"/>
                  </a:moveTo>
                  <a:cubicBezTo>
                    <a:pt x="101" y="0"/>
                    <a:pt x="1" y="92"/>
                    <a:pt x="1" y="209"/>
                  </a:cubicBezTo>
                  <a:lnTo>
                    <a:pt x="1" y="1404"/>
                  </a:lnTo>
                  <a:cubicBezTo>
                    <a:pt x="1" y="1529"/>
                    <a:pt x="101" y="1621"/>
                    <a:pt x="218" y="1621"/>
                  </a:cubicBezTo>
                  <a:lnTo>
                    <a:pt x="427" y="1621"/>
                  </a:lnTo>
                  <a:cubicBezTo>
                    <a:pt x="544" y="1621"/>
                    <a:pt x="644" y="1529"/>
                    <a:pt x="644" y="1404"/>
                  </a:cubicBezTo>
                  <a:lnTo>
                    <a:pt x="644" y="209"/>
                  </a:lnTo>
                  <a:cubicBezTo>
                    <a:pt x="644" y="92"/>
                    <a:pt x="544" y="0"/>
                    <a:pt x="427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650;p42">
              <a:extLst>
                <a:ext uri="{FF2B5EF4-FFF2-40B4-BE49-F238E27FC236}">
                  <a16:creationId xmlns:a16="http://schemas.microsoft.com/office/drawing/2014/main" id="{EEC387DC-B751-7881-67A1-C93010B001A6}"/>
                </a:ext>
              </a:extLst>
            </p:cNvPr>
            <p:cNvSpPr/>
            <p:nvPr/>
          </p:nvSpPr>
          <p:spPr>
            <a:xfrm>
              <a:off x="6704650" y="1662400"/>
              <a:ext cx="52450" cy="14425"/>
            </a:xfrm>
            <a:custGeom>
              <a:avLst/>
              <a:gdLst/>
              <a:ahLst/>
              <a:cxnLst/>
              <a:rect l="l" t="t" r="r" b="b"/>
              <a:pathLst>
                <a:path w="2098" h="577" extrusionOk="0">
                  <a:moveTo>
                    <a:pt x="0" y="0"/>
                  </a:moveTo>
                  <a:lnTo>
                    <a:pt x="0" y="576"/>
                  </a:lnTo>
                  <a:lnTo>
                    <a:pt x="2097" y="576"/>
                  </a:lnTo>
                  <a:lnTo>
                    <a:pt x="2097" y="0"/>
                  </a:ln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651;p42">
              <a:extLst>
                <a:ext uri="{FF2B5EF4-FFF2-40B4-BE49-F238E27FC236}">
                  <a16:creationId xmlns:a16="http://schemas.microsoft.com/office/drawing/2014/main" id="{61AA8D99-5C79-F0BC-4864-AAF24FA4D9AE}"/>
                </a:ext>
              </a:extLst>
            </p:cNvPr>
            <p:cNvSpPr/>
            <p:nvPr/>
          </p:nvSpPr>
          <p:spPr>
            <a:xfrm>
              <a:off x="6720100" y="1410100"/>
              <a:ext cx="44300" cy="266925"/>
            </a:xfrm>
            <a:custGeom>
              <a:avLst/>
              <a:gdLst/>
              <a:ahLst/>
              <a:cxnLst/>
              <a:rect l="l" t="t" r="r" b="b"/>
              <a:pathLst>
                <a:path w="1772" h="10677" extrusionOk="0">
                  <a:moveTo>
                    <a:pt x="1772" y="0"/>
                  </a:moveTo>
                  <a:lnTo>
                    <a:pt x="1" y="0"/>
                  </a:lnTo>
                  <a:lnTo>
                    <a:pt x="1" y="10677"/>
                  </a:lnTo>
                  <a:lnTo>
                    <a:pt x="1772" y="6400"/>
                  </a:ln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652;p42">
              <a:extLst>
                <a:ext uri="{FF2B5EF4-FFF2-40B4-BE49-F238E27FC236}">
                  <a16:creationId xmlns:a16="http://schemas.microsoft.com/office/drawing/2014/main" id="{FD70C094-F046-371F-1BA6-A708ED07790E}"/>
                </a:ext>
              </a:extLst>
            </p:cNvPr>
            <p:cNvSpPr/>
            <p:nvPr/>
          </p:nvSpPr>
          <p:spPr>
            <a:xfrm>
              <a:off x="6268575" y="1525800"/>
              <a:ext cx="12550" cy="155400"/>
            </a:xfrm>
            <a:custGeom>
              <a:avLst/>
              <a:gdLst/>
              <a:ahLst/>
              <a:cxnLst/>
              <a:rect l="l" t="t" r="r" b="b"/>
              <a:pathLst>
                <a:path w="502" h="6216" extrusionOk="0">
                  <a:moveTo>
                    <a:pt x="0" y="1"/>
                  </a:moveTo>
                  <a:lnTo>
                    <a:pt x="0" y="6216"/>
                  </a:lnTo>
                  <a:lnTo>
                    <a:pt x="501" y="6216"/>
                  </a:lnTo>
                  <a:lnTo>
                    <a:pt x="501" y="1"/>
                  </a:ln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653;p42">
              <a:extLst>
                <a:ext uri="{FF2B5EF4-FFF2-40B4-BE49-F238E27FC236}">
                  <a16:creationId xmlns:a16="http://schemas.microsoft.com/office/drawing/2014/main" id="{7BFAA380-220E-BEB3-B99B-9A9AEE6DC5F9}"/>
                </a:ext>
              </a:extLst>
            </p:cNvPr>
            <p:cNvSpPr/>
            <p:nvPr/>
          </p:nvSpPr>
          <p:spPr>
            <a:xfrm>
              <a:off x="6294675" y="1642125"/>
              <a:ext cx="27375" cy="69575"/>
            </a:xfrm>
            <a:custGeom>
              <a:avLst/>
              <a:gdLst/>
              <a:ahLst/>
              <a:cxnLst/>
              <a:rect l="l" t="t" r="r" b="b"/>
              <a:pathLst>
                <a:path w="1095" h="2783" extrusionOk="0">
                  <a:moveTo>
                    <a:pt x="368" y="1"/>
                  </a:moveTo>
                  <a:cubicBezTo>
                    <a:pt x="159" y="1"/>
                    <a:pt x="0" y="168"/>
                    <a:pt x="0" y="377"/>
                  </a:cubicBezTo>
                  <a:lnTo>
                    <a:pt x="0" y="2415"/>
                  </a:lnTo>
                  <a:cubicBezTo>
                    <a:pt x="0" y="2616"/>
                    <a:pt x="159" y="2783"/>
                    <a:pt x="368" y="2783"/>
                  </a:cubicBezTo>
                  <a:lnTo>
                    <a:pt x="719" y="2783"/>
                  </a:lnTo>
                  <a:cubicBezTo>
                    <a:pt x="928" y="2783"/>
                    <a:pt x="1095" y="2616"/>
                    <a:pt x="1095" y="2415"/>
                  </a:cubicBezTo>
                  <a:lnTo>
                    <a:pt x="1095" y="377"/>
                  </a:lnTo>
                  <a:cubicBezTo>
                    <a:pt x="1095" y="168"/>
                    <a:pt x="928" y="1"/>
                    <a:pt x="719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654;p42">
              <a:extLst>
                <a:ext uri="{FF2B5EF4-FFF2-40B4-BE49-F238E27FC236}">
                  <a16:creationId xmlns:a16="http://schemas.microsoft.com/office/drawing/2014/main" id="{122FC425-531D-8B79-A5B2-B63C6152AFE6}"/>
                </a:ext>
              </a:extLst>
            </p:cNvPr>
            <p:cNvSpPr/>
            <p:nvPr/>
          </p:nvSpPr>
          <p:spPr>
            <a:xfrm>
              <a:off x="6227625" y="1642125"/>
              <a:ext cx="27175" cy="69575"/>
            </a:xfrm>
            <a:custGeom>
              <a:avLst/>
              <a:gdLst/>
              <a:ahLst/>
              <a:cxnLst/>
              <a:rect l="l" t="t" r="r" b="b"/>
              <a:pathLst>
                <a:path w="1087" h="2783" extrusionOk="0">
                  <a:moveTo>
                    <a:pt x="368" y="1"/>
                  </a:moveTo>
                  <a:cubicBezTo>
                    <a:pt x="159" y="1"/>
                    <a:pt x="1" y="168"/>
                    <a:pt x="1" y="377"/>
                  </a:cubicBezTo>
                  <a:lnTo>
                    <a:pt x="1" y="2415"/>
                  </a:lnTo>
                  <a:cubicBezTo>
                    <a:pt x="1" y="2616"/>
                    <a:pt x="159" y="2783"/>
                    <a:pt x="368" y="2783"/>
                  </a:cubicBezTo>
                  <a:lnTo>
                    <a:pt x="719" y="2783"/>
                  </a:lnTo>
                  <a:cubicBezTo>
                    <a:pt x="928" y="2783"/>
                    <a:pt x="1087" y="2616"/>
                    <a:pt x="1087" y="2415"/>
                  </a:cubicBezTo>
                  <a:lnTo>
                    <a:pt x="1087" y="377"/>
                  </a:lnTo>
                  <a:cubicBezTo>
                    <a:pt x="1087" y="168"/>
                    <a:pt x="928" y="1"/>
                    <a:pt x="719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655;p42">
              <a:extLst>
                <a:ext uri="{FF2B5EF4-FFF2-40B4-BE49-F238E27FC236}">
                  <a16:creationId xmlns:a16="http://schemas.microsoft.com/office/drawing/2014/main" id="{2B70E417-DA09-DAAC-12E2-DDB5F8BE11A8}"/>
                </a:ext>
              </a:extLst>
            </p:cNvPr>
            <p:cNvSpPr/>
            <p:nvPr/>
          </p:nvSpPr>
          <p:spPr>
            <a:xfrm>
              <a:off x="6285275" y="1665100"/>
              <a:ext cx="9425" cy="23625"/>
            </a:xfrm>
            <a:custGeom>
              <a:avLst/>
              <a:gdLst/>
              <a:ahLst/>
              <a:cxnLst/>
              <a:rect l="l" t="t" r="r" b="b"/>
              <a:pathLst>
                <a:path w="377" h="945" extrusionOk="0">
                  <a:moveTo>
                    <a:pt x="126" y="1"/>
                  </a:moveTo>
                  <a:cubicBezTo>
                    <a:pt x="59" y="1"/>
                    <a:pt x="0" y="59"/>
                    <a:pt x="0" y="126"/>
                  </a:cubicBezTo>
                  <a:lnTo>
                    <a:pt x="0" y="819"/>
                  </a:lnTo>
                  <a:cubicBezTo>
                    <a:pt x="0" y="895"/>
                    <a:pt x="59" y="945"/>
                    <a:pt x="126" y="945"/>
                  </a:cubicBezTo>
                  <a:lnTo>
                    <a:pt x="251" y="945"/>
                  </a:lnTo>
                  <a:cubicBezTo>
                    <a:pt x="318" y="945"/>
                    <a:pt x="376" y="895"/>
                    <a:pt x="376" y="819"/>
                  </a:cubicBezTo>
                  <a:lnTo>
                    <a:pt x="376" y="126"/>
                  </a:lnTo>
                  <a:cubicBezTo>
                    <a:pt x="376" y="59"/>
                    <a:pt x="318" y="1"/>
                    <a:pt x="251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656;p42">
              <a:extLst>
                <a:ext uri="{FF2B5EF4-FFF2-40B4-BE49-F238E27FC236}">
                  <a16:creationId xmlns:a16="http://schemas.microsoft.com/office/drawing/2014/main" id="{A7BF7B71-9CD0-79F0-3FC6-231DFAA5C033}"/>
                </a:ext>
              </a:extLst>
            </p:cNvPr>
            <p:cNvSpPr/>
            <p:nvPr/>
          </p:nvSpPr>
          <p:spPr>
            <a:xfrm>
              <a:off x="6255000" y="1665100"/>
              <a:ext cx="9200" cy="23625"/>
            </a:xfrm>
            <a:custGeom>
              <a:avLst/>
              <a:gdLst/>
              <a:ahLst/>
              <a:cxnLst/>
              <a:rect l="l" t="t" r="r" b="b"/>
              <a:pathLst>
                <a:path w="368" h="945" extrusionOk="0">
                  <a:moveTo>
                    <a:pt x="125" y="1"/>
                  </a:moveTo>
                  <a:cubicBezTo>
                    <a:pt x="50" y="1"/>
                    <a:pt x="0" y="59"/>
                    <a:pt x="0" y="126"/>
                  </a:cubicBezTo>
                  <a:lnTo>
                    <a:pt x="0" y="819"/>
                  </a:lnTo>
                  <a:cubicBezTo>
                    <a:pt x="0" y="895"/>
                    <a:pt x="50" y="945"/>
                    <a:pt x="125" y="945"/>
                  </a:cubicBezTo>
                  <a:lnTo>
                    <a:pt x="242" y="945"/>
                  </a:lnTo>
                  <a:cubicBezTo>
                    <a:pt x="309" y="945"/>
                    <a:pt x="368" y="895"/>
                    <a:pt x="368" y="819"/>
                  </a:cubicBezTo>
                  <a:lnTo>
                    <a:pt x="368" y="126"/>
                  </a:lnTo>
                  <a:cubicBezTo>
                    <a:pt x="368" y="59"/>
                    <a:pt x="309" y="1"/>
                    <a:pt x="242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657;p42">
              <a:extLst>
                <a:ext uri="{FF2B5EF4-FFF2-40B4-BE49-F238E27FC236}">
                  <a16:creationId xmlns:a16="http://schemas.microsoft.com/office/drawing/2014/main" id="{97065FD3-1550-D8D7-FA14-419F8AEB8AD9}"/>
                </a:ext>
              </a:extLst>
            </p:cNvPr>
            <p:cNvSpPr/>
            <p:nvPr/>
          </p:nvSpPr>
          <p:spPr>
            <a:xfrm>
              <a:off x="6259575" y="1672625"/>
              <a:ext cx="30525" cy="8575"/>
            </a:xfrm>
            <a:custGeom>
              <a:avLst/>
              <a:gdLst/>
              <a:ahLst/>
              <a:cxnLst/>
              <a:rect l="l" t="t" r="r" b="b"/>
              <a:pathLst>
                <a:path w="1221" h="343" extrusionOk="0">
                  <a:moveTo>
                    <a:pt x="1" y="0"/>
                  </a:moveTo>
                  <a:lnTo>
                    <a:pt x="1" y="343"/>
                  </a:lnTo>
                  <a:lnTo>
                    <a:pt x="1221" y="343"/>
                  </a:lnTo>
                  <a:lnTo>
                    <a:pt x="1221" y="0"/>
                  </a:ln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658;p42">
              <a:extLst>
                <a:ext uri="{FF2B5EF4-FFF2-40B4-BE49-F238E27FC236}">
                  <a16:creationId xmlns:a16="http://schemas.microsoft.com/office/drawing/2014/main" id="{49553371-2E17-D67E-55A3-01F656808D5F}"/>
                </a:ext>
              </a:extLst>
            </p:cNvPr>
            <p:cNvSpPr/>
            <p:nvPr/>
          </p:nvSpPr>
          <p:spPr>
            <a:xfrm>
              <a:off x="6510825" y="1146125"/>
              <a:ext cx="486875" cy="84400"/>
            </a:xfrm>
            <a:custGeom>
              <a:avLst/>
              <a:gdLst/>
              <a:ahLst/>
              <a:cxnLst/>
              <a:rect l="l" t="t" r="r" b="b"/>
              <a:pathLst>
                <a:path w="19475" h="3376" extrusionOk="0">
                  <a:moveTo>
                    <a:pt x="17436" y="1612"/>
                  </a:moveTo>
                  <a:lnTo>
                    <a:pt x="285" y="3375"/>
                  </a:lnTo>
                  <a:cubicBezTo>
                    <a:pt x="226" y="2807"/>
                    <a:pt x="134" y="2239"/>
                    <a:pt x="1" y="1688"/>
                  </a:cubicBezTo>
                  <a:lnTo>
                    <a:pt x="17093" y="201"/>
                  </a:lnTo>
                  <a:cubicBezTo>
                    <a:pt x="19474" y="0"/>
                    <a:pt x="19223" y="1429"/>
                    <a:pt x="17436" y="1612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659;p42">
              <a:extLst>
                <a:ext uri="{FF2B5EF4-FFF2-40B4-BE49-F238E27FC236}">
                  <a16:creationId xmlns:a16="http://schemas.microsoft.com/office/drawing/2014/main" id="{26D5D013-091D-7D93-2E73-40E8E9134B34}"/>
                </a:ext>
              </a:extLst>
            </p:cNvPr>
            <p:cNvSpPr/>
            <p:nvPr/>
          </p:nvSpPr>
          <p:spPr>
            <a:xfrm>
              <a:off x="6512700" y="1155725"/>
              <a:ext cx="455125" cy="55775"/>
            </a:xfrm>
            <a:custGeom>
              <a:avLst/>
              <a:gdLst/>
              <a:ahLst/>
              <a:cxnLst/>
              <a:rect l="l" t="t" r="r" b="b"/>
              <a:pathLst>
                <a:path w="18205" h="2231" extrusionOk="0">
                  <a:moveTo>
                    <a:pt x="17110" y="527"/>
                  </a:moveTo>
                  <a:lnTo>
                    <a:pt x="143" y="2231"/>
                  </a:lnTo>
                  <a:cubicBezTo>
                    <a:pt x="110" y="2022"/>
                    <a:pt x="59" y="1813"/>
                    <a:pt x="1" y="1604"/>
                  </a:cubicBezTo>
                  <a:lnTo>
                    <a:pt x="17077" y="101"/>
                  </a:lnTo>
                  <a:cubicBezTo>
                    <a:pt x="18204" y="0"/>
                    <a:pt x="18204" y="418"/>
                    <a:pt x="17110" y="527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660;p42">
              <a:extLst>
                <a:ext uri="{FF2B5EF4-FFF2-40B4-BE49-F238E27FC236}">
                  <a16:creationId xmlns:a16="http://schemas.microsoft.com/office/drawing/2014/main" id="{51ED7DE2-872B-A679-66AD-0FE5E7742C14}"/>
                </a:ext>
              </a:extLst>
            </p:cNvPr>
            <p:cNvSpPr/>
            <p:nvPr/>
          </p:nvSpPr>
          <p:spPr>
            <a:xfrm>
              <a:off x="6459875" y="1236750"/>
              <a:ext cx="1891575" cy="207000"/>
            </a:xfrm>
            <a:custGeom>
              <a:avLst/>
              <a:gdLst/>
              <a:ahLst/>
              <a:cxnLst/>
              <a:rect l="l" t="t" r="r" b="b"/>
              <a:pathLst>
                <a:path w="75663" h="8280" extrusionOk="0">
                  <a:moveTo>
                    <a:pt x="72965" y="2064"/>
                  </a:moveTo>
                  <a:lnTo>
                    <a:pt x="84" y="8279"/>
                  </a:lnTo>
                  <a:cubicBezTo>
                    <a:pt x="17" y="7519"/>
                    <a:pt x="176" y="5447"/>
                    <a:pt x="0" y="4729"/>
                  </a:cubicBezTo>
                  <a:lnTo>
                    <a:pt x="72513" y="193"/>
                  </a:lnTo>
                  <a:cubicBezTo>
                    <a:pt x="75663" y="1"/>
                    <a:pt x="75329" y="1864"/>
                    <a:pt x="72965" y="2064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661;p42">
              <a:extLst>
                <a:ext uri="{FF2B5EF4-FFF2-40B4-BE49-F238E27FC236}">
                  <a16:creationId xmlns:a16="http://schemas.microsoft.com/office/drawing/2014/main" id="{0DCB336D-A397-8F71-501C-BE190E0E2290}"/>
                </a:ext>
              </a:extLst>
            </p:cNvPr>
            <p:cNvSpPr/>
            <p:nvPr/>
          </p:nvSpPr>
          <p:spPr>
            <a:xfrm>
              <a:off x="6461325" y="1250750"/>
              <a:ext cx="1814325" cy="168975"/>
            </a:xfrm>
            <a:custGeom>
              <a:avLst/>
              <a:gdLst/>
              <a:ahLst/>
              <a:cxnLst/>
              <a:rect l="l" t="t" r="r" b="b"/>
              <a:pathLst>
                <a:path w="72573" h="6759" extrusionOk="0">
                  <a:moveTo>
                    <a:pt x="9" y="6759"/>
                  </a:moveTo>
                  <a:cubicBezTo>
                    <a:pt x="26" y="6040"/>
                    <a:pt x="51" y="5171"/>
                    <a:pt x="1" y="4587"/>
                  </a:cubicBezTo>
                  <a:lnTo>
                    <a:pt x="70935" y="109"/>
                  </a:lnTo>
                  <a:cubicBezTo>
                    <a:pt x="72572" y="0"/>
                    <a:pt x="72397" y="978"/>
                    <a:pt x="71169" y="1070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662;p42">
              <a:extLst>
                <a:ext uri="{FF2B5EF4-FFF2-40B4-BE49-F238E27FC236}">
                  <a16:creationId xmlns:a16="http://schemas.microsoft.com/office/drawing/2014/main" id="{25AB12CA-5837-23C7-2568-B098B59DFFA6}"/>
                </a:ext>
              </a:extLst>
            </p:cNvPr>
            <p:cNvSpPr/>
            <p:nvPr/>
          </p:nvSpPr>
          <p:spPr>
            <a:xfrm>
              <a:off x="6926650" y="1352675"/>
              <a:ext cx="96300" cy="47625"/>
            </a:xfrm>
            <a:custGeom>
              <a:avLst/>
              <a:gdLst/>
              <a:ahLst/>
              <a:cxnLst/>
              <a:rect l="l" t="t" r="r" b="b"/>
              <a:pathLst>
                <a:path w="3852" h="1905" extrusionOk="0">
                  <a:moveTo>
                    <a:pt x="1" y="176"/>
                  </a:moveTo>
                  <a:lnTo>
                    <a:pt x="3852" y="0"/>
                  </a:lnTo>
                  <a:lnTo>
                    <a:pt x="3852" y="1729"/>
                  </a:lnTo>
                  <a:lnTo>
                    <a:pt x="1" y="1905"/>
                  </a:ln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663;p42">
              <a:extLst>
                <a:ext uri="{FF2B5EF4-FFF2-40B4-BE49-F238E27FC236}">
                  <a16:creationId xmlns:a16="http://schemas.microsoft.com/office/drawing/2014/main" id="{7DC78BD7-39AC-064B-369F-46A465391627}"/>
                </a:ext>
              </a:extLst>
            </p:cNvPr>
            <p:cNvSpPr/>
            <p:nvPr/>
          </p:nvSpPr>
          <p:spPr>
            <a:xfrm>
              <a:off x="6453200" y="1262450"/>
              <a:ext cx="1877375" cy="183375"/>
            </a:xfrm>
            <a:custGeom>
              <a:avLst/>
              <a:gdLst/>
              <a:ahLst/>
              <a:cxnLst/>
              <a:rect l="l" t="t" r="r" b="b"/>
              <a:pathLst>
                <a:path w="75095" h="7335" extrusionOk="0">
                  <a:moveTo>
                    <a:pt x="73232" y="1036"/>
                  </a:moveTo>
                  <a:lnTo>
                    <a:pt x="100" y="7335"/>
                  </a:lnTo>
                  <a:cubicBezTo>
                    <a:pt x="100" y="7101"/>
                    <a:pt x="351" y="6784"/>
                    <a:pt x="334" y="6583"/>
                  </a:cubicBezTo>
                  <a:cubicBezTo>
                    <a:pt x="167" y="6190"/>
                    <a:pt x="0" y="6500"/>
                    <a:pt x="0" y="6316"/>
                  </a:cubicBezTo>
                  <a:lnTo>
                    <a:pt x="73006" y="510"/>
                  </a:lnTo>
                  <a:cubicBezTo>
                    <a:pt x="74025" y="426"/>
                    <a:pt x="74794" y="259"/>
                    <a:pt x="75095" y="0"/>
                  </a:cubicBezTo>
                  <a:cubicBezTo>
                    <a:pt x="74911" y="760"/>
                    <a:pt x="73958" y="978"/>
                    <a:pt x="73232" y="1036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664;p42">
              <a:extLst>
                <a:ext uri="{FF2B5EF4-FFF2-40B4-BE49-F238E27FC236}">
                  <a16:creationId xmlns:a16="http://schemas.microsoft.com/office/drawing/2014/main" id="{E6D64CA0-6417-77DE-EAF8-790B9FF80F47}"/>
                </a:ext>
              </a:extLst>
            </p:cNvPr>
            <p:cNvSpPr/>
            <p:nvPr/>
          </p:nvSpPr>
          <p:spPr>
            <a:xfrm>
              <a:off x="6033400" y="993225"/>
              <a:ext cx="485600" cy="525700"/>
            </a:xfrm>
            <a:custGeom>
              <a:avLst/>
              <a:gdLst/>
              <a:ahLst/>
              <a:cxnLst/>
              <a:rect l="l" t="t" r="r" b="b"/>
              <a:pathLst>
                <a:path w="19424" h="21028" extrusionOk="0">
                  <a:moveTo>
                    <a:pt x="9716" y="1"/>
                  </a:moveTo>
                  <a:cubicBezTo>
                    <a:pt x="4353" y="1"/>
                    <a:pt x="0" y="4704"/>
                    <a:pt x="0" y="10510"/>
                  </a:cubicBezTo>
                  <a:cubicBezTo>
                    <a:pt x="0" y="16316"/>
                    <a:pt x="4353" y="21028"/>
                    <a:pt x="9716" y="21028"/>
                  </a:cubicBezTo>
                  <a:cubicBezTo>
                    <a:pt x="15079" y="21028"/>
                    <a:pt x="19424" y="16316"/>
                    <a:pt x="19424" y="10510"/>
                  </a:cubicBezTo>
                  <a:cubicBezTo>
                    <a:pt x="19424" y="4704"/>
                    <a:pt x="15079" y="1"/>
                    <a:pt x="9716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665;p42">
              <a:extLst>
                <a:ext uri="{FF2B5EF4-FFF2-40B4-BE49-F238E27FC236}">
                  <a16:creationId xmlns:a16="http://schemas.microsoft.com/office/drawing/2014/main" id="{90427381-A0DF-43EE-0376-1AA01C61F55B}"/>
                </a:ext>
              </a:extLst>
            </p:cNvPr>
            <p:cNvSpPr/>
            <p:nvPr/>
          </p:nvSpPr>
          <p:spPr>
            <a:xfrm>
              <a:off x="6058050" y="1336175"/>
              <a:ext cx="436525" cy="182750"/>
            </a:xfrm>
            <a:custGeom>
              <a:avLst/>
              <a:gdLst/>
              <a:ahLst/>
              <a:cxnLst/>
              <a:rect l="l" t="t" r="r" b="b"/>
              <a:pathLst>
                <a:path w="17461" h="7310" extrusionOk="0">
                  <a:moveTo>
                    <a:pt x="17460" y="1412"/>
                  </a:moveTo>
                  <a:cubicBezTo>
                    <a:pt x="15881" y="4904"/>
                    <a:pt x="12565" y="7310"/>
                    <a:pt x="8730" y="7310"/>
                  </a:cubicBezTo>
                  <a:cubicBezTo>
                    <a:pt x="4896" y="7310"/>
                    <a:pt x="1579" y="4904"/>
                    <a:pt x="0" y="1412"/>
                  </a:cubicBezTo>
                  <a:cubicBezTo>
                    <a:pt x="5731" y="0"/>
                    <a:pt x="11721" y="0"/>
                    <a:pt x="17460" y="1412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666;p42">
              <a:extLst>
                <a:ext uri="{FF2B5EF4-FFF2-40B4-BE49-F238E27FC236}">
                  <a16:creationId xmlns:a16="http://schemas.microsoft.com/office/drawing/2014/main" id="{38FDF33D-3A44-8C4D-DC2F-964AFB360067}"/>
                </a:ext>
              </a:extLst>
            </p:cNvPr>
            <p:cNvSpPr/>
            <p:nvPr/>
          </p:nvSpPr>
          <p:spPr>
            <a:xfrm>
              <a:off x="6071200" y="1343900"/>
              <a:ext cx="409175" cy="160425"/>
            </a:xfrm>
            <a:custGeom>
              <a:avLst/>
              <a:gdLst/>
              <a:ahLst/>
              <a:cxnLst/>
              <a:rect l="l" t="t" r="r" b="b"/>
              <a:pathLst>
                <a:path w="16367" h="6417" extrusionOk="0">
                  <a:moveTo>
                    <a:pt x="10669" y="109"/>
                  </a:moveTo>
                  <a:cubicBezTo>
                    <a:pt x="11521" y="167"/>
                    <a:pt x="12607" y="259"/>
                    <a:pt x="13584" y="385"/>
                  </a:cubicBezTo>
                  <a:cubicBezTo>
                    <a:pt x="14044" y="451"/>
                    <a:pt x="14503" y="527"/>
                    <a:pt x="14954" y="610"/>
                  </a:cubicBezTo>
                  <a:cubicBezTo>
                    <a:pt x="15815" y="794"/>
                    <a:pt x="16366" y="1028"/>
                    <a:pt x="16207" y="1345"/>
                  </a:cubicBezTo>
                  <a:cubicBezTo>
                    <a:pt x="14620" y="4361"/>
                    <a:pt x="11638" y="6416"/>
                    <a:pt x="8204" y="6416"/>
                  </a:cubicBezTo>
                  <a:cubicBezTo>
                    <a:pt x="4604" y="6416"/>
                    <a:pt x="1513" y="4169"/>
                    <a:pt x="1" y="911"/>
                  </a:cubicBezTo>
                  <a:cubicBezTo>
                    <a:pt x="2699" y="301"/>
                    <a:pt x="5447" y="0"/>
                    <a:pt x="8204" y="9"/>
                  </a:cubicBezTo>
                  <a:cubicBezTo>
                    <a:pt x="8964" y="9"/>
                    <a:pt x="9716" y="25"/>
                    <a:pt x="10451" y="67"/>
                  </a:cubicBezTo>
                  <a:cubicBezTo>
                    <a:pt x="10518" y="92"/>
                    <a:pt x="10593" y="100"/>
                    <a:pt x="10669" y="109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667;p42">
              <a:extLst>
                <a:ext uri="{FF2B5EF4-FFF2-40B4-BE49-F238E27FC236}">
                  <a16:creationId xmlns:a16="http://schemas.microsoft.com/office/drawing/2014/main" id="{D0B859BB-E1A8-F0CB-F1C4-9481314FB457}"/>
                </a:ext>
              </a:extLst>
            </p:cNvPr>
            <p:cNvSpPr/>
            <p:nvPr/>
          </p:nvSpPr>
          <p:spPr>
            <a:xfrm>
              <a:off x="6167275" y="1122925"/>
              <a:ext cx="104250" cy="64150"/>
            </a:xfrm>
            <a:custGeom>
              <a:avLst/>
              <a:gdLst/>
              <a:ahLst/>
              <a:cxnLst/>
              <a:rect l="l" t="t" r="r" b="b"/>
              <a:pathLst>
                <a:path w="4170" h="2566" extrusionOk="0">
                  <a:moveTo>
                    <a:pt x="259" y="2474"/>
                  </a:moveTo>
                  <a:cubicBezTo>
                    <a:pt x="1437" y="2423"/>
                    <a:pt x="2715" y="2524"/>
                    <a:pt x="3910" y="2557"/>
                  </a:cubicBezTo>
                  <a:cubicBezTo>
                    <a:pt x="4069" y="2565"/>
                    <a:pt x="4152" y="2490"/>
                    <a:pt x="4152" y="2281"/>
                  </a:cubicBezTo>
                  <a:lnTo>
                    <a:pt x="4152" y="352"/>
                  </a:lnTo>
                  <a:cubicBezTo>
                    <a:pt x="4152" y="193"/>
                    <a:pt x="4169" y="68"/>
                    <a:pt x="3877" y="68"/>
                  </a:cubicBezTo>
                  <a:cubicBezTo>
                    <a:pt x="3041" y="59"/>
                    <a:pt x="2064" y="51"/>
                    <a:pt x="1011" y="9"/>
                  </a:cubicBezTo>
                  <a:cubicBezTo>
                    <a:pt x="786" y="1"/>
                    <a:pt x="736" y="42"/>
                    <a:pt x="669" y="235"/>
                  </a:cubicBezTo>
                  <a:lnTo>
                    <a:pt x="76" y="2281"/>
                  </a:lnTo>
                  <a:cubicBezTo>
                    <a:pt x="0" y="2415"/>
                    <a:pt x="84" y="2474"/>
                    <a:pt x="259" y="2474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668;p42">
              <a:extLst>
                <a:ext uri="{FF2B5EF4-FFF2-40B4-BE49-F238E27FC236}">
                  <a16:creationId xmlns:a16="http://schemas.microsoft.com/office/drawing/2014/main" id="{247F4A1D-1176-10D4-1B35-550344E5F85E}"/>
                </a:ext>
              </a:extLst>
            </p:cNvPr>
            <p:cNvSpPr/>
            <p:nvPr/>
          </p:nvSpPr>
          <p:spPr>
            <a:xfrm>
              <a:off x="6108575" y="1122100"/>
              <a:ext cx="66250" cy="76875"/>
            </a:xfrm>
            <a:custGeom>
              <a:avLst/>
              <a:gdLst/>
              <a:ahLst/>
              <a:cxnLst/>
              <a:rect l="l" t="t" r="r" b="b"/>
              <a:pathLst>
                <a:path w="2650" h="3075" extrusionOk="0">
                  <a:moveTo>
                    <a:pt x="185" y="3041"/>
                  </a:moveTo>
                  <a:cubicBezTo>
                    <a:pt x="619" y="2899"/>
                    <a:pt x="1129" y="2740"/>
                    <a:pt x="1705" y="2598"/>
                  </a:cubicBezTo>
                  <a:cubicBezTo>
                    <a:pt x="1830" y="2573"/>
                    <a:pt x="1931" y="2481"/>
                    <a:pt x="1964" y="2356"/>
                  </a:cubicBezTo>
                  <a:lnTo>
                    <a:pt x="2599" y="176"/>
                  </a:lnTo>
                  <a:cubicBezTo>
                    <a:pt x="2649" y="17"/>
                    <a:pt x="2490" y="17"/>
                    <a:pt x="2415" y="9"/>
                  </a:cubicBezTo>
                  <a:cubicBezTo>
                    <a:pt x="2290" y="0"/>
                    <a:pt x="2156" y="0"/>
                    <a:pt x="2031" y="0"/>
                  </a:cubicBezTo>
                  <a:cubicBezTo>
                    <a:pt x="1914" y="0"/>
                    <a:pt x="1814" y="59"/>
                    <a:pt x="1739" y="151"/>
                  </a:cubicBezTo>
                  <a:lnTo>
                    <a:pt x="93" y="2891"/>
                  </a:lnTo>
                  <a:cubicBezTo>
                    <a:pt x="1" y="3033"/>
                    <a:pt x="84" y="3075"/>
                    <a:pt x="185" y="3041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669;p42">
              <a:extLst>
                <a:ext uri="{FF2B5EF4-FFF2-40B4-BE49-F238E27FC236}">
                  <a16:creationId xmlns:a16="http://schemas.microsoft.com/office/drawing/2014/main" id="{030278CB-81A3-36AA-245F-5F0CDF27820D}"/>
                </a:ext>
              </a:extLst>
            </p:cNvPr>
            <p:cNvSpPr/>
            <p:nvPr/>
          </p:nvSpPr>
          <p:spPr>
            <a:xfrm>
              <a:off x="6074950" y="1122300"/>
              <a:ext cx="72100" cy="87950"/>
            </a:xfrm>
            <a:custGeom>
              <a:avLst/>
              <a:gdLst/>
              <a:ahLst/>
              <a:cxnLst/>
              <a:rect l="l" t="t" r="r" b="b"/>
              <a:pathLst>
                <a:path w="2884" h="3518" extrusionOk="0">
                  <a:moveTo>
                    <a:pt x="2014" y="427"/>
                  </a:moveTo>
                  <a:lnTo>
                    <a:pt x="293" y="2975"/>
                  </a:lnTo>
                  <a:cubicBezTo>
                    <a:pt x="1" y="3401"/>
                    <a:pt x="126" y="3518"/>
                    <a:pt x="744" y="3309"/>
                  </a:cubicBezTo>
                  <a:cubicBezTo>
                    <a:pt x="870" y="3267"/>
                    <a:pt x="978" y="3184"/>
                    <a:pt x="1054" y="3067"/>
                  </a:cubicBezTo>
                  <a:lnTo>
                    <a:pt x="2808" y="151"/>
                  </a:lnTo>
                  <a:cubicBezTo>
                    <a:pt x="2850" y="93"/>
                    <a:pt x="2883" y="1"/>
                    <a:pt x="2749" y="34"/>
                  </a:cubicBezTo>
                  <a:cubicBezTo>
                    <a:pt x="2440" y="93"/>
                    <a:pt x="2181" y="193"/>
                    <a:pt x="2014" y="427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670;p42">
              <a:extLst>
                <a:ext uri="{FF2B5EF4-FFF2-40B4-BE49-F238E27FC236}">
                  <a16:creationId xmlns:a16="http://schemas.microsoft.com/office/drawing/2014/main" id="{56DC4594-3A7C-B35E-61E0-7D9B61384E69}"/>
                </a:ext>
              </a:extLst>
            </p:cNvPr>
            <p:cNvSpPr/>
            <p:nvPr/>
          </p:nvSpPr>
          <p:spPr>
            <a:xfrm>
              <a:off x="6281100" y="1122925"/>
              <a:ext cx="104025" cy="64150"/>
            </a:xfrm>
            <a:custGeom>
              <a:avLst/>
              <a:gdLst/>
              <a:ahLst/>
              <a:cxnLst/>
              <a:rect l="l" t="t" r="r" b="b"/>
              <a:pathLst>
                <a:path w="4161" h="2566" extrusionOk="0">
                  <a:moveTo>
                    <a:pt x="3910" y="2474"/>
                  </a:moveTo>
                  <a:cubicBezTo>
                    <a:pt x="2724" y="2423"/>
                    <a:pt x="1454" y="2524"/>
                    <a:pt x="251" y="2557"/>
                  </a:cubicBezTo>
                  <a:cubicBezTo>
                    <a:pt x="101" y="2565"/>
                    <a:pt x="9" y="2490"/>
                    <a:pt x="9" y="2281"/>
                  </a:cubicBezTo>
                  <a:lnTo>
                    <a:pt x="9" y="352"/>
                  </a:lnTo>
                  <a:cubicBezTo>
                    <a:pt x="9" y="193"/>
                    <a:pt x="0" y="68"/>
                    <a:pt x="293" y="68"/>
                  </a:cubicBezTo>
                  <a:cubicBezTo>
                    <a:pt x="1128" y="59"/>
                    <a:pt x="2106" y="51"/>
                    <a:pt x="3158" y="9"/>
                  </a:cubicBezTo>
                  <a:cubicBezTo>
                    <a:pt x="3375" y="1"/>
                    <a:pt x="3434" y="42"/>
                    <a:pt x="3492" y="235"/>
                  </a:cubicBezTo>
                  <a:lnTo>
                    <a:pt x="4094" y="2281"/>
                  </a:lnTo>
                  <a:cubicBezTo>
                    <a:pt x="4161" y="2415"/>
                    <a:pt x="4085" y="2474"/>
                    <a:pt x="3910" y="2474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671;p42">
              <a:extLst>
                <a:ext uri="{FF2B5EF4-FFF2-40B4-BE49-F238E27FC236}">
                  <a16:creationId xmlns:a16="http://schemas.microsoft.com/office/drawing/2014/main" id="{583610AE-9A01-ECEE-0BF3-2001DDA77AF0}"/>
                </a:ext>
              </a:extLst>
            </p:cNvPr>
            <p:cNvSpPr/>
            <p:nvPr/>
          </p:nvSpPr>
          <p:spPr>
            <a:xfrm>
              <a:off x="6377800" y="1122100"/>
              <a:ext cx="66225" cy="76875"/>
            </a:xfrm>
            <a:custGeom>
              <a:avLst/>
              <a:gdLst/>
              <a:ahLst/>
              <a:cxnLst/>
              <a:rect l="l" t="t" r="r" b="b"/>
              <a:pathLst>
                <a:path w="2649" h="3075" extrusionOk="0">
                  <a:moveTo>
                    <a:pt x="2456" y="3041"/>
                  </a:moveTo>
                  <a:cubicBezTo>
                    <a:pt x="2022" y="2899"/>
                    <a:pt x="1521" y="2740"/>
                    <a:pt x="936" y="2598"/>
                  </a:cubicBezTo>
                  <a:cubicBezTo>
                    <a:pt x="811" y="2573"/>
                    <a:pt x="710" y="2473"/>
                    <a:pt x="677" y="2356"/>
                  </a:cubicBezTo>
                  <a:lnTo>
                    <a:pt x="42" y="176"/>
                  </a:lnTo>
                  <a:cubicBezTo>
                    <a:pt x="0" y="17"/>
                    <a:pt x="151" y="17"/>
                    <a:pt x="226" y="9"/>
                  </a:cubicBezTo>
                  <a:cubicBezTo>
                    <a:pt x="351" y="0"/>
                    <a:pt x="485" y="0"/>
                    <a:pt x="610" y="0"/>
                  </a:cubicBezTo>
                  <a:cubicBezTo>
                    <a:pt x="727" y="0"/>
                    <a:pt x="836" y="59"/>
                    <a:pt x="902" y="151"/>
                  </a:cubicBezTo>
                  <a:lnTo>
                    <a:pt x="2557" y="2891"/>
                  </a:lnTo>
                  <a:cubicBezTo>
                    <a:pt x="2648" y="3033"/>
                    <a:pt x="2573" y="3075"/>
                    <a:pt x="2456" y="3041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672;p42">
              <a:extLst>
                <a:ext uri="{FF2B5EF4-FFF2-40B4-BE49-F238E27FC236}">
                  <a16:creationId xmlns:a16="http://schemas.microsoft.com/office/drawing/2014/main" id="{0BB4154B-B772-E14B-CF75-AF903FA12DC6}"/>
                </a:ext>
              </a:extLst>
            </p:cNvPr>
            <p:cNvSpPr/>
            <p:nvPr/>
          </p:nvSpPr>
          <p:spPr>
            <a:xfrm>
              <a:off x="6405575" y="1122300"/>
              <a:ext cx="71875" cy="87950"/>
            </a:xfrm>
            <a:custGeom>
              <a:avLst/>
              <a:gdLst/>
              <a:ahLst/>
              <a:cxnLst/>
              <a:rect l="l" t="t" r="r" b="b"/>
              <a:pathLst>
                <a:path w="2875" h="3518" extrusionOk="0">
                  <a:moveTo>
                    <a:pt x="869" y="427"/>
                  </a:moveTo>
                  <a:lnTo>
                    <a:pt x="2590" y="2975"/>
                  </a:lnTo>
                  <a:cubicBezTo>
                    <a:pt x="2874" y="3401"/>
                    <a:pt x="2757" y="3518"/>
                    <a:pt x="2131" y="3309"/>
                  </a:cubicBezTo>
                  <a:cubicBezTo>
                    <a:pt x="2005" y="3267"/>
                    <a:pt x="1897" y="3184"/>
                    <a:pt x="1830" y="3067"/>
                  </a:cubicBezTo>
                  <a:lnTo>
                    <a:pt x="76" y="151"/>
                  </a:lnTo>
                  <a:cubicBezTo>
                    <a:pt x="25" y="93"/>
                    <a:pt x="0" y="1"/>
                    <a:pt x="134" y="34"/>
                  </a:cubicBezTo>
                  <a:cubicBezTo>
                    <a:pt x="443" y="93"/>
                    <a:pt x="694" y="193"/>
                    <a:pt x="869" y="427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673;p42">
              <a:extLst>
                <a:ext uri="{FF2B5EF4-FFF2-40B4-BE49-F238E27FC236}">
                  <a16:creationId xmlns:a16="http://schemas.microsoft.com/office/drawing/2014/main" id="{7F93E0B1-0BAC-357C-3C93-20A08045105D}"/>
                </a:ext>
              </a:extLst>
            </p:cNvPr>
            <p:cNvSpPr/>
            <p:nvPr/>
          </p:nvSpPr>
          <p:spPr>
            <a:xfrm>
              <a:off x="5554700" y="1146125"/>
              <a:ext cx="486875" cy="84175"/>
            </a:xfrm>
            <a:custGeom>
              <a:avLst/>
              <a:gdLst/>
              <a:ahLst/>
              <a:cxnLst/>
              <a:rect l="l" t="t" r="r" b="b"/>
              <a:pathLst>
                <a:path w="19475" h="3367" extrusionOk="0">
                  <a:moveTo>
                    <a:pt x="2039" y="1612"/>
                  </a:moveTo>
                  <a:lnTo>
                    <a:pt x="19199" y="3367"/>
                  </a:lnTo>
                  <a:cubicBezTo>
                    <a:pt x="19249" y="2799"/>
                    <a:pt x="19341" y="2239"/>
                    <a:pt x="19474" y="1688"/>
                  </a:cubicBezTo>
                  <a:lnTo>
                    <a:pt x="2382" y="201"/>
                  </a:lnTo>
                  <a:cubicBezTo>
                    <a:pt x="1" y="0"/>
                    <a:pt x="252" y="1429"/>
                    <a:pt x="2039" y="1612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674;p42">
              <a:extLst>
                <a:ext uri="{FF2B5EF4-FFF2-40B4-BE49-F238E27FC236}">
                  <a16:creationId xmlns:a16="http://schemas.microsoft.com/office/drawing/2014/main" id="{F6FA8257-883F-1913-D794-3DEC4DE9FBF3}"/>
                </a:ext>
              </a:extLst>
            </p:cNvPr>
            <p:cNvSpPr/>
            <p:nvPr/>
          </p:nvSpPr>
          <p:spPr>
            <a:xfrm>
              <a:off x="5584575" y="1155725"/>
              <a:ext cx="455325" cy="55775"/>
            </a:xfrm>
            <a:custGeom>
              <a:avLst/>
              <a:gdLst/>
              <a:ahLst/>
              <a:cxnLst/>
              <a:rect l="l" t="t" r="r" b="b"/>
              <a:pathLst>
                <a:path w="18213" h="2231" extrusionOk="0">
                  <a:moveTo>
                    <a:pt x="1095" y="527"/>
                  </a:moveTo>
                  <a:lnTo>
                    <a:pt x="18062" y="2231"/>
                  </a:lnTo>
                  <a:cubicBezTo>
                    <a:pt x="18104" y="2022"/>
                    <a:pt x="18154" y="1813"/>
                    <a:pt x="18212" y="1604"/>
                  </a:cubicBezTo>
                  <a:lnTo>
                    <a:pt x="1137" y="101"/>
                  </a:lnTo>
                  <a:cubicBezTo>
                    <a:pt x="1" y="0"/>
                    <a:pt x="9" y="418"/>
                    <a:pt x="1095" y="527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675;p42">
              <a:extLst>
                <a:ext uri="{FF2B5EF4-FFF2-40B4-BE49-F238E27FC236}">
                  <a16:creationId xmlns:a16="http://schemas.microsoft.com/office/drawing/2014/main" id="{7C5C5D1E-C5FD-B37C-762D-84A16BA669DB}"/>
                </a:ext>
              </a:extLst>
            </p:cNvPr>
            <p:cNvSpPr/>
            <p:nvPr/>
          </p:nvSpPr>
          <p:spPr>
            <a:xfrm>
              <a:off x="6842500" y="1441575"/>
              <a:ext cx="265675" cy="241300"/>
            </a:xfrm>
            <a:custGeom>
              <a:avLst/>
              <a:gdLst/>
              <a:ahLst/>
              <a:cxnLst/>
              <a:rect l="l" t="t" r="r" b="b"/>
              <a:pathLst>
                <a:path w="10627" h="9652" extrusionOk="0">
                  <a:moveTo>
                    <a:pt x="5317" y="0"/>
                  </a:moveTo>
                  <a:cubicBezTo>
                    <a:pt x="4941" y="0"/>
                    <a:pt x="4559" y="44"/>
                    <a:pt x="4177" y="137"/>
                  </a:cubicBezTo>
                  <a:cubicBezTo>
                    <a:pt x="1587" y="755"/>
                    <a:pt x="0" y="3361"/>
                    <a:pt x="618" y="5959"/>
                  </a:cubicBezTo>
                  <a:cubicBezTo>
                    <a:pt x="1153" y="8171"/>
                    <a:pt x="3133" y="9652"/>
                    <a:pt x="5312" y="9652"/>
                  </a:cubicBezTo>
                  <a:cubicBezTo>
                    <a:pt x="5685" y="9652"/>
                    <a:pt x="6063" y="9608"/>
                    <a:pt x="6441" y="9518"/>
                  </a:cubicBezTo>
                  <a:cubicBezTo>
                    <a:pt x="9031" y="8892"/>
                    <a:pt x="10626" y="6285"/>
                    <a:pt x="10000" y="3695"/>
                  </a:cubicBezTo>
                  <a:cubicBezTo>
                    <a:pt x="9472" y="1486"/>
                    <a:pt x="7498" y="0"/>
                    <a:pt x="5317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676;p42">
              <a:extLst>
                <a:ext uri="{FF2B5EF4-FFF2-40B4-BE49-F238E27FC236}">
                  <a16:creationId xmlns:a16="http://schemas.microsoft.com/office/drawing/2014/main" id="{57DEE22A-6275-E4DE-32B3-D2B0A21E9D76}"/>
                </a:ext>
              </a:extLst>
            </p:cNvPr>
            <p:cNvSpPr/>
            <p:nvPr/>
          </p:nvSpPr>
          <p:spPr>
            <a:xfrm>
              <a:off x="6836025" y="1404975"/>
              <a:ext cx="278625" cy="254000"/>
            </a:xfrm>
            <a:custGeom>
              <a:avLst/>
              <a:gdLst/>
              <a:ahLst/>
              <a:cxnLst/>
              <a:rect l="l" t="t" r="r" b="b"/>
              <a:pathLst>
                <a:path w="11145" h="10160" extrusionOk="0">
                  <a:moveTo>
                    <a:pt x="5572" y="1"/>
                  </a:moveTo>
                  <a:cubicBezTo>
                    <a:pt x="4273" y="1"/>
                    <a:pt x="2974" y="498"/>
                    <a:pt x="1980" y="1492"/>
                  </a:cubicBezTo>
                  <a:cubicBezTo>
                    <a:pt x="0" y="3472"/>
                    <a:pt x="0" y="6688"/>
                    <a:pt x="1980" y="8668"/>
                  </a:cubicBezTo>
                  <a:cubicBezTo>
                    <a:pt x="2974" y="9662"/>
                    <a:pt x="4273" y="10159"/>
                    <a:pt x="5572" y="10159"/>
                  </a:cubicBezTo>
                  <a:cubicBezTo>
                    <a:pt x="6871" y="10159"/>
                    <a:pt x="8170" y="9662"/>
                    <a:pt x="9164" y="8668"/>
                  </a:cubicBezTo>
                  <a:cubicBezTo>
                    <a:pt x="11144" y="6688"/>
                    <a:pt x="11144" y="3472"/>
                    <a:pt x="9164" y="1492"/>
                  </a:cubicBezTo>
                  <a:cubicBezTo>
                    <a:pt x="8170" y="498"/>
                    <a:pt x="6871" y="1"/>
                    <a:pt x="5572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677;p42">
              <a:extLst>
                <a:ext uri="{FF2B5EF4-FFF2-40B4-BE49-F238E27FC236}">
                  <a16:creationId xmlns:a16="http://schemas.microsoft.com/office/drawing/2014/main" id="{9E87F794-D000-E158-B29F-F058254AC40C}"/>
                </a:ext>
              </a:extLst>
            </p:cNvPr>
            <p:cNvSpPr/>
            <p:nvPr/>
          </p:nvSpPr>
          <p:spPr>
            <a:xfrm>
              <a:off x="6866500" y="1427225"/>
              <a:ext cx="217650" cy="218275"/>
            </a:xfrm>
            <a:custGeom>
              <a:avLst/>
              <a:gdLst/>
              <a:ahLst/>
              <a:cxnLst/>
              <a:rect l="l" t="t" r="r" b="b"/>
              <a:pathLst>
                <a:path w="8706" h="8731" extrusionOk="0">
                  <a:moveTo>
                    <a:pt x="4353" y="0"/>
                  </a:moveTo>
                  <a:cubicBezTo>
                    <a:pt x="2014" y="0"/>
                    <a:pt x="1" y="1964"/>
                    <a:pt x="1" y="4386"/>
                  </a:cubicBezTo>
                  <a:cubicBezTo>
                    <a:pt x="1" y="6784"/>
                    <a:pt x="1947" y="8730"/>
                    <a:pt x="4353" y="8730"/>
                  </a:cubicBezTo>
                  <a:cubicBezTo>
                    <a:pt x="6759" y="8730"/>
                    <a:pt x="8706" y="6784"/>
                    <a:pt x="8706" y="4386"/>
                  </a:cubicBezTo>
                  <a:cubicBezTo>
                    <a:pt x="8706" y="1964"/>
                    <a:pt x="6692" y="0"/>
                    <a:pt x="4353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678;p42">
              <a:extLst>
                <a:ext uri="{FF2B5EF4-FFF2-40B4-BE49-F238E27FC236}">
                  <a16:creationId xmlns:a16="http://schemas.microsoft.com/office/drawing/2014/main" id="{6763F180-AC5A-DFDB-C72F-FB2A19659FEF}"/>
                </a:ext>
              </a:extLst>
            </p:cNvPr>
            <p:cNvSpPr/>
            <p:nvPr/>
          </p:nvSpPr>
          <p:spPr>
            <a:xfrm>
              <a:off x="6886350" y="1436000"/>
              <a:ext cx="185075" cy="185050"/>
            </a:xfrm>
            <a:custGeom>
              <a:avLst/>
              <a:gdLst/>
              <a:ahLst/>
              <a:cxnLst/>
              <a:rect l="l" t="t" r="r" b="b"/>
              <a:pathLst>
                <a:path w="7403" h="7402" extrusionOk="0">
                  <a:moveTo>
                    <a:pt x="3559" y="7402"/>
                  </a:moveTo>
                  <a:cubicBezTo>
                    <a:pt x="4996" y="7402"/>
                    <a:pt x="6299" y="6533"/>
                    <a:pt x="6851" y="5205"/>
                  </a:cubicBezTo>
                  <a:cubicBezTo>
                    <a:pt x="7402" y="3868"/>
                    <a:pt x="7093" y="2339"/>
                    <a:pt x="6074" y="1320"/>
                  </a:cubicBezTo>
                  <a:cubicBezTo>
                    <a:pt x="5055" y="301"/>
                    <a:pt x="3526" y="0"/>
                    <a:pt x="2197" y="552"/>
                  </a:cubicBezTo>
                  <a:cubicBezTo>
                    <a:pt x="869" y="1103"/>
                    <a:pt x="0" y="2398"/>
                    <a:pt x="0" y="3843"/>
                  </a:cubicBezTo>
                  <a:cubicBezTo>
                    <a:pt x="0" y="5806"/>
                    <a:pt x="1596" y="7394"/>
                    <a:pt x="3559" y="7402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679;p42">
              <a:extLst>
                <a:ext uri="{FF2B5EF4-FFF2-40B4-BE49-F238E27FC236}">
                  <a16:creationId xmlns:a16="http://schemas.microsoft.com/office/drawing/2014/main" id="{71F401F5-B788-E9F3-B099-646E613F331A}"/>
                </a:ext>
              </a:extLst>
            </p:cNvPr>
            <p:cNvSpPr/>
            <p:nvPr/>
          </p:nvSpPr>
          <p:spPr>
            <a:xfrm>
              <a:off x="6938550" y="1482775"/>
              <a:ext cx="85875" cy="86075"/>
            </a:xfrm>
            <a:custGeom>
              <a:avLst/>
              <a:gdLst/>
              <a:ahLst/>
              <a:cxnLst/>
              <a:rect l="l" t="t" r="r" b="b"/>
              <a:pathLst>
                <a:path w="3435" h="3443" extrusionOk="0">
                  <a:moveTo>
                    <a:pt x="1471" y="3442"/>
                  </a:moveTo>
                  <a:cubicBezTo>
                    <a:pt x="2783" y="3442"/>
                    <a:pt x="3434" y="1855"/>
                    <a:pt x="2515" y="928"/>
                  </a:cubicBezTo>
                  <a:cubicBezTo>
                    <a:pt x="1588" y="1"/>
                    <a:pt x="1" y="661"/>
                    <a:pt x="1" y="1972"/>
                  </a:cubicBezTo>
                  <a:cubicBezTo>
                    <a:pt x="1" y="2783"/>
                    <a:pt x="661" y="3434"/>
                    <a:pt x="1471" y="3442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680;p42">
              <a:extLst>
                <a:ext uri="{FF2B5EF4-FFF2-40B4-BE49-F238E27FC236}">
                  <a16:creationId xmlns:a16="http://schemas.microsoft.com/office/drawing/2014/main" id="{0041E012-F674-2CF7-1325-D4D7E19E82C6}"/>
                </a:ext>
              </a:extLst>
            </p:cNvPr>
            <p:cNvSpPr/>
            <p:nvPr/>
          </p:nvSpPr>
          <p:spPr>
            <a:xfrm>
              <a:off x="6945650" y="1502200"/>
              <a:ext cx="59350" cy="59350"/>
            </a:xfrm>
            <a:custGeom>
              <a:avLst/>
              <a:gdLst/>
              <a:ahLst/>
              <a:cxnLst/>
              <a:rect l="l" t="t" r="r" b="b"/>
              <a:pathLst>
                <a:path w="2374" h="2374" extrusionOk="0">
                  <a:moveTo>
                    <a:pt x="1187" y="1"/>
                  </a:moveTo>
                  <a:cubicBezTo>
                    <a:pt x="536" y="1"/>
                    <a:pt x="1" y="535"/>
                    <a:pt x="1" y="1187"/>
                  </a:cubicBezTo>
                  <a:cubicBezTo>
                    <a:pt x="1" y="1847"/>
                    <a:pt x="536" y="2373"/>
                    <a:pt x="1187" y="2373"/>
                  </a:cubicBezTo>
                  <a:cubicBezTo>
                    <a:pt x="1839" y="2373"/>
                    <a:pt x="2373" y="1847"/>
                    <a:pt x="2373" y="1187"/>
                  </a:cubicBezTo>
                  <a:cubicBezTo>
                    <a:pt x="2373" y="535"/>
                    <a:pt x="1839" y="1"/>
                    <a:pt x="1187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681;p42">
              <a:extLst>
                <a:ext uri="{FF2B5EF4-FFF2-40B4-BE49-F238E27FC236}">
                  <a16:creationId xmlns:a16="http://schemas.microsoft.com/office/drawing/2014/main" id="{62F66281-469E-3D3E-3AFA-DFC0A3CF4D3E}"/>
                </a:ext>
              </a:extLst>
            </p:cNvPr>
            <p:cNvSpPr/>
            <p:nvPr/>
          </p:nvSpPr>
          <p:spPr>
            <a:xfrm>
              <a:off x="6936900" y="1354325"/>
              <a:ext cx="76875" cy="65000"/>
            </a:xfrm>
            <a:custGeom>
              <a:avLst/>
              <a:gdLst/>
              <a:ahLst/>
              <a:cxnLst/>
              <a:rect l="l" t="t" r="r" b="b"/>
              <a:pathLst>
                <a:path w="3075" h="2600" extrusionOk="0">
                  <a:moveTo>
                    <a:pt x="2281" y="2499"/>
                  </a:moveTo>
                  <a:lnTo>
                    <a:pt x="3074" y="569"/>
                  </a:lnTo>
                  <a:cubicBezTo>
                    <a:pt x="3074" y="569"/>
                    <a:pt x="2757" y="1"/>
                    <a:pt x="1487" y="68"/>
                  </a:cubicBezTo>
                  <a:cubicBezTo>
                    <a:pt x="217" y="126"/>
                    <a:pt x="0" y="544"/>
                    <a:pt x="0" y="544"/>
                  </a:cubicBezTo>
                  <a:lnTo>
                    <a:pt x="702" y="2599"/>
                  </a:ln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682;p42">
              <a:extLst>
                <a:ext uri="{FF2B5EF4-FFF2-40B4-BE49-F238E27FC236}">
                  <a16:creationId xmlns:a16="http://schemas.microsoft.com/office/drawing/2014/main" id="{57717429-B028-2D19-AEB2-7FCBD0E0ADB7}"/>
                </a:ext>
              </a:extLst>
            </p:cNvPr>
            <p:cNvSpPr/>
            <p:nvPr/>
          </p:nvSpPr>
          <p:spPr>
            <a:xfrm>
              <a:off x="6937100" y="1357675"/>
              <a:ext cx="71025" cy="61650"/>
            </a:xfrm>
            <a:custGeom>
              <a:avLst/>
              <a:gdLst/>
              <a:ahLst/>
              <a:cxnLst/>
              <a:rect l="l" t="t" r="r" b="b"/>
              <a:pathLst>
                <a:path w="2841" h="2466" extrusionOk="0">
                  <a:moveTo>
                    <a:pt x="0" y="427"/>
                  </a:moveTo>
                  <a:lnTo>
                    <a:pt x="694" y="2465"/>
                  </a:lnTo>
                  <a:lnTo>
                    <a:pt x="1880" y="2390"/>
                  </a:lnTo>
                  <a:lnTo>
                    <a:pt x="2841" y="34"/>
                  </a:lnTo>
                  <a:cubicBezTo>
                    <a:pt x="2841" y="34"/>
                    <a:pt x="2055" y="1"/>
                    <a:pt x="1187" y="51"/>
                  </a:cubicBezTo>
                  <a:cubicBezTo>
                    <a:pt x="326" y="109"/>
                    <a:pt x="151" y="301"/>
                    <a:pt x="0" y="427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683;p42">
              <a:extLst>
                <a:ext uri="{FF2B5EF4-FFF2-40B4-BE49-F238E27FC236}">
                  <a16:creationId xmlns:a16="http://schemas.microsoft.com/office/drawing/2014/main" id="{F8A3569E-929F-6D2C-B6DD-5CED2092517E}"/>
                </a:ext>
              </a:extLst>
            </p:cNvPr>
            <p:cNvSpPr/>
            <p:nvPr/>
          </p:nvSpPr>
          <p:spPr>
            <a:xfrm>
              <a:off x="6918725" y="1335750"/>
              <a:ext cx="112175" cy="37000"/>
            </a:xfrm>
            <a:custGeom>
              <a:avLst/>
              <a:gdLst/>
              <a:ahLst/>
              <a:cxnLst/>
              <a:rect l="l" t="t" r="r" b="b"/>
              <a:pathLst>
                <a:path w="4487" h="1480" extrusionOk="0">
                  <a:moveTo>
                    <a:pt x="0" y="318"/>
                  </a:moveTo>
                  <a:lnTo>
                    <a:pt x="4486" y="0"/>
                  </a:lnTo>
                  <a:lnTo>
                    <a:pt x="4486" y="1162"/>
                  </a:lnTo>
                  <a:lnTo>
                    <a:pt x="0" y="1479"/>
                  </a:ln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684;p42">
              <a:extLst>
                <a:ext uri="{FF2B5EF4-FFF2-40B4-BE49-F238E27FC236}">
                  <a16:creationId xmlns:a16="http://schemas.microsoft.com/office/drawing/2014/main" id="{C704F4C0-6C2E-470E-8D81-672468426858}"/>
                </a:ext>
              </a:extLst>
            </p:cNvPr>
            <p:cNvSpPr/>
            <p:nvPr/>
          </p:nvSpPr>
          <p:spPr>
            <a:xfrm>
              <a:off x="7652200" y="1307350"/>
              <a:ext cx="62050" cy="30500"/>
            </a:xfrm>
            <a:custGeom>
              <a:avLst/>
              <a:gdLst/>
              <a:ahLst/>
              <a:cxnLst/>
              <a:rect l="l" t="t" r="r" b="b"/>
              <a:pathLst>
                <a:path w="2482" h="1220" extrusionOk="0">
                  <a:moveTo>
                    <a:pt x="1" y="109"/>
                  </a:moveTo>
                  <a:lnTo>
                    <a:pt x="2482" y="0"/>
                  </a:lnTo>
                  <a:lnTo>
                    <a:pt x="2482" y="1111"/>
                  </a:lnTo>
                  <a:lnTo>
                    <a:pt x="1" y="1220"/>
                  </a:ln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685;p42">
              <a:extLst>
                <a:ext uri="{FF2B5EF4-FFF2-40B4-BE49-F238E27FC236}">
                  <a16:creationId xmlns:a16="http://schemas.microsoft.com/office/drawing/2014/main" id="{9CE34F08-D115-013A-7E90-2650855D6994}"/>
                </a:ext>
              </a:extLst>
            </p:cNvPr>
            <p:cNvSpPr/>
            <p:nvPr/>
          </p:nvSpPr>
          <p:spPr>
            <a:xfrm>
              <a:off x="7605850" y="1339100"/>
              <a:ext cx="161675" cy="181500"/>
            </a:xfrm>
            <a:custGeom>
              <a:avLst/>
              <a:gdLst/>
              <a:ahLst/>
              <a:cxnLst/>
              <a:rect l="l" t="t" r="r" b="b"/>
              <a:pathLst>
                <a:path w="6467" h="7260" extrusionOk="0">
                  <a:moveTo>
                    <a:pt x="3108" y="7260"/>
                  </a:moveTo>
                  <a:cubicBezTo>
                    <a:pt x="4369" y="7260"/>
                    <a:pt x="5497" y="6499"/>
                    <a:pt x="5982" y="5338"/>
                  </a:cubicBezTo>
                  <a:cubicBezTo>
                    <a:pt x="6466" y="4177"/>
                    <a:pt x="6199" y="2840"/>
                    <a:pt x="5305" y="1955"/>
                  </a:cubicBezTo>
                  <a:cubicBezTo>
                    <a:pt x="3350" y="0"/>
                    <a:pt x="0" y="1387"/>
                    <a:pt x="0" y="4152"/>
                  </a:cubicBezTo>
                  <a:cubicBezTo>
                    <a:pt x="8" y="5865"/>
                    <a:pt x="1395" y="7260"/>
                    <a:pt x="3108" y="7260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686;p42">
              <a:extLst>
                <a:ext uri="{FF2B5EF4-FFF2-40B4-BE49-F238E27FC236}">
                  <a16:creationId xmlns:a16="http://schemas.microsoft.com/office/drawing/2014/main" id="{1249C5CB-52DF-A1ED-6C70-85920C5B1A00}"/>
                </a:ext>
              </a:extLst>
            </p:cNvPr>
            <p:cNvSpPr/>
            <p:nvPr/>
          </p:nvSpPr>
          <p:spPr>
            <a:xfrm>
              <a:off x="7601875" y="1334925"/>
              <a:ext cx="170025" cy="170025"/>
            </a:xfrm>
            <a:custGeom>
              <a:avLst/>
              <a:gdLst/>
              <a:ahLst/>
              <a:cxnLst/>
              <a:rect l="l" t="t" r="r" b="b"/>
              <a:pathLst>
                <a:path w="6801" h="6801" extrusionOk="0">
                  <a:moveTo>
                    <a:pt x="3267" y="6800"/>
                  </a:moveTo>
                  <a:cubicBezTo>
                    <a:pt x="4595" y="6800"/>
                    <a:pt x="5781" y="6007"/>
                    <a:pt x="6291" y="4778"/>
                  </a:cubicBezTo>
                  <a:cubicBezTo>
                    <a:pt x="6801" y="3559"/>
                    <a:pt x="6516" y="2155"/>
                    <a:pt x="5581" y="1220"/>
                  </a:cubicBezTo>
                  <a:cubicBezTo>
                    <a:pt x="4645" y="284"/>
                    <a:pt x="3242" y="0"/>
                    <a:pt x="2022" y="510"/>
                  </a:cubicBezTo>
                  <a:cubicBezTo>
                    <a:pt x="794" y="1011"/>
                    <a:pt x="0" y="2205"/>
                    <a:pt x="0" y="3534"/>
                  </a:cubicBezTo>
                  <a:cubicBezTo>
                    <a:pt x="0" y="5330"/>
                    <a:pt x="1462" y="6800"/>
                    <a:pt x="3267" y="6800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687;p42">
              <a:extLst>
                <a:ext uri="{FF2B5EF4-FFF2-40B4-BE49-F238E27FC236}">
                  <a16:creationId xmlns:a16="http://schemas.microsoft.com/office/drawing/2014/main" id="{9D6F8207-5382-2DC4-EA38-4895315D8ECE}"/>
                </a:ext>
              </a:extLst>
            </p:cNvPr>
            <p:cNvSpPr/>
            <p:nvPr/>
          </p:nvSpPr>
          <p:spPr>
            <a:xfrm>
              <a:off x="7588725" y="1355375"/>
              <a:ext cx="165000" cy="146850"/>
            </a:xfrm>
            <a:custGeom>
              <a:avLst/>
              <a:gdLst/>
              <a:ahLst/>
              <a:cxnLst/>
              <a:rect l="l" t="t" r="r" b="b"/>
              <a:pathLst>
                <a:path w="6600" h="5874" extrusionOk="0">
                  <a:moveTo>
                    <a:pt x="3793" y="17"/>
                  </a:moveTo>
                  <a:cubicBezTo>
                    <a:pt x="1278" y="1"/>
                    <a:pt x="0" y="3033"/>
                    <a:pt x="1779" y="4821"/>
                  </a:cubicBezTo>
                  <a:cubicBezTo>
                    <a:pt x="2581" y="5631"/>
                    <a:pt x="3793" y="5874"/>
                    <a:pt x="4854" y="5439"/>
                  </a:cubicBezTo>
                  <a:cubicBezTo>
                    <a:pt x="5906" y="5005"/>
                    <a:pt x="6600" y="3977"/>
                    <a:pt x="6600" y="2833"/>
                  </a:cubicBezTo>
                  <a:cubicBezTo>
                    <a:pt x="6583" y="1287"/>
                    <a:pt x="5338" y="34"/>
                    <a:pt x="3793" y="17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688;p42">
              <a:extLst>
                <a:ext uri="{FF2B5EF4-FFF2-40B4-BE49-F238E27FC236}">
                  <a16:creationId xmlns:a16="http://schemas.microsoft.com/office/drawing/2014/main" id="{DED7CEF4-7565-3E9A-5D8C-0459AFA94B0A}"/>
                </a:ext>
              </a:extLst>
            </p:cNvPr>
            <p:cNvSpPr/>
            <p:nvPr/>
          </p:nvSpPr>
          <p:spPr>
            <a:xfrm>
              <a:off x="7657625" y="1399500"/>
              <a:ext cx="52025" cy="47375"/>
            </a:xfrm>
            <a:custGeom>
              <a:avLst/>
              <a:gdLst/>
              <a:ahLst/>
              <a:cxnLst/>
              <a:rect l="l" t="t" r="r" b="b"/>
              <a:pathLst>
                <a:path w="2081" h="1895" extrusionOk="0">
                  <a:moveTo>
                    <a:pt x="1038" y="0"/>
                  </a:moveTo>
                  <a:cubicBezTo>
                    <a:pt x="794" y="0"/>
                    <a:pt x="552" y="94"/>
                    <a:pt x="368" y="282"/>
                  </a:cubicBezTo>
                  <a:cubicBezTo>
                    <a:pt x="1" y="650"/>
                    <a:pt x="1" y="1251"/>
                    <a:pt x="368" y="1619"/>
                  </a:cubicBezTo>
                  <a:cubicBezTo>
                    <a:pt x="552" y="1803"/>
                    <a:pt x="794" y="1895"/>
                    <a:pt x="1038" y="1895"/>
                  </a:cubicBezTo>
                  <a:cubicBezTo>
                    <a:pt x="1281" y="1895"/>
                    <a:pt x="1525" y="1803"/>
                    <a:pt x="1713" y="1619"/>
                  </a:cubicBezTo>
                  <a:cubicBezTo>
                    <a:pt x="2081" y="1251"/>
                    <a:pt x="2081" y="650"/>
                    <a:pt x="1713" y="282"/>
                  </a:cubicBezTo>
                  <a:cubicBezTo>
                    <a:pt x="1525" y="94"/>
                    <a:pt x="1281" y="0"/>
                    <a:pt x="1038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689;p42">
              <a:extLst>
                <a:ext uri="{FF2B5EF4-FFF2-40B4-BE49-F238E27FC236}">
                  <a16:creationId xmlns:a16="http://schemas.microsoft.com/office/drawing/2014/main" id="{61117081-95A7-5B00-F6FA-7BC6E249BA4A}"/>
                </a:ext>
              </a:extLst>
            </p:cNvPr>
            <p:cNvSpPr/>
            <p:nvPr/>
          </p:nvSpPr>
          <p:spPr>
            <a:xfrm>
              <a:off x="7664525" y="1397575"/>
              <a:ext cx="44725" cy="44700"/>
            </a:xfrm>
            <a:custGeom>
              <a:avLst/>
              <a:gdLst/>
              <a:ahLst/>
              <a:cxnLst/>
              <a:rect l="l" t="t" r="r" b="b"/>
              <a:pathLst>
                <a:path w="1789" h="1788" extrusionOk="0">
                  <a:moveTo>
                    <a:pt x="761" y="1788"/>
                  </a:moveTo>
                  <a:cubicBezTo>
                    <a:pt x="1446" y="1788"/>
                    <a:pt x="1788" y="961"/>
                    <a:pt x="1304" y="485"/>
                  </a:cubicBezTo>
                  <a:cubicBezTo>
                    <a:pt x="819" y="0"/>
                    <a:pt x="1" y="343"/>
                    <a:pt x="1" y="1028"/>
                  </a:cubicBezTo>
                  <a:cubicBezTo>
                    <a:pt x="1" y="1445"/>
                    <a:pt x="343" y="1788"/>
                    <a:pt x="761" y="1788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690;p42">
              <a:extLst>
                <a:ext uri="{FF2B5EF4-FFF2-40B4-BE49-F238E27FC236}">
                  <a16:creationId xmlns:a16="http://schemas.microsoft.com/office/drawing/2014/main" id="{409D4716-1331-15C6-E409-CD3A7712E0A4}"/>
                </a:ext>
              </a:extLst>
            </p:cNvPr>
            <p:cNvSpPr/>
            <p:nvPr/>
          </p:nvSpPr>
          <p:spPr>
            <a:xfrm>
              <a:off x="7658875" y="1308400"/>
              <a:ext cx="49525" cy="41775"/>
            </a:xfrm>
            <a:custGeom>
              <a:avLst/>
              <a:gdLst/>
              <a:ahLst/>
              <a:cxnLst/>
              <a:rect l="l" t="t" r="r" b="b"/>
              <a:pathLst>
                <a:path w="1981" h="1671" extrusionOk="0">
                  <a:moveTo>
                    <a:pt x="1471" y="1612"/>
                  </a:moveTo>
                  <a:lnTo>
                    <a:pt x="1981" y="368"/>
                  </a:lnTo>
                  <a:cubicBezTo>
                    <a:pt x="1981" y="368"/>
                    <a:pt x="1772" y="0"/>
                    <a:pt x="962" y="42"/>
                  </a:cubicBezTo>
                  <a:cubicBezTo>
                    <a:pt x="151" y="84"/>
                    <a:pt x="1" y="343"/>
                    <a:pt x="1" y="343"/>
                  </a:cubicBezTo>
                  <a:lnTo>
                    <a:pt x="452" y="1671"/>
                  </a:ln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691;p42">
              <a:extLst>
                <a:ext uri="{FF2B5EF4-FFF2-40B4-BE49-F238E27FC236}">
                  <a16:creationId xmlns:a16="http://schemas.microsoft.com/office/drawing/2014/main" id="{9CD41311-2F6D-F77E-FF26-D87BE950F016}"/>
                </a:ext>
              </a:extLst>
            </p:cNvPr>
            <p:cNvSpPr/>
            <p:nvPr/>
          </p:nvSpPr>
          <p:spPr>
            <a:xfrm>
              <a:off x="7659100" y="1310275"/>
              <a:ext cx="41575" cy="39900"/>
            </a:xfrm>
            <a:custGeom>
              <a:avLst/>
              <a:gdLst/>
              <a:ahLst/>
              <a:cxnLst/>
              <a:rect l="l" t="t" r="r" b="b"/>
              <a:pathLst>
                <a:path w="1663" h="1596" extrusionOk="0">
                  <a:moveTo>
                    <a:pt x="0" y="284"/>
                  </a:moveTo>
                  <a:lnTo>
                    <a:pt x="443" y="1596"/>
                  </a:lnTo>
                  <a:lnTo>
                    <a:pt x="1203" y="1554"/>
                  </a:lnTo>
                  <a:lnTo>
                    <a:pt x="1663" y="376"/>
                  </a:lnTo>
                  <a:cubicBezTo>
                    <a:pt x="1663" y="376"/>
                    <a:pt x="1421" y="0"/>
                    <a:pt x="761" y="42"/>
                  </a:cubicBezTo>
                  <a:cubicBezTo>
                    <a:pt x="309" y="75"/>
                    <a:pt x="92" y="201"/>
                    <a:pt x="0" y="284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692;p42">
              <a:extLst>
                <a:ext uri="{FF2B5EF4-FFF2-40B4-BE49-F238E27FC236}">
                  <a16:creationId xmlns:a16="http://schemas.microsoft.com/office/drawing/2014/main" id="{D703BAF6-BD97-114E-49F9-70FC7C231435}"/>
                </a:ext>
              </a:extLst>
            </p:cNvPr>
            <p:cNvSpPr/>
            <p:nvPr/>
          </p:nvSpPr>
          <p:spPr>
            <a:xfrm>
              <a:off x="7647200" y="1296475"/>
              <a:ext cx="72275" cy="23625"/>
            </a:xfrm>
            <a:custGeom>
              <a:avLst/>
              <a:gdLst/>
              <a:ahLst/>
              <a:cxnLst/>
              <a:rect l="l" t="t" r="r" b="b"/>
              <a:pathLst>
                <a:path w="2891" h="945" extrusionOk="0">
                  <a:moveTo>
                    <a:pt x="0" y="201"/>
                  </a:moveTo>
                  <a:lnTo>
                    <a:pt x="2891" y="1"/>
                  </a:lnTo>
                  <a:lnTo>
                    <a:pt x="2891" y="744"/>
                  </a:lnTo>
                  <a:lnTo>
                    <a:pt x="0" y="945"/>
                  </a:ln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7189252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96;p13"/>
          <p:cNvGrpSpPr/>
          <p:nvPr/>
        </p:nvGrpSpPr>
        <p:grpSpPr>
          <a:xfrm>
            <a:off x="124691" y="-318655"/>
            <a:ext cx="12651418" cy="2307298"/>
            <a:chOff x="0" y="-47625"/>
            <a:chExt cx="923367" cy="168398"/>
          </a:xfrm>
        </p:grpSpPr>
        <p:sp>
          <p:nvSpPr>
            <p:cNvPr id="3" name="Google Shape;97;p13"/>
            <p:cNvSpPr/>
            <p:nvPr/>
          </p:nvSpPr>
          <p:spPr>
            <a:xfrm>
              <a:off x="0" y="0"/>
              <a:ext cx="923367" cy="120773"/>
            </a:xfrm>
            <a:custGeom>
              <a:avLst/>
              <a:gdLst/>
              <a:ahLst/>
              <a:cxnLst/>
              <a:rect l="l" t="t" r="r" b="b"/>
              <a:pathLst>
                <a:path w="923367" h="120773" extrusionOk="0">
                  <a:moveTo>
                    <a:pt x="60387" y="0"/>
                  </a:moveTo>
                  <a:lnTo>
                    <a:pt x="862980" y="0"/>
                  </a:lnTo>
                  <a:cubicBezTo>
                    <a:pt x="878995" y="0"/>
                    <a:pt x="894355" y="6362"/>
                    <a:pt x="905680" y="17687"/>
                  </a:cubicBezTo>
                  <a:cubicBezTo>
                    <a:pt x="917004" y="29012"/>
                    <a:pt x="923367" y="44371"/>
                    <a:pt x="923367" y="60387"/>
                  </a:cubicBezTo>
                  <a:lnTo>
                    <a:pt x="923367" y="60387"/>
                  </a:lnTo>
                  <a:cubicBezTo>
                    <a:pt x="923367" y="76402"/>
                    <a:pt x="917004" y="91762"/>
                    <a:pt x="905680" y="103087"/>
                  </a:cubicBezTo>
                  <a:cubicBezTo>
                    <a:pt x="894355" y="114411"/>
                    <a:pt x="878995" y="120773"/>
                    <a:pt x="862980" y="120773"/>
                  </a:cubicBezTo>
                  <a:lnTo>
                    <a:pt x="60387" y="120773"/>
                  </a:lnTo>
                  <a:cubicBezTo>
                    <a:pt x="44371" y="120773"/>
                    <a:pt x="29012" y="114411"/>
                    <a:pt x="17687" y="103087"/>
                  </a:cubicBezTo>
                  <a:cubicBezTo>
                    <a:pt x="6362" y="91762"/>
                    <a:pt x="0" y="76402"/>
                    <a:pt x="0" y="60387"/>
                  </a:cubicBezTo>
                  <a:lnTo>
                    <a:pt x="0" y="60387"/>
                  </a:lnTo>
                  <a:cubicBezTo>
                    <a:pt x="0" y="44371"/>
                    <a:pt x="6362" y="29012"/>
                    <a:pt x="17687" y="17687"/>
                  </a:cubicBezTo>
                  <a:cubicBezTo>
                    <a:pt x="29012" y="6362"/>
                    <a:pt x="44371" y="0"/>
                    <a:pt x="60387" y="0"/>
                  </a:cubicBezTo>
                  <a:close/>
                </a:path>
              </a:pathLst>
            </a:custGeom>
            <a:solidFill>
              <a:srgbClr val="70ABF1"/>
            </a:solidFill>
            <a:ln w="762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98;p13"/>
            <p:cNvSpPr txBox="1"/>
            <p:nvPr/>
          </p:nvSpPr>
          <p:spPr>
            <a:xfrm>
              <a:off x="0" y="-47625"/>
              <a:ext cx="923367" cy="16839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817418" y="581891"/>
            <a:ext cx="1162396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4.SQL ANALYSIS</a:t>
            </a:r>
          </a:p>
          <a:p>
            <a:pPr algn="ctr"/>
            <a:endParaRPr lang="en-US" sz="4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691" y="2447020"/>
            <a:ext cx="8285018" cy="27207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1600" y="2447020"/>
            <a:ext cx="7924799" cy="27207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7818" y="6049189"/>
            <a:ext cx="9365673" cy="3108665"/>
          </a:xfrm>
          <a:prstGeom prst="rect">
            <a:avLst/>
          </a:prstGeom>
        </p:spPr>
      </p:pic>
      <p:pic>
        <p:nvPicPr>
          <p:cNvPr id="10" name="Google Shape;89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437658">
            <a:off x="-697438" y="7099640"/>
            <a:ext cx="7356763" cy="27224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89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558208" y="-199949"/>
            <a:ext cx="7356763" cy="272241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" name="Google Shape;612;p42">
            <a:extLst>
              <a:ext uri="{FF2B5EF4-FFF2-40B4-BE49-F238E27FC236}">
                <a16:creationId xmlns:a16="http://schemas.microsoft.com/office/drawing/2014/main" id="{0DBB7EDA-E4AE-0D40-7624-8C09292941FA}"/>
              </a:ext>
            </a:extLst>
          </p:cNvPr>
          <p:cNvGrpSpPr/>
          <p:nvPr/>
        </p:nvGrpSpPr>
        <p:grpSpPr>
          <a:xfrm rot="19848924">
            <a:off x="12472020" y="5025922"/>
            <a:ext cx="5047639" cy="3358942"/>
            <a:chOff x="4200950" y="429125"/>
            <a:chExt cx="4150500" cy="1300125"/>
          </a:xfrm>
          <a:solidFill>
            <a:schemeClr val="accent1">
              <a:lumMod val="75000"/>
            </a:schemeClr>
          </a:solidFill>
        </p:grpSpPr>
        <p:sp>
          <p:nvSpPr>
            <p:cNvPr id="15" name="Google Shape;613;p42">
              <a:extLst>
                <a:ext uri="{FF2B5EF4-FFF2-40B4-BE49-F238E27FC236}">
                  <a16:creationId xmlns:a16="http://schemas.microsoft.com/office/drawing/2014/main" id="{EE2BC537-E25C-65B0-5F11-89E0A8738820}"/>
                </a:ext>
              </a:extLst>
            </p:cNvPr>
            <p:cNvSpPr/>
            <p:nvPr/>
          </p:nvSpPr>
          <p:spPr>
            <a:xfrm>
              <a:off x="5810975" y="1410100"/>
              <a:ext cx="21325" cy="266925"/>
            </a:xfrm>
            <a:custGeom>
              <a:avLst/>
              <a:gdLst/>
              <a:ahLst/>
              <a:cxnLst/>
              <a:rect l="l" t="t" r="r" b="b"/>
              <a:pathLst>
                <a:path w="853" h="10677" extrusionOk="0">
                  <a:moveTo>
                    <a:pt x="0" y="0"/>
                  </a:moveTo>
                  <a:lnTo>
                    <a:pt x="0" y="10677"/>
                  </a:lnTo>
                  <a:lnTo>
                    <a:pt x="853" y="10677"/>
                  </a:lnTo>
                  <a:lnTo>
                    <a:pt x="853" y="0"/>
                  </a:ln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614;p42">
              <a:extLst>
                <a:ext uri="{FF2B5EF4-FFF2-40B4-BE49-F238E27FC236}">
                  <a16:creationId xmlns:a16="http://schemas.microsoft.com/office/drawing/2014/main" id="{20BA07B9-38FF-48E1-C077-08270F44D72A}"/>
                </a:ext>
              </a:extLst>
            </p:cNvPr>
            <p:cNvSpPr/>
            <p:nvPr/>
          </p:nvSpPr>
          <p:spPr>
            <a:xfrm>
              <a:off x="5740600" y="1609975"/>
              <a:ext cx="47000" cy="119275"/>
            </a:xfrm>
            <a:custGeom>
              <a:avLst/>
              <a:gdLst/>
              <a:ahLst/>
              <a:cxnLst/>
              <a:rect l="l" t="t" r="r" b="b"/>
              <a:pathLst>
                <a:path w="1880" h="4771" extrusionOk="0">
                  <a:moveTo>
                    <a:pt x="635" y="0"/>
                  </a:moveTo>
                  <a:cubicBezTo>
                    <a:pt x="284" y="0"/>
                    <a:pt x="0" y="284"/>
                    <a:pt x="0" y="635"/>
                  </a:cubicBezTo>
                  <a:lnTo>
                    <a:pt x="0" y="4144"/>
                  </a:lnTo>
                  <a:cubicBezTo>
                    <a:pt x="0" y="4495"/>
                    <a:pt x="284" y="4770"/>
                    <a:pt x="635" y="4770"/>
                  </a:cubicBezTo>
                  <a:lnTo>
                    <a:pt x="1245" y="4770"/>
                  </a:lnTo>
                  <a:cubicBezTo>
                    <a:pt x="1596" y="4770"/>
                    <a:pt x="1880" y="4495"/>
                    <a:pt x="1880" y="4144"/>
                  </a:cubicBezTo>
                  <a:lnTo>
                    <a:pt x="1880" y="635"/>
                  </a:lnTo>
                  <a:cubicBezTo>
                    <a:pt x="1880" y="284"/>
                    <a:pt x="1596" y="0"/>
                    <a:pt x="1245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615;p42">
              <a:extLst>
                <a:ext uri="{FF2B5EF4-FFF2-40B4-BE49-F238E27FC236}">
                  <a16:creationId xmlns:a16="http://schemas.microsoft.com/office/drawing/2014/main" id="{5E360FBF-4947-04FA-8395-8CBE289FF21A}"/>
                </a:ext>
              </a:extLst>
            </p:cNvPr>
            <p:cNvSpPr/>
            <p:nvPr/>
          </p:nvSpPr>
          <p:spPr>
            <a:xfrm>
              <a:off x="5855675" y="1609975"/>
              <a:ext cx="47000" cy="119275"/>
            </a:xfrm>
            <a:custGeom>
              <a:avLst/>
              <a:gdLst/>
              <a:ahLst/>
              <a:cxnLst/>
              <a:rect l="l" t="t" r="r" b="b"/>
              <a:pathLst>
                <a:path w="1880" h="4771" extrusionOk="0">
                  <a:moveTo>
                    <a:pt x="635" y="0"/>
                  </a:moveTo>
                  <a:cubicBezTo>
                    <a:pt x="284" y="0"/>
                    <a:pt x="0" y="284"/>
                    <a:pt x="0" y="635"/>
                  </a:cubicBezTo>
                  <a:lnTo>
                    <a:pt x="0" y="4144"/>
                  </a:lnTo>
                  <a:cubicBezTo>
                    <a:pt x="0" y="4495"/>
                    <a:pt x="284" y="4770"/>
                    <a:pt x="635" y="4770"/>
                  </a:cubicBezTo>
                  <a:lnTo>
                    <a:pt x="1245" y="4770"/>
                  </a:lnTo>
                  <a:cubicBezTo>
                    <a:pt x="1596" y="4770"/>
                    <a:pt x="1880" y="4495"/>
                    <a:pt x="1880" y="4144"/>
                  </a:cubicBezTo>
                  <a:lnTo>
                    <a:pt x="1880" y="635"/>
                  </a:lnTo>
                  <a:cubicBezTo>
                    <a:pt x="1880" y="284"/>
                    <a:pt x="1596" y="0"/>
                    <a:pt x="1245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616;p42">
              <a:extLst>
                <a:ext uri="{FF2B5EF4-FFF2-40B4-BE49-F238E27FC236}">
                  <a16:creationId xmlns:a16="http://schemas.microsoft.com/office/drawing/2014/main" id="{5FA1D66D-5C58-5810-A3CB-846826C0F420}"/>
                </a:ext>
              </a:extLst>
            </p:cNvPr>
            <p:cNvSpPr/>
            <p:nvPr/>
          </p:nvSpPr>
          <p:spPr>
            <a:xfrm>
              <a:off x="5787575" y="1649450"/>
              <a:ext cx="15900" cy="40525"/>
            </a:xfrm>
            <a:custGeom>
              <a:avLst/>
              <a:gdLst/>
              <a:ahLst/>
              <a:cxnLst/>
              <a:rect l="l" t="t" r="r" b="b"/>
              <a:pathLst>
                <a:path w="636" h="1621" extrusionOk="0">
                  <a:moveTo>
                    <a:pt x="210" y="0"/>
                  </a:moveTo>
                  <a:cubicBezTo>
                    <a:pt x="93" y="0"/>
                    <a:pt x="1" y="92"/>
                    <a:pt x="1" y="209"/>
                  </a:cubicBezTo>
                  <a:lnTo>
                    <a:pt x="1" y="1404"/>
                  </a:lnTo>
                  <a:cubicBezTo>
                    <a:pt x="1" y="1529"/>
                    <a:pt x="93" y="1621"/>
                    <a:pt x="210" y="1621"/>
                  </a:cubicBezTo>
                  <a:lnTo>
                    <a:pt x="418" y="1621"/>
                  </a:lnTo>
                  <a:cubicBezTo>
                    <a:pt x="544" y="1621"/>
                    <a:pt x="636" y="1529"/>
                    <a:pt x="636" y="1404"/>
                  </a:cubicBezTo>
                  <a:lnTo>
                    <a:pt x="636" y="209"/>
                  </a:lnTo>
                  <a:cubicBezTo>
                    <a:pt x="636" y="92"/>
                    <a:pt x="544" y="0"/>
                    <a:pt x="418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617;p42">
              <a:extLst>
                <a:ext uri="{FF2B5EF4-FFF2-40B4-BE49-F238E27FC236}">
                  <a16:creationId xmlns:a16="http://schemas.microsoft.com/office/drawing/2014/main" id="{D407D95C-64A4-A3AB-1FF6-4DD06B980167}"/>
                </a:ext>
              </a:extLst>
            </p:cNvPr>
            <p:cNvSpPr/>
            <p:nvPr/>
          </p:nvSpPr>
          <p:spPr>
            <a:xfrm>
              <a:off x="5839800" y="1649450"/>
              <a:ext cx="15900" cy="40525"/>
            </a:xfrm>
            <a:custGeom>
              <a:avLst/>
              <a:gdLst/>
              <a:ahLst/>
              <a:cxnLst/>
              <a:rect l="l" t="t" r="r" b="b"/>
              <a:pathLst>
                <a:path w="636" h="1621" extrusionOk="0">
                  <a:moveTo>
                    <a:pt x="217" y="0"/>
                  </a:moveTo>
                  <a:cubicBezTo>
                    <a:pt x="92" y="0"/>
                    <a:pt x="0" y="92"/>
                    <a:pt x="0" y="209"/>
                  </a:cubicBezTo>
                  <a:lnTo>
                    <a:pt x="0" y="1404"/>
                  </a:lnTo>
                  <a:cubicBezTo>
                    <a:pt x="0" y="1529"/>
                    <a:pt x="92" y="1621"/>
                    <a:pt x="217" y="1621"/>
                  </a:cubicBezTo>
                  <a:lnTo>
                    <a:pt x="426" y="1621"/>
                  </a:lnTo>
                  <a:cubicBezTo>
                    <a:pt x="543" y="1621"/>
                    <a:pt x="635" y="1529"/>
                    <a:pt x="635" y="1404"/>
                  </a:cubicBezTo>
                  <a:lnTo>
                    <a:pt x="635" y="209"/>
                  </a:lnTo>
                  <a:cubicBezTo>
                    <a:pt x="635" y="92"/>
                    <a:pt x="543" y="0"/>
                    <a:pt x="426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618;p42">
              <a:extLst>
                <a:ext uri="{FF2B5EF4-FFF2-40B4-BE49-F238E27FC236}">
                  <a16:creationId xmlns:a16="http://schemas.microsoft.com/office/drawing/2014/main" id="{80E90032-9413-0937-31B5-A12473318CF3}"/>
                </a:ext>
              </a:extLst>
            </p:cNvPr>
            <p:cNvSpPr/>
            <p:nvPr/>
          </p:nvSpPr>
          <p:spPr>
            <a:xfrm>
              <a:off x="5795525" y="1662400"/>
              <a:ext cx="52225" cy="14425"/>
            </a:xfrm>
            <a:custGeom>
              <a:avLst/>
              <a:gdLst/>
              <a:ahLst/>
              <a:cxnLst/>
              <a:rect l="l" t="t" r="r" b="b"/>
              <a:pathLst>
                <a:path w="2089" h="577" extrusionOk="0">
                  <a:moveTo>
                    <a:pt x="0" y="0"/>
                  </a:moveTo>
                  <a:lnTo>
                    <a:pt x="0" y="576"/>
                  </a:lnTo>
                  <a:lnTo>
                    <a:pt x="2089" y="576"/>
                  </a:lnTo>
                  <a:lnTo>
                    <a:pt x="2089" y="0"/>
                  </a:ln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619;p42">
              <a:extLst>
                <a:ext uri="{FF2B5EF4-FFF2-40B4-BE49-F238E27FC236}">
                  <a16:creationId xmlns:a16="http://schemas.microsoft.com/office/drawing/2014/main" id="{AB57A752-74FE-836D-2F1A-3466971152D3}"/>
                </a:ext>
              </a:extLst>
            </p:cNvPr>
            <p:cNvSpPr/>
            <p:nvPr/>
          </p:nvSpPr>
          <p:spPr>
            <a:xfrm>
              <a:off x="5788200" y="1410100"/>
              <a:ext cx="44100" cy="266925"/>
            </a:xfrm>
            <a:custGeom>
              <a:avLst/>
              <a:gdLst/>
              <a:ahLst/>
              <a:cxnLst/>
              <a:rect l="l" t="t" r="r" b="b"/>
              <a:pathLst>
                <a:path w="1764" h="10677" extrusionOk="0">
                  <a:moveTo>
                    <a:pt x="1" y="0"/>
                  </a:moveTo>
                  <a:lnTo>
                    <a:pt x="1764" y="0"/>
                  </a:lnTo>
                  <a:lnTo>
                    <a:pt x="1764" y="10677"/>
                  </a:lnTo>
                  <a:lnTo>
                    <a:pt x="1" y="6400"/>
                  </a:ln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620;p42">
              <a:extLst>
                <a:ext uri="{FF2B5EF4-FFF2-40B4-BE49-F238E27FC236}">
                  <a16:creationId xmlns:a16="http://schemas.microsoft.com/office/drawing/2014/main" id="{C472E096-0BA6-0239-E583-10F19283E295}"/>
                </a:ext>
              </a:extLst>
            </p:cNvPr>
            <p:cNvSpPr/>
            <p:nvPr/>
          </p:nvSpPr>
          <p:spPr>
            <a:xfrm>
              <a:off x="4200950" y="1236750"/>
              <a:ext cx="1891775" cy="207000"/>
            </a:xfrm>
            <a:custGeom>
              <a:avLst/>
              <a:gdLst/>
              <a:ahLst/>
              <a:cxnLst/>
              <a:rect l="l" t="t" r="r" b="b"/>
              <a:pathLst>
                <a:path w="75671" h="8280" extrusionOk="0">
                  <a:moveTo>
                    <a:pt x="2707" y="2064"/>
                  </a:moveTo>
                  <a:lnTo>
                    <a:pt x="75579" y="8279"/>
                  </a:lnTo>
                  <a:cubicBezTo>
                    <a:pt x="75654" y="7519"/>
                    <a:pt x="75487" y="5447"/>
                    <a:pt x="75671" y="4729"/>
                  </a:cubicBezTo>
                  <a:lnTo>
                    <a:pt x="3158" y="193"/>
                  </a:lnTo>
                  <a:cubicBezTo>
                    <a:pt x="0" y="1"/>
                    <a:pt x="343" y="1864"/>
                    <a:pt x="2707" y="2064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621;p42">
              <a:extLst>
                <a:ext uri="{FF2B5EF4-FFF2-40B4-BE49-F238E27FC236}">
                  <a16:creationId xmlns:a16="http://schemas.microsoft.com/office/drawing/2014/main" id="{37774261-989A-29C8-4DC8-E7AE4D2C16CB}"/>
                </a:ext>
              </a:extLst>
            </p:cNvPr>
            <p:cNvSpPr/>
            <p:nvPr/>
          </p:nvSpPr>
          <p:spPr>
            <a:xfrm>
              <a:off x="4276950" y="1250750"/>
              <a:ext cx="1814125" cy="168975"/>
            </a:xfrm>
            <a:custGeom>
              <a:avLst/>
              <a:gdLst/>
              <a:ahLst/>
              <a:cxnLst/>
              <a:rect l="l" t="t" r="r" b="b"/>
              <a:pathLst>
                <a:path w="72565" h="6759" extrusionOk="0">
                  <a:moveTo>
                    <a:pt x="72556" y="6759"/>
                  </a:moveTo>
                  <a:cubicBezTo>
                    <a:pt x="72547" y="6040"/>
                    <a:pt x="72522" y="5171"/>
                    <a:pt x="72564" y="4578"/>
                  </a:cubicBezTo>
                  <a:lnTo>
                    <a:pt x="1638" y="109"/>
                  </a:lnTo>
                  <a:cubicBezTo>
                    <a:pt x="1" y="0"/>
                    <a:pt x="176" y="978"/>
                    <a:pt x="1404" y="1070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622;p42">
              <a:extLst>
                <a:ext uri="{FF2B5EF4-FFF2-40B4-BE49-F238E27FC236}">
                  <a16:creationId xmlns:a16="http://schemas.microsoft.com/office/drawing/2014/main" id="{2EF90235-DAA5-A110-F28F-9E0BA351FDF6}"/>
                </a:ext>
              </a:extLst>
            </p:cNvPr>
            <p:cNvSpPr/>
            <p:nvPr/>
          </p:nvSpPr>
          <p:spPr>
            <a:xfrm>
              <a:off x="5529450" y="1352675"/>
              <a:ext cx="96500" cy="47625"/>
            </a:xfrm>
            <a:custGeom>
              <a:avLst/>
              <a:gdLst/>
              <a:ahLst/>
              <a:cxnLst/>
              <a:rect l="l" t="t" r="r" b="b"/>
              <a:pathLst>
                <a:path w="3860" h="1905" extrusionOk="0">
                  <a:moveTo>
                    <a:pt x="3860" y="176"/>
                  </a:moveTo>
                  <a:lnTo>
                    <a:pt x="0" y="0"/>
                  </a:lnTo>
                  <a:lnTo>
                    <a:pt x="0" y="1729"/>
                  </a:lnTo>
                  <a:lnTo>
                    <a:pt x="3860" y="1905"/>
                  </a:ln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623;p42">
              <a:extLst>
                <a:ext uri="{FF2B5EF4-FFF2-40B4-BE49-F238E27FC236}">
                  <a16:creationId xmlns:a16="http://schemas.microsoft.com/office/drawing/2014/main" id="{69FF42F3-0741-379C-8475-1EF3405C9A54}"/>
                </a:ext>
              </a:extLst>
            </p:cNvPr>
            <p:cNvSpPr/>
            <p:nvPr/>
          </p:nvSpPr>
          <p:spPr>
            <a:xfrm>
              <a:off x="4222025" y="1262450"/>
              <a:ext cx="1877400" cy="183375"/>
            </a:xfrm>
            <a:custGeom>
              <a:avLst/>
              <a:gdLst/>
              <a:ahLst/>
              <a:cxnLst/>
              <a:rect l="l" t="t" r="r" b="b"/>
              <a:pathLst>
                <a:path w="75096" h="7335" extrusionOk="0">
                  <a:moveTo>
                    <a:pt x="1864" y="1036"/>
                  </a:moveTo>
                  <a:lnTo>
                    <a:pt x="74995" y="7335"/>
                  </a:lnTo>
                  <a:cubicBezTo>
                    <a:pt x="74995" y="7101"/>
                    <a:pt x="74744" y="6784"/>
                    <a:pt x="74761" y="6583"/>
                  </a:cubicBezTo>
                  <a:cubicBezTo>
                    <a:pt x="74928" y="6190"/>
                    <a:pt x="75095" y="6500"/>
                    <a:pt x="75095" y="6316"/>
                  </a:cubicBezTo>
                  <a:lnTo>
                    <a:pt x="2089" y="510"/>
                  </a:lnTo>
                  <a:cubicBezTo>
                    <a:pt x="1070" y="426"/>
                    <a:pt x="302" y="259"/>
                    <a:pt x="1" y="0"/>
                  </a:cubicBezTo>
                  <a:cubicBezTo>
                    <a:pt x="185" y="760"/>
                    <a:pt x="1137" y="978"/>
                    <a:pt x="1864" y="1036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624;p42">
              <a:extLst>
                <a:ext uri="{FF2B5EF4-FFF2-40B4-BE49-F238E27FC236}">
                  <a16:creationId xmlns:a16="http://schemas.microsoft.com/office/drawing/2014/main" id="{372CCA6E-2FFB-88DE-CE92-EDC5AC101BEE}"/>
                </a:ext>
              </a:extLst>
            </p:cNvPr>
            <p:cNvSpPr/>
            <p:nvPr/>
          </p:nvSpPr>
          <p:spPr>
            <a:xfrm>
              <a:off x="5456550" y="1432450"/>
              <a:ext cx="250850" cy="250850"/>
            </a:xfrm>
            <a:custGeom>
              <a:avLst/>
              <a:gdLst/>
              <a:ahLst/>
              <a:cxnLst/>
              <a:rect l="l" t="t" r="r" b="b"/>
              <a:pathLst>
                <a:path w="10034" h="10034" extrusionOk="0">
                  <a:moveTo>
                    <a:pt x="4829" y="10033"/>
                  </a:moveTo>
                  <a:cubicBezTo>
                    <a:pt x="6776" y="10033"/>
                    <a:pt x="8538" y="8856"/>
                    <a:pt x="9282" y="7051"/>
                  </a:cubicBezTo>
                  <a:cubicBezTo>
                    <a:pt x="10034" y="5255"/>
                    <a:pt x="9616" y="3175"/>
                    <a:pt x="8238" y="1796"/>
                  </a:cubicBezTo>
                  <a:cubicBezTo>
                    <a:pt x="6859" y="418"/>
                    <a:pt x="4779" y="0"/>
                    <a:pt x="2975" y="752"/>
                  </a:cubicBezTo>
                  <a:cubicBezTo>
                    <a:pt x="1179" y="1496"/>
                    <a:pt x="1" y="3258"/>
                    <a:pt x="1" y="5213"/>
                  </a:cubicBezTo>
                  <a:cubicBezTo>
                    <a:pt x="9" y="7870"/>
                    <a:pt x="2164" y="10025"/>
                    <a:pt x="4829" y="10033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625;p42">
              <a:extLst>
                <a:ext uri="{FF2B5EF4-FFF2-40B4-BE49-F238E27FC236}">
                  <a16:creationId xmlns:a16="http://schemas.microsoft.com/office/drawing/2014/main" id="{0A580824-5B52-7917-B4BA-555DDC15F14D}"/>
                </a:ext>
              </a:extLst>
            </p:cNvPr>
            <p:cNvSpPr/>
            <p:nvPr/>
          </p:nvSpPr>
          <p:spPr>
            <a:xfrm>
              <a:off x="5450275" y="1395050"/>
              <a:ext cx="263825" cy="264025"/>
            </a:xfrm>
            <a:custGeom>
              <a:avLst/>
              <a:gdLst/>
              <a:ahLst/>
              <a:cxnLst/>
              <a:rect l="l" t="t" r="r" b="b"/>
              <a:pathLst>
                <a:path w="10553" h="10561" extrusionOk="0">
                  <a:moveTo>
                    <a:pt x="5080" y="10560"/>
                  </a:moveTo>
                  <a:cubicBezTo>
                    <a:pt x="7127" y="10560"/>
                    <a:pt x="8982" y="9316"/>
                    <a:pt x="9767" y="7419"/>
                  </a:cubicBezTo>
                  <a:cubicBezTo>
                    <a:pt x="10552" y="5523"/>
                    <a:pt x="10118" y="3343"/>
                    <a:pt x="8664" y="1889"/>
                  </a:cubicBezTo>
                  <a:cubicBezTo>
                    <a:pt x="7219" y="435"/>
                    <a:pt x="5030" y="1"/>
                    <a:pt x="3134" y="786"/>
                  </a:cubicBezTo>
                  <a:cubicBezTo>
                    <a:pt x="1237" y="1572"/>
                    <a:pt x="1" y="3426"/>
                    <a:pt x="1" y="5481"/>
                  </a:cubicBezTo>
                  <a:cubicBezTo>
                    <a:pt x="1" y="8280"/>
                    <a:pt x="2273" y="10552"/>
                    <a:pt x="5080" y="10560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626;p42">
              <a:extLst>
                <a:ext uri="{FF2B5EF4-FFF2-40B4-BE49-F238E27FC236}">
                  <a16:creationId xmlns:a16="http://schemas.microsoft.com/office/drawing/2014/main" id="{647C1778-D748-22B6-3631-14CCE0AB8B4F}"/>
                </a:ext>
              </a:extLst>
            </p:cNvPr>
            <p:cNvSpPr/>
            <p:nvPr/>
          </p:nvSpPr>
          <p:spPr>
            <a:xfrm>
              <a:off x="5468450" y="1427225"/>
              <a:ext cx="217450" cy="218275"/>
            </a:xfrm>
            <a:custGeom>
              <a:avLst/>
              <a:gdLst/>
              <a:ahLst/>
              <a:cxnLst/>
              <a:rect l="l" t="t" r="r" b="b"/>
              <a:pathLst>
                <a:path w="8698" h="8731" extrusionOk="0">
                  <a:moveTo>
                    <a:pt x="4353" y="0"/>
                  </a:moveTo>
                  <a:cubicBezTo>
                    <a:pt x="6692" y="0"/>
                    <a:pt x="8697" y="1964"/>
                    <a:pt x="8697" y="4386"/>
                  </a:cubicBezTo>
                  <a:cubicBezTo>
                    <a:pt x="8697" y="6784"/>
                    <a:pt x="6751" y="8730"/>
                    <a:pt x="4353" y="8730"/>
                  </a:cubicBezTo>
                  <a:cubicBezTo>
                    <a:pt x="1947" y="8730"/>
                    <a:pt x="1" y="6784"/>
                    <a:pt x="1" y="4386"/>
                  </a:cubicBezTo>
                  <a:cubicBezTo>
                    <a:pt x="1" y="1964"/>
                    <a:pt x="2014" y="0"/>
                    <a:pt x="4353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627;p42">
              <a:extLst>
                <a:ext uri="{FF2B5EF4-FFF2-40B4-BE49-F238E27FC236}">
                  <a16:creationId xmlns:a16="http://schemas.microsoft.com/office/drawing/2014/main" id="{ADF6F332-50E7-5FA8-8F32-5C802E6A2B7B}"/>
                </a:ext>
              </a:extLst>
            </p:cNvPr>
            <p:cNvSpPr/>
            <p:nvPr/>
          </p:nvSpPr>
          <p:spPr>
            <a:xfrm>
              <a:off x="5488300" y="1436000"/>
              <a:ext cx="184850" cy="185050"/>
            </a:xfrm>
            <a:custGeom>
              <a:avLst/>
              <a:gdLst/>
              <a:ahLst/>
              <a:cxnLst/>
              <a:rect l="l" t="t" r="r" b="b"/>
              <a:pathLst>
                <a:path w="7394" h="7402" extrusionOk="0">
                  <a:moveTo>
                    <a:pt x="3559" y="7402"/>
                  </a:moveTo>
                  <a:cubicBezTo>
                    <a:pt x="4996" y="7402"/>
                    <a:pt x="6291" y="6533"/>
                    <a:pt x="6842" y="5205"/>
                  </a:cubicBezTo>
                  <a:cubicBezTo>
                    <a:pt x="7394" y="3868"/>
                    <a:pt x="7093" y="2339"/>
                    <a:pt x="6074" y="1320"/>
                  </a:cubicBezTo>
                  <a:cubicBezTo>
                    <a:pt x="5055" y="301"/>
                    <a:pt x="3526" y="0"/>
                    <a:pt x="2198" y="552"/>
                  </a:cubicBezTo>
                  <a:cubicBezTo>
                    <a:pt x="861" y="1103"/>
                    <a:pt x="0" y="2398"/>
                    <a:pt x="0" y="3843"/>
                  </a:cubicBezTo>
                  <a:cubicBezTo>
                    <a:pt x="0" y="5806"/>
                    <a:pt x="1588" y="7394"/>
                    <a:pt x="3559" y="7402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628;p42">
              <a:extLst>
                <a:ext uri="{FF2B5EF4-FFF2-40B4-BE49-F238E27FC236}">
                  <a16:creationId xmlns:a16="http://schemas.microsoft.com/office/drawing/2014/main" id="{C2613CCD-2B17-AD8A-106E-A26449F2B36E}"/>
                </a:ext>
              </a:extLst>
            </p:cNvPr>
            <p:cNvSpPr/>
            <p:nvPr/>
          </p:nvSpPr>
          <p:spPr>
            <a:xfrm>
              <a:off x="5540500" y="1482775"/>
              <a:ext cx="85875" cy="86075"/>
            </a:xfrm>
            <a:custGeom>
              <a:avLst/>
              <a:gdLst/>
              <a:ahLst/>
              <a:cxnLst/>
              <a:rect l="l" t="t" r="r" b="b"/>
              <a:pathLst>
                <a:path w="3435" h="3443" extrusionOk="0">
                  <a:moveTo>
                    <a:pt x="1471" y="3442"/>
                  </a:moveTo>
                  <a:cubicBezTo>
                    <a:pt x="2783" y="3442"/>
                    <a:pt x="3434" y="1855"/>
                    <a:pt x="2507" y="928"/>
                  </a:cubicBezTo>
                  <a:cubicBezTo>
                    <a:pt x="1580" y="1"/>
                    <a:pt x="1" y="661"/>
                    <a:pt x="1" y="1972"/>
                  </a:cubicBezTo>
                  <a:cubicBezTo>
                    <a:pt x="1" y="2783"/>
                    <a:pt x="653" y="3434"/>
                    <a:pt x="1471" y="3442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629;p42">
              <a:extLst>
                <a:ext uri="{FF2B5EF4-FFF2-40B4-BE49-F238E27FC236}">
                  <a16:creationId xmlns:a16="http://schemas.microsoft.com/office/drawing/2014/main" id="{6F110880-12B4-9BEA-DFBF-0F707417A010}"/>
                </a:ext>
              </a:extLst>
            </p:cNvPr>
            <p:cNvSpPr/>
            <p:nvPr/>
          </p:nvSpPr>
          <p:spPr>
            <a:xfrm>
              <a:off x="5547600" y="1492375"/>
              <a:ext cx="69175" cy="69375"/>
            </a:xfrm>
            <a:custGeom>
              <a:avLst/>
              <a:gdLst/>
              <a:ahLst/>
              <a:cxnLst/>
              <a:rect l="l" t="t" r="r" b="b"/>
              <a:pathLst>
                <a:path w="2767" h="2775" extrusionOk="0">
                  <a:moveTo>
                    <a:pt x="1187" y="2774"/>
                  </a:moveTo>
                  <a:cubicBezTo>
                    <a:pt x="2240" y="2774"/>
                    <a:pt x="2766" y="1496"/>
                    <a:pt x="2023" y="744"/>
                  </a:cubicBezTo>
                  <a:cubicBezTo>
                    <a:pt x="1279" y="1"/>
                    <a:pt x="1" y="527"/>
                    <a:pt x="1" y="1588"/>
                  </a:cubicBezTo>
                  <a:cubicBezTo>
                    <a:pt x="1" y="2240"/>
                    <a:pt x="527" y="2766"/>
                    <a:pt x="1187" y="2774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630;p42">
              <a:extLst>
                <a:ext uri="{FF2B5EF4-FFF2-40B4-BE49-F238E27FC236}">
                  <a16:creationId xmlns:a16="http://schemas.microsoft.com/office/drawing/2014/main" id="{1BB73EDB-9893-E263-B2FA-9E3C35FB0963}"/>
                </a:ext>
              </a:extLst>
            </p:cNvPr>
            <p:cNvSpPr/>
            <p:nvPr/>
          </p:nvSpPr>
          <p:spPr>
            <a:xfrm>
              <a:off x="5538850" y="1354325"/>
              <a:ext cx="76650" cy="65000"/>
            </a:xfrm>
            <a:custGeom>
              <a:avLst/>
              <a:gdLst/>
              <a:ahLst/>
              <a:cxnLst/>
              <a:rect l="l" t="t" r="r" b="b"/>
              <a:pathLst>
                <a:path w="3066" h="2600" extrusionOk="0">
                  <a:moveTo>
                    <a:pt x="794" y="2499"/>
                  </a:moveTo>
                  <a:lnTo>
                    <a:pt x="0" y="569"/>
                  </a:lnTo>
                  <a:cubicBezTo>
                    <a:pt x="0" y="569"/>
                    <a:pt x="318" y="1"/>
                    <a:pt x="1579" y="68"/>
                  </a:cubicBezTo>
                  <a:cubicBezTo>
                    <a:pt x="2849" y="126"/>
                    <a:pt x="3066" y="544"/>
                    <a:pt x="3066" y="544"/>
                  </a:cubicBezTo>
                  <a:lnTo>
                    <a:pt x="2373" y="2599"/>
                  </a:ln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631;p42">
              <a:extLst>
                <a:ext uri="{FF2B5EF4-FFF2-40B4-BE49-F238E27FC236}">
                  <a16:creationId xmlns:a16="http://schemas.microsoft.com/office/drawing/2014/main" id="{974C4107-0D06-6A90-D728-5867A137806B}"/>
                </a:ext>
              </a:extLst>
            </p:cNvPr>
            <p:cNvSpPr/>
            <p:nvPr/>
          </p:nvSpPr>
          <p:spPr>
            <a:xfrm>
              <a:off x="5544475" y="1357875"/>
              <a:ext cx="71025" cy="61450"/>
            </a:xfrm>
            <a:custGeom>
              <a:avLst/>
              <a:gdLst/>
              <a:ahLst/>
              <a:cxnLst/>
              <a:rect l="l" t="t" r="r" b="b"/>
              <a:pathLst>
                <a:path w="2841" h="2458" extrusionOk="0">
                  <a:moveTo>
                    <a:pt x="2841" y="419"/>
                  </a:moveTo>
                  <a:lnTo>
                    <a:pt x="2148" y="2457"/>
                  </a:lnTo>
                  <a:lnTo>
                    <a:pt x="961" y="2382"/>
                  </a:lnTo>
                  <a:lnTo>
                    <a:pt x="1" y="34"/>
                  </a:lnTo>
                  <a:cubicBezTo>
                    <a:pt x="1" y="34"/>
                    <a:pt x="786" y="1"/>
                    <a:pt x="1646" y="51"/>
                  </a:cubicBezTo>
                  <a:cubicBezTo>
                    <a:pt x="2507" y="110"/>
                    <a:pt x="2699" y="293"/>
                    <a:pt x="2841" y="419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632;p42">
              <a:extLst>
                <a:ext uri="{FF2B5EF4-FFF2-40B4-BE49-F238E27FC236}">
                  <a16:creationId xmlns:a16="http://schemas.microsoft.com/office/drawing/2014/main" id="{C0B84B53-3832-AA73-2362-DDEC5F44A7D7}"/>
                </a:ext>
              </a:extLst>
            </p:cNvPr>
            <p:cNvSpPr/>
            <p:nvPr/>
          </p:nvSpPr>
          <p:spPr>
            <a:xfrm>
              <a:off x="5521500" y="1335750"/>
              <a:ext cx="112400" cy="37000"/>
            </a:xfrm>
            <a:custGeom>
              <a:avLst/>
              <a:gdLst/>
              <a:ahLst/>
              <a:cxnLst/>
              <a:rect l="l" t="t" r="r" b="b"/>
              <a:pathLst>
                <a:path w="4496" h="1480" extrusionOk="0">
                  <a:moveTo>
                    <a:pt x="4495" y="318"/>
                  </a:moveTo>
                  <a:lnTo>
                    <a:pt x="1" y="0"/>
                  </a:lnTo>
                  <a:lnTo>
                    <a:pt x="1" y="1162"/>
                  </a:lnTo>
                  <a:lnTo>
                    <a:pt x="4495" y="1479"/>
                  </a:ln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633;p42">
              <a:extLst>
                <a:ext uri="{FF2B5EF4-FFF2-40B4-BE49-F238E27FC236}">
                  <a16:creationId xmlns:a16="http://schemas.microsoft.com/office/drawing/2014/main" id="{6D3FEF7B-7A20-3A43-D231-B5E070307521}"/>
                </a:ext>
              </a:extLst>
            </p:cNvPr>
            <p:cNvSpPr/>
            <p:nvPr/>
          </p:nvSpPr>
          <p:spPr>
            <a:xfrm>
              <a:off x="4838150" y="1307350"/>
              <a:ext cx="62050" cy="30500"/>
            </a:xfrm>
            <a:custGeom>
              <a:avLst/>
              <a:gdLst/>
              <a:ahLst/>
              <a:cxnLst/>
              <a:rect l="l" t="t" r="r" b="b"/>
              <a:pathLst>
                <a:path w="2482" h="1220" extrusionOk="0">
                  <a:moveTo>
                    <a:pt x="2481" y="109"/>
                  </a:moveTo>
                  <a:lnTo>
                    <a:pt x="0" y="0"/>
                  </a:lnTo>
                  <a:lnTo>
                    <a:pt x="0" y="1111"/>
                  </a:lnTo>
                  <a:lnTo>
                    <a:pt x="2481" y="1220"/>
                  </a:ln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634;p42">
              <a:extLst>
                <a:ext uri="{FF2B5EF4-FFF2-40B4-BE49-F238E27FC236}">
                  <a16:creationId xmlns:a16="http://schemas.microsoft.com/office/drawing/2014/main" id="{8F573A10-C97E-D856-C595-AB9ABFA53A8D}"/>
                </a:ext>
              </a:extLst>
            </p:cNvPr>
            <p:cNvSpPr/>
            <p:nvPr/>
          </p:nvSpPr>
          <p:spPr>
            <a:xfrm>
              <a:off x="4790325" y="1364975"/>
              <a:ext cx="157275" cy="155425"/>
            </a:xfrm>
            <a:custGeom>
              <a:avLst/>
              <a:gdLst/>
              <a:ahLst/>
              <a:cxnLst/>
              <a:rect l="l" t="t" r="r" b="b"/>
              <a:pathLst>
                <a:path w="6291" h="6217" extrusionOk="0">
                  <a:moveTo>
                    <a:pt x="3145" y="0"/>
                  </a:moveTo>
                  <a:cubicBezTo>
                    <a:pt x="3124" y="0"/>
                    <a:pt x="3103" y="1"/>
                    <a:pt x="3083" y="1"/>
                  </a:cubicBezTo>
                  <a:cubicBezTo>
                    <a:pt x="1362" y="43"/>
                    <a:pt x="0" y="1463"/>
                    <a:pt x="42" y="3175"/>
                  </a:cubicBezTo>
                  <a:cubicBezTo>
                    <a:pt x="75" y="4867"/>
                    <a:pt x="1462" y="6217"/>
                    <a:pt x="3146" y="6217"/>
                  </a:cubicBezTo>
                  <a:cubicBezTo>
                    <a:pt x="3167" y="6217"/>
                    <a:pt x="3188" y="6217"/>
                    <a:pt x="3208" y="6216"/>
                  </a:cubicBezTo>
                  <a:cubicBezTo>
                    <a:pt x="4929" y="6183"/>
                    <a:pt x="6291" y="4763"/>
                    <a:pt x="6249" y="3042"/>
                  </a:cubicBezTo>
                  <a:cubicBezTo>
                    <a:pt x="6216" y="1350"/>
                    <a:pt x="4829" y="0"/>
                    <a:pt x="3145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635;p42">
              <a:extLst>
                <a:ext uri="{FF2B5EF4-FFF2-40B4-BE49-F238E27FC236}">
                  <a16:creationId xmlns:a16="http://schemas.microsoft.com/office/drawing/2014/main" id="{1C6EB7EC-64FC-DEEB-D00C-44FCBD50CD6F}"/>
                </a:ext>
              </a:extLst>
            </p:cNvPr>
            <p:cNvSpPr/>
            <p:nvPr/>
          </p:nvSpPr>
          <p:spPr>
            <a:xfrm>
              <a:off x="4787175" y="1334925"/>
              <a:ext cx="170050" cy="170025"/>
            </a:xfrm>
            <a:custGeom>
              <a:avLst/>
              <a:gdLst/>
              <a:ahLst/>
              <a:cxnLst/>
              <a:rect l="l" t="t" r="r" b="b"/>
              <a:pathLst>
                <a:path w="6802" h="6801" extrusionOk="0">
                  <a:moveTo>
                    <a:pt x="3267" y="6800"/>
                  </a:moveTo>
                  <a:cubicBezTo>
                    <a:pt x="4596" y="6800"/>
                    <a:pt x="5782" y="6007"/>
                    <a:pt x="6291" y="4778"/>
                  </a:cubicBezTo>
                  <a:cubicBezTo>
                    <a:pt x="6801" y="3559"/>
                    <a:pt x="6517" y="2155"/>
                    <a:pt x="5581" y="1220"/>
                  </a:cubicBezTo>
                  <a:cubicBezTo>
                    <a:pt x="4646" y="284"/>
                    <a:pt x="3242" y="0"/>
                    <a:pt x="2014" y="510"/>
                  </a:cubicBezTo>
                  <a:cubicBezTo>
                    <a:pt x="795" y="1011"/>
                    <a:pt x="1" y="2205"/>
                    <a:pt x="1" y="3534"/>
                  </a:cubicBezTo>
                  <a:cubicBezTo>
                    <a:pt x="1" y="5338"/>
                    <a:pt x="1463" y="6800"/>
                    <a:pt x="3267" y="6800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636;p42">
              <a:extLst>
                <a:ext uri="{FF2B5EF4-FFF2-40B4-BE49-F238E27FC236}">
                  <a16:creationId xmlns:a16="http://schemas.microsoft.com/office/drawing/2014/main" id="{88AE985B-B327-0DFB-39C6-BEEA41442D40}"/>
                </a:ext>
              </a:extLst>
            </p:cNvPr>
            <p:cNvSpPr/>
            <p:nvPr/>
          </p:nvSpPr>
          <p:spPr>
            <a:xfrm>
              <a:off x="4798875" y="1355600"/>
              <a:ext cx="146425" cy="146625"/>
            </a:xfrm>
            <a:custGeom>
              <a:avLst/>
              <a:gdLst/>
              <a:ahLst/>
              <a:cxnLst/>
              <a:rect l="l" t="t" r="r" b="b"/>
              <a:pathLst>
                <a:path w="5857" h="5865" extrusionOk="0">
                  <a:moveTo>
                    <a:pt x="2799" y="8"/>
                  </a:moveTo>
                  <a:cubicBezTo>
                    <a:pt x="3944" y="0"/>
                    <a:pt x="4980" y="677"/>
                    <a:pt x="5422" y="1729"/>
                  </a:cubicBezTo>
                  <a:cubicBezTo>
                    <a:pt x="5857" y="2790"/>
                    <a:pt x="5623" y="4002"/>
                    <a:pt x="4821" y="4812"/>
                  </a:cubicBezTo>
                  <a:cubicBezTo>
                    <a:pt x="4011" y="5622"/>
                    <a:pt x="2799" y="5865"/>
                    <a:pt x="1747" y="5430"/>
                  </a:cubicBezTo>
                  <a:cubicBezTo>
                    <a:pt x="686" y="4996"/>
                    <a:pt x="1" y="3968"/>
                    <a:pt x="1" y="2824"/>
                  </a:cubicBezTo>
                  <a:cubicBezTo>
                    <a:pt x="9" y="1278"/>
                    <a:pt x="1254" y="25"/>
                    <a:pt x="2799" y="8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637;p42">
              <a:extLst>
                <a:ext uri="{FF2B5EF4-FFF2-40B4-BE49-F238E27FC236}">
                  <a16:creationId xmlns:a16="http://schemas.microsoft.com/office/drawing/2014/main" id="{1F720063-1B32-D29D-3E38-B08415340C64}"/>
                </a:ext>
              </a:extLst>
            </p:cNvPr>
            <p:cNvSpPr/>
            <p:nvPr/>
          </p:nvSpPr>
          <p:spPr>
            <a:xfrm>
              <a:off x="4811400" y="1346600"/>
              <a:ext cx="133900" cy="133900"/>
            </a:xfrm>
            <a:custGeom>
              <a:avLst/>
              <a:gdLst/>
              <a:ahLst/>
              <a:cxnLst/>
              <a:rect l="l" t="t" r="r" b="b"/>
              <a:pathLst>
                <a:path w="5356" h="5356" extrusionOk="0">
                  <a:moveTo>
                    <a:pt x="2298" y="5356"/>
                  </a:moveTo>
                  <a:cubicBezTo>
                    <a:pt x="4345" y="5356"/>
                    <a:pt x="5356" y="2883"/>
                    <a:pt x="3911" y="1446"/>
                  </a:cubicBezTo>
                  <a:cubicBezTo>
                    <a:pt x="2465" y="1"/>
                    <a:pt x="1" y="1020"/>
                    <a:pt x="1" y="3067"/>
                  </a:cubicBezTo>
                  <a:cubicBezTo>
                    <a:pt x="9" y="4328"/>
                    <a:pt x="1037" y="5356"/>
                    <a:pt x="2298" y="5356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638;p42">
              <a:extLst>
                <a:ext uri="{FF2B5EF4-FFF2-40B4-BE49-F238E27FC236}">
                  <a16:creationId xmlns:a16="http://schemas.microsoft.com/office/drawing/2014/main" id="{6AC88004-C611-ED28-5CFC-79D1AA9B63B4}"/>
                </a:ext>
              </a:extLst>
            </p:cNvPr>
            <p:cNvSpPr/>
            <p:nvPr/>
          </p:nvSpPr>
          <p:spPr>
            <a:xfrm>
              <a:off x="4845250" y="1391500"/>
              <a:ext cx="55375" cy="55375"/>
            </a:xfrm>
            <a:custGeom>
              <a:avLst/>
              <a:gdLst/>
              <a:ahLst/>
              <a:cxnLst/>
              <a:rect l="l" t="t" r="r" b="b"/>
              <a:pathLst>
                <a:path w="2215" h="2215" extrusionOk="0">
                  <a:moveTo>
                    <a:pt x="944" y="2215"/>
                  </a:moveTo>
                  <a:cubicBezTo>
                    <a:pt x="1788" y="2215"/>
                    <a:pt x="2214" y="1196"/>
                    <a:pt x="1621" y="602"/>
                  </a:cubicBezTo>
                  <a:cubicBezTo>
                    <a:pt x="1019" y="1"/>
                    <a:pt x="0" y="427"/>
                    <a:pt x="0" y="1271"/>
                  </a:cubicBezTo>
                  <a:cubicBezTo>
                    <a:pt x="0" y="1789"/>
                    <a:pt x="426" y="2215"/>
                    <a:pt x="944" y="2215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639;p42">
              <a:extLst>
                <a:ext uri="{FF2B5EF4-FFF2-40B4-BE49-F238E27FC236}">
                  <a16:creationId xmlns:a16="http://schemas.microsoft.com/office/drawing/2014/main" id="{9B179AE3-8E09-5E61-25F1-88AD8325DCFC}"/>
                </a:ext>
              </a:extLst>
            </p:cNvPr>
            <p:cNvSpPr/>
            <p:nvPr/>
          </p:nvSpPr>
          <p:spPr>
            <a:xfrm>
              <a:off x="4849850" y="1397575"/>
              <a:ext cx="44700" cy="44700"/>
            </a:xfrm>
            <a:custGeom>
              <a:avLst/>
              <a:gdLst/>
              <a:ahLst/>
              <a:cxnLst/>
              <a:rect l="l" t="t" r="r" b="b"/>
              <a:pathLst>
                <a:path w="1788" h="1788" extrusionOk="0">
                  <a:moveTo>
                    <a:pt x="760" y="1788"/>
                  </a:moveTo>
                  <a:cubicBezTo>
                    <a:pt x="1445" y="1788"/>
                    <a:pt x="1788" y="961"/>
                    <a:pt x="1303" y="485"/>
                  </a:cubicBezTo>
                  <a:cubicBezTo>
                    <a:pt x="819" y="0"/>
                    <a:pt x="0" y="343"/>
                    <a:pt x="0" y="1028"/>
                  </a:cubicBezTo>
                  <a:cubicBezTo>
                    <a:pt x="0" y="1445"/>
                    <a:pt x="343" y="1788"/>
                    <a:pt x="760" y="1788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640;p42">
              <a:extLst>
                <a:ext uri="{FF2B5EF4-FFF2-40B4-BE49-F238E27FC236}">
                  <a16:creationId xmlns:a16="http://schemas.microsoft.com/office/drawing/2014/main" id="{3D1A350E-80B5-34C9-3916-F251A9AF1863}"/>
                </a:ext>
              </a:extLst>
            </p:cNvPr>
            <p:cNvSpPr/>
            <p:nvPr/>
          </p:nvSpPr>
          <p:spPr>
            <a:xfrm>
              <a:off x="4844200" y="1308400"/>
              <a:ext cx="49525" cy="41775"/>
            </a:xfrm>
            <a:custGeom>
              <a:avLst/>
              <a:gdLst/>
              <a:ahLst/>
              <a:cxnLst/>
              <a:rect l="l" t="t" r="r" b="b"/>
              <a:pathLst>
                <a:path w="1981" h="1671" extrusionOk="0">
                  <a:moveTo>
                    <a:pt x="510" y="1612"/>
                  </a:moveTo>
                  <a:lnTo>
                    <a:pt x="1" y="368"/>
                  </a:lnTo>
                  <a:cubicBezTo>
                    <a:pt x="1" y="368"/>
                    <a:pt x="201" y="0"/>
                    <a:pt x="1020" y="42"/>
                  </a:cubicBezTo>
                  <a:cubicBezTo>
                    <a:pt x="1830" y="84"/>
                    <a:pt x="1980" y="343"/>
                    <a:pt x="1980" y="343"/>
                  </a:cubicBezTo>
                  <a:lnTo>
                    <a:pt x="1529" y="1671"/>
                  </a:ln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641;p42">
              <a:extLst>
                <a:ext uri="{FF2B5EF4-FFF2-40B4-BE49-F238E27FC236}">
                  <a16:creationId xmlns:a16="http://schemas.microsoft.com/office/drawing/2014/main" id="{82EEF48F-64A3-64F5-6DEA-D045091DA4F4}"/>
                </a:ext>
              </a:extLst>
            </p:cNvPr>
            <p:cNvSpPr/>
            <p:nvPr/>
          </p:nvSpPr>
          <p:spPr>
            <a:xfrm>
              <a:off x="4851925" y="1310275"/>
              <a:ext cx="41600" cy="39900"/>
            </a:xfrm>
            <a:custGeom>
              <a:avLst/>
              <a:gdLst/>
              <a:ahLst/>
              <a:cxnLst/>
              <a:rect l="l" t="t" r="r" b="b"/>
              <a:pathLst>
                <a:path w="1664" h="1596" extrusionOk="0">
                  <a:moveTo>
                    <a:pt x="1663" y="284"/>
                  </a:moveTo>
                  <a:lnTo>
                    <a:pt x="1220" y="1596"/>
                  </a:lnTo>
                  <a:lnTo>
                    <a:pt x="452" y="1554"/>
                  </a:lnTo>
                  <a:lnTo>
                    <a:pt x="1" y="376"/>
                  </a:lnTo>
                  <a:cubicBezTo>
                    <a:pt x="1" y="376"/>
                    <a:pt x="243" y="0"/>
                    <a:pt x="895" y="42"/>
                  </a:cubicBezTo>
                  <a:cubicBezTo>
                    <a:pt x="1354" y="75"/>
                    <a:pt x="1571" y="201"/>
                    <a:pt x="1663" y="284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642;p42">
              <a:extLst>
                <a:ext uri="{FF2B5EF4-FFF2-40B4-BE49-F238E27FC236}">
                  <a16:creationId xmlns:a16="http://schemas.microsoft.com/office/drawing/2014/main" id="{29CC1FD8-302E-6202-AB76-D38380B7B613}"/>
                </a:ext>
              </a:extLst>
            </p:cNvPr>
            <p:cNvSpPr/>
            <p:nvPr/>
          </p:nvSpPr>
          <p:spPr>
            <a:xfrm>
              <a:off x="4833125" y="1296475"/>
              <a:ext cx="72300" cy="23625"/>
            </a:xfrm>
            <a:custGeom>
              <a:avLst/>
              <a:gdLst/>
              <a:ahLst/>
              <a:cxnLst/>
              <a:rect l="l" t="t" r="r" b="b"/>
              <a:pathLst>
                <a:path w="2892" h="945" extrusionOk="0">
                  <a:moveTo>
                    <a:pt x="2891" y="201"/>
                  </a:moveTo>
                  <a:lnTo>
                    <a:pt x="1" y="1"/>
                  </a:lnTo>
                  <a:lnTo>
                    <a:pt x="1" y="744"/>
                  </a:lnTo>
                  <a:lnTo>
                    <a:pt x="2891" y="945"/>
                  </a:ln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643;p42">
              <a:extLst>
                <a:ext uri="{FF2B5EF4-FFF2-40B4-BE49-F238E27FC236}">
                  <a16:creationId xmlns:a16="http://schemas.microsoft.com/office/drawing/2014/main" id="{8FF85A3D-258F-A6C3-491D-52284FD0A187}"/>
                </a:ext>
              </a:extLst>
            </p:cNvPr>
            <p:cNvSpPr/>
            <p:nvPr/>
          </p:nvSpPr>
          <p:spPr>
            <a:xfrm>
              <a:off x="6262500" y="429125"/>
              <a:ext cx="27400" cy="564550"/>
            </a:xfrm>
            <a:custGeom>
              <a:avLst/>
              <a:gdLst/>
              <a:ahLst/>
              <a:cxnLst/>
              <a:rect l="l" t="t" r="r" b="b"/>
              <a:pathLst>
                <a:path w="1096" h="22582" extrusionOk="0">
                  <a:moveTo>
                    <a:pt x="268" y="786"/>
                  </a:moveTo>
                  <a:cubicBezTo>
                    <a:pt x="268" y="59"/>
                    <a:pt x="820" y="1"/>
                    <a:pt x="828" y="786"/>
                  </a:cubicBezTo>
                  <a:lnTo>
                    <a:pt x="1095" y="22582"/>
                  </a:lnTo>
                  <a:cubicBezTo>
                    <a:pt x="911" y="22573"/>
                    <a:pt x="736" y="22565"/>
                    <a:pt x="552" y="22565"/>
                  </a:cubicBezTo>
                  <a:cubicBezTo>
                    <a:pt x="368" y="22565"/>
                    <a:pt x="185" y="22573"/>
                    <a:pt x="1" y="22582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644;p42">
              <a:extLst>
                <a:ext uri="{FF2B5EF4-FFF2-40B4-BE49-F238E27FC236}">
                  <a16:creationId xmlns:a16="http://schemas.microsoft.com/office/drawing/2014/main" id="{A13B691A-EE53-7927-B15E-B418DEA49142}"/>
                </a:ext>
              </a:extLst>
            </p:cNvPr>
            <p:cNvSpPr/>
            <p:nvPr/>
          </p:nvSpPr>
          <p:spPr>
            <a:xfrm>
              <a:off x="6270225" y="429125"/>
              <a:ext cx="11950" cy="564550"/>
            </a:xfrm>
            <a:custGeom>
              <a:avLst/>
              <a:gdLst/>
              <a:ahLst/>
              <a:cxnLst/>
              <a:rect l="l" t="t" r="r" b="b"/>
              <a:pathLst>
                <a:path w="478" h="22582" extrusionOk="0">
                  <a:moveTo>
                    <a:pt x="118" y="786"/>
                  </a:moveTo>
                  <a:cubicBezTo>
                    <a:pt x="118" y="59"/>
                    <a:pt x="360" y="1"/>
                    <a:pt x="360" y="786"/>
                  </a:cubicBezTo>
                  <a:lnTo>
                    <a:pt x="477" y="22582"/>
                  </a:lnTo>
                  <a:cubicBezTo>
                    <a:pt x="402" y="22565"/>
                    <a:pt x="318" y="22565"/>
                    <a:pt x="243" y="22565"/>
                  </a:cubicBezTo>
                  <a:cubicBezTo>
                    <a:pt x="160" y="22565"/>
                    <a:pt x="84" y="22565"/>
                    <a:pt x="1" y="22582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645;p42">
              <a:extLst>
                <a:ext uri="{FF2B5EF4-FFF2-40B4-BE49-F238E27FC236}">
                  <a16:creationId xmlns:a16="http://schemas.microsoft.com/office/drawing/2014/main" id="{DB0D1926-4790-651B-79C9-7375B313B77B}"/>
                </a:ext>
              </a:extLst>
            </p:cNvPr>
            <p:cNvSpPr/>
            <p:nvPr/>
          </p:nvSpPr>
          <p:spPr>
            <a:xfrm>
              <a:off x="6720100" y="1410100"/>
              <a:ext cx="21525" cy="266925"/>
            </a:xfrm>
            <a:custGeom>
              <a:avLst/>
              <a:gdLst/>
              <a:ahLst/>
              <a:cxnLst/>
              <a:rect l="l" t="t" r="r" b="b"/>
              <a:pathLst>
                <a:path w="861" h="10677" extrusionOk="0">
                  <a:moveTo>
                    <a:pt x="1" y="0"/>
                  </a:moveTo>
                  <a:lnTo>
                    <a:pt x="1" y="10677"/>
                  </a:lnTo>
                  <a:lnTo>
                    <a:pt x="861" y="10677"/>
                  </a:lnTo>
                  <a:lnTo>
                    <a:pt x="861" y="0"/>
                  </a:ln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646;p42">
              <a:extLst>
                <a:ext uri="{FF2B5EF4-FFF2-40B4-BE49-F238E27FC236}">
                  <a16:creationId xmlns:a16="http://schemas.microsoft.com/office/drawing/2014/main" id="{5FF815BE-8801-BFAF-199D-BB172AEE1BE5}"/>
                </a:ext>
              </a:extLst>
            </p:cNvPr>
            <p:cNvSpPr/>
            <p:nvPr/>
          </p:nvSpPr>
          <p:spPr>
            <a:xfrm>
              <a:off x="6765000" y="1609975"/>
              <a:ext cx="46800" cy="119275"/>
            </a:xfrm>
            <a:custGeom>
              <a:avLst/>
              <a:gdLst/>
              <a:ahLst/>
              <a:cxnLst/>
              <a:rect l="l" t="t" r="r" b="b"/>
              <a:pathLst>
                <a:path w="1872" h="4771" extrusionOk="0">
                  <a:moveTo>
                    <a:pt x="636" y="0"/>
                  </a:moveTo>
                  <a:cubicBezTo>
                    <a:pt x="285" y="0"/>
                    <a:pt x="1" y="284"/>
                    <a:pt x="1" y="635"/>
                  </a:cubicBezTo>
                  <a:lnTo>
                    <a:pt x="1" y="4144"/>
                  </a:lnTo>
                  <a:cubicBezTo>
                    <a:pt x="1" y="4495"/>
                    <a:pt x="285" y="4770"/>
                    <a:pt x="636" y="4770"/>
                  </a:cubicBezTo>
                  <a:lnTo>
                    <a:pt x="1245" y="4770"/>
                  </a:lnTo>
                  <a:cubicBezTo>
                    <a:pt x="1596" y="4770"/>
                    <a:pt x="1872" y="4495"/>
                    <a:pt x="1872" y="4144"/>
                  </a:cubicBezTo>
                  <a:lnTo>
                    <a:pt x="1872" y="635"/>
                  </a:lnTo>
                  <a:cubicBezTo>
                    <a:pt x="1872" y="284"/>
                    <a:pt x="1596" y="0"/>
                    <a:pt x="1245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647;p42">
              <a:extLst>
                <a:ext uri="{FF2B5EF4-FFF2-40B4-BE49-F238E27FC236}">
                  <a16:creationId xmlns:a16="http://schemas.microsoft.com/office/drawing/2014/main" id="{4A2EF66E-CDC3-3487-5DE5-2F6280CF53E9}"/>
                </a:ext>
              </a:extLst>
            </p:cNvPr>
            <p:cNvSpPr/>
            <p:nvPr/>
          </p:nvSpPr>
          <p:spPr>
            <a:xfrm>
              <a:off x="6649925" y="1609975"/>
              <a:ext cx="46800" cy="119275"/>
            </a:xfrm>
            <a:custGeom>
              <a:avLst/>
              <a:gdLst/>
              <a:ahLst/>
              <a:cxnLst/>
              <a:rect l="l" t="t" r="r" b="b"/>
              <a:pathLst>
                <a:path w="1872" h="4771" extrusionOk="0">
                  <a:moveTo>
                    <a:pt x="635" y="0"/>
                  </a:moveTo>
                  <a:cubicBezTo>
                    <a:pt x="276" y="0"/>
                    <a:pt x="1" y="284"/>
                    <a:pt x="1" y="635"/>
                  </a:cubicBezTo>
                  <a:lnTo>
                    <a:pt x="1" y="4144"/>
                  </a:lnTo>
                  <a:cubicBezTo>
                    <a:pt x="1" y="4495"/>
                    <a:pt x="276" y="4770"/>
                    <a:pt x="635" y="4770"/>
                  </a:cubicBezTo>
                  <a:lnTo>
                    <a:pt x="1237" y="4770"/>
                  </a:lnTo>
                  <a:cubicBezTo>
                    <a:pt x="1588" y="4770"/>
                    <a:pt x="1872" y="4495"/>
                    <a:pt x="1872" y="4144"/>
                  </a:cubicBezTo>
                  <a:lnTo>
                    <a:pt x="1872" y="635"/>
                  </a:lnTo>
                  <a:cubicBezTo>
                    <a:pt x="1872" y="284"/>
                    <a:pt x="1588" y="0"/>
                    <a:pt x="1237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648;p42">
              <a:extLst>
                <a:ext uri="{FF2B5EF4-FFF2-40B4-BE49-F238E27FC236}">
                  <a16:creationId xmlns:a16="http://schemas.microsoft.com/office/drawing/2014/main" id="{7C1D97BF-E678-BFDC-B476-92DDD1DB7A92}"/>
                </a:ext>
              </a:extLst>
            </p:cNvPr>
            <p:cNvSpPr/>
            <p:nvPr/>
          </p:nvSpPr>
          <p:spPr>
            <a:xfrm>
              <a:off x="6748925" y="1649450"/>
              <a:ext cx="16100" cy="40525"/>
            </a:xfrm>
            <a:custGeom>
              <a:avLst/>
              <a:gdLst/>
              <a:ahLst/>
              <a:cxnLst/>
              <a:rect l="l" t="t" r="r" b="b"/>
              <a:pathLst>
                <a:path w="644" h="1621" extrusionOk="0">
                  <a:moveTo>
                    <a:pt x="218" y="0"/>
                  </a:moveTo>
                  <a:cubicBezTo>
                    <a:pt x="101" y="0"/>
                    <a:pt x="0" y="92"/>
                    <a:pt x="0" y="209"/>
                  </a:cubicBezTo>
                  <a:lnTo>
                    <a:pt x="0" y="1404"/>
                  </a:lnTo>
                  <a:cubicBezTo>
                    <a:pt x="0" y="1529"/>
                    <a:pt x="101" y="1621"/>
                    <a:pt x="218" y="1621"/>
                  </a:cubicBezTo>
                  <a:lnTo>
                    <a:pt x="426" y="1621"/>
                  </a:lnTo>
                  <a:cubicBezTo>
                    <a:pt x="543" y="1621"/>
                    <a:pt x="644" y="1529"/>
                    <a:pt x="644" y="1404"/>
                  </a:cubicBezTo>
                  <a:lnTo>
                    <a:pt x="644" y="209"/>
                  </a:lnTo>
                  <a:cubicBezTo>
                    <a:pt x="644" y="92"/>
                    <a:pt x="543" y="0"/>
                    <a:pt x="426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649;p42">
              <a:extLst>
                <a:ext uri="{FF2B5EF4-FFF2-40B4-BE49-F238E27FC236}">
                  <a16:creationId xmlns:a16="http://schemas.microsoft.com/office/drawing/2014/main" id="{DDEA9E12-B8B9-63DB-20CF-6A17E7DCB68F}"/>
                </a:ext>
              </a:extLst>
            </p:cNvPr>
            <p:cNvSpPr/>
            <p:nvPr/>
          </p:nvSpPr>
          <p:spPr>
            <a:xfrm>
              <a:off x="6696700" y="1649450"/>
              <a:ext cx="16125" cy="40525"/>
            </a:xfrm>
            <a:custGeom>
              <a:avLst/>
              <a:gdLst/>
              <a:ahLst/>
              <a:cxnLst/>
              <a:rect l="l" t="t" r="r" b="b"/>
              <a:pathLst>
                <a:path w="645" h="1621" extrusionOk="0">
                  <a:moveTo>
                    <a:pt x="218" y="0"/>
                  </a:moveTo>
                  <a:cubicBezTo>
                    <a:pt x="101" y="0"/>
                    <a:pt x="1" y="92"/>
                    <a:pt x="1" y="209"/>
                  </a:cubicBezTo>
                  <a:lnTo>
                    <a:pt x="1" y="1404"/>
                  </a:lnTo>
                  <a:cubicBezTo>
                    <a:pt x="1" y="1529"/>
                    <a:pt x="101" y="1621"/>
                    <a:pt x="218" y="1621"/>
                  </a:cubicBezTo>
                  <a:lnTo>
                    <a:pt x="427" y="1621"/>
                  </a:lnTo>
                  <a:cubicBezTo>
                    <a:pt x="544" y="1621"/>
                    <a:pt x="644" y="1529"/>
                    <a:pt x="644" y="1404"/>
                  </a:cubicBezTo>
                  <a:lnTo>
                    <a:pt x="644" y="209"/>
                  </a:lnTo>
                  <a:cubicBezTo>
                    <a:pt x="644" y="92"/>
                    <a:pt x="544" y="0"/>
                    <a:pt x="427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650;p42">
              <a:extLst>
                <a:ext uri="{FF2B5EF4-FFF2-40B4-BE49-F238E27FC236}">
                  <a16:creationId xmlns:a16="http://schemas.microsoft.com/office/drawing/2014/main" id="{EEC387DC-B751-7881-67A1-C93010B001A6}"/>
                </a:ext>
              </a:extLst>
            </p:cNvPr>
            <p:cNvSpPr/>
            <p:nvPr/>
          </p:nvSpPr>
          <p:spPr>
            <a:xfrm>
              <a:off x="6704650" y="1662400"/>
              <a:ext cx="52450" cy="14425"/>
            </a:xfrm>
            <a:custGeom>
              <a:avLst/>
              <a:gdLst/>
              <a:ahLst/>
              <a:cxnLst/>
              <a:rect l="l" t="t" r="r" b="b"/>
              <a:pathLst>
                <a:path w="2098" h="577" extrusionOk="0">
                  <a:moveTo>
                    <a:pt x="0" y="0"/>
                  </a:moveTo>
                  <a:lnTo>
                    <a:pt x="0" y="576"/>
                  </a:lnTo>
                  <a:lnTo>
                    <a:pt x="2097" y="576"/>
                  </a:lnTo>
                  <a:lnTo>
                    <a:pt x="2097" y="0"/>
                  </a:ln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651;p42">
              <a:extLst>
                <a:ext uri="{FF2B5EF4-FFF2-40B4-BE49-F238E27FC236}">
                  <a16:creationId xmlns:a16="http://schemas.microsoft.com/office/drawing/2014/main" id="{61AA8D99-5C79-F0BC-4864-AAF24FA4D9AE}"/>
                </a:ext>
              </a:extLst>
            </p:cNvPr>
            <p:cNvSpPr/>
            <p:nvPr/>
          </p:nvSpPr>
          <p:spPr>
            <a:xfrm>
              <a:off x="6720100" y="1410100"/>
              <a:ext cx="44300" cy="266925"/>
            </a:xfrm>
            <a:custGeom>
              <a:avLst/>
              <a:gdLst/>
              <a:ahLst/>
              <a:cxnLst/>
              <a:rect l="l" t="t" r="r" b="b"/>
              <a:pathLst>
                <a:path w="1772" h="10677" extrusionOk="0">
                  <a:moveTo>
                    <a:pt x="1772" y="0"/>
                  </a:moveTo>
                  <a:lnTo>
                    <a:pt x="1" y="0"/>
                  </a:lnTo>
                  <a:lnTo>
                    <a:pt x="1" y="10677"/>
                  </a:lnTo>
                  <a:lnTo>
                    <a:pt x="1772" y="6400"/>
                  </a:ln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652;p42">
              <a:extLst>
                <a:ext uri="{FF2B5EF4-FFF2-40B4-BE49-F238E27FC236}">
                  <a16:creationId xmlns:a16="http://schemas.microsoft.com/office/drawing/2014/main" id="{FD70C094-F046-371F-1BA6-A708ED07790E}"/>
                </a:ext>
              </a:extLst>
            </p:cNvPr>
            <p:cNvSpPr/>
            <p:nvPr/>
          </p:nvSpPr>
          <p:spPr>
            <a:xfrm>
              <a:off x="6268575" y="1525800"/>
              <a:ext cx="12550" cy="155400"/>
            </a:xfrm>
            <a:custGeom>
              <a:avLst/>
              <a:gdLst/>
              <a:ahLst/>
              <a:cxnLst/>
              <a:rect l="l" t="t" r="r" b="b"/>
              <a:pathLst>
                <a:path w="502" h="6216" extrusionOk="0">
                  <a:moveTo>
                    <a:pt x="0" y="1"/>
                  </a:moveTo>
                  <a:lnTo>
                    <a:pt x="0" y="6216"/>
                  </a:lnTo>
                  <a:lnTo>
                    <a:pt x="501" y="6216"/>
                  </a:lnTo>
                  <a:lnTo>
                    <a:pt x="501" y="1"/>
                  </a:ln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653;p42">
              <a:extLst>
                <a:ext uri="{FF2B5EF4-FFF2-40B4-BE49-F238E27FC236}">
                  <a16:creationId xmlns:a16="http://schemas.microsoft.com/office/drawing/2014/main" id="{7BFAA380-220E-BEB3-B99B-9A9AEE6DC5F9}"/>
                </a:ext>
              </a:extLst>
            </p:cNvPr>
            <p:cNvSpPr/>
            <p:nvPr/>
          </p:nvSpPr>
          <p:spPr>
            <a:xfrm>
              <a:off x="6294675" y="1642125"/>
              <a:ext cx="27375" cy="69575"/>
            </a:xfrm>
            <a:custGeom>
              <a:avLst/>
              <a:gdLst/>
              <a:ahLst/>
              <a:cxnLst/>
              <a:rect l="l" t="t" r="r" b="b"/>
              <a:pathLst>
                <a:path w="1095" h="2783" extrusionOk="0">
                  <a:moveTo>
                    <a:pt x="368" y="1"/>
                  </a:moveTo>
                  <a:cubicBezTo>
                    <a:pt x="159" y="1"/>
                    <a:pt x="0" y="168"/>
                    <a:pt x="0" y="377"/>
                  </a:cubicBezTo>
                  <a:lnTo>
                    <a:pt x="0" y="2415"/>
                  </a:lnTo>
                  <a:cubicBezTo>
                    <a:pt x="0" y="2616"/>
                    <a:pt x="159" y="2783"/>
                    <a:pt x="368" y="2783"/>
                  </a:cubicBezTo>
                  <a:lnTo>
                    <a:pt x="719" y="2783"/>
                  </a:lnTo>
                  <a:cubicBezTo>
                    <a:pt x="928" y="2783"/>
                    <a:pt x="1095" y="2616"/>
                    <a:pt x="1095" y="2415"/>
                  </a:cubicBezTo>
                  <a:lnTo>
                    <a:pt x="1095" y="377"/>
                  </a:lnTo>
                  <a:cubicBezTo>
                    <a:pt x="1095" y="168"/>
                    <a:pt x="928" y="1"/>
                    <a:pt x="719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654;p42">
              <a:extLst>
                <a:ext uri="{FF2B5EF4-FFF2-40B4-BE49-F238E27FC236}">
                  <a16:creationId xmlns:a16="http://schemas.microsoft.com/office/drawing/2014/main" id="{122FC425-531D-8B79-A5B2-B63C6152AFE6}"/>
                </a:ext>
              </a:extLst>
            </p:cNvPr>
            <p:cNvSpPr/>
            <p:nvPr/>
          </p:nvSpPr>
          <p:spPr>
            <a:xfrm>
              <a:off x="6227625" y="1642125"/>
              <a:ext cx="27175" cy="69575"/>
            </a:xfrm>
            <a:custGeom>
              <a:avLst/>
              <a:gdLst/>
              <a:ahLst/>
              <a:cxnLst/>
              <a:rect l="l" t="t" r="r" b="b"/>
              <a:pathLst>
                <a:path w="1087" h="2783" extrusionOk="0">
                  <a:moveTo>
                    <a:pt x="368" y="1"/>
                  </a:moveTo>
                  <a:cubicBezTo>
                    <a:pt x="159" y="1"/>
                    <a:pt x="1" y="168"/>
                    <a:pt x="1" y="377"/>
                  </a:cubicBezTo>
                  <a:lnTo>
                    <a:pt x="1" y="2415"/>
                  </a:lnTo>
                  <a:cubicBezTo>
                    <a:pt x="1" y="2616"/>
                    <a:pt x="159" y="2783"/>
                    <a:pt x="368" y="2783"/>
                  </a:cubicBezTo>
                  <a:lnTo>
                    <a:pt x="719" y="2783"/>
                  </a:lnTo>
                  <a:cubicBezTo>
                    <a:pt x="928" y="2783"/>
                    <a:pt x="1087" y="2616"/>
                    <a:pt x="1087" y="2415"/>
                  </a:cubicBezTo>
                  <a:lnTo>
                    <a:pt x="1087" y="377"/>
                  </a:lnTo>
                  <a:cubicBezTo>
                    <a:pt x="1087" y="168"/>
                    <a:pt x="928" y="1"/>
                    <a:pt x="719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655;p42">
              <a:extLst>
                <a:ext uri="{FF2B5EF4-FFF2-40B4-BE49-F238E27FC236}">
                  <a16:creationId xmlns:a16="http://schemas.microsoft.com/office/drawing/2014/main" id="{2B70E417-DA09-DAAC-12E2-DDB5F8BE11A8}"/>
                </a:ext>
              </a:extLst>
            </p:cNvPr>
            <p:cNvSpPr/>
            <p:nvPr/>
          </p:nvSpPr>
          <p:spPr>
            <a:xfrm>
              <a:off x="6285275" y="1665100"/>
              <a:ext cx="9425" cy="23625"/>
            </a:xfrm>
            <a:custGeom>
              <a:avLst/>
              <a:gdLst/>
              <a:ahLst/>
              <a:cxnLst/>
              <a:rect l="l" t="t" r="r" b="b"/>
              <a:pathLst>
                <a:path w="377" h="945" extrusionOk="0">
                  <a:moveTo>
                    <a:pt x="126" y="1"/>
                  </a:moveTo>
                  <a:cubicBezTo>
                    <a:pt x="59" y="1"/>
                    <a:pt x="0" y="59"/>
                    <a:pt x="0" y="126"/>
                  </a:cubicBezTo>
                  <a:lnTo>
                    <a:pt x="0" y="819"/>
                  </a:lnTo>
                  <a:cubicBezTo>
                    <a:pt x="0" y="895"/>
                    <a:pt x="59" y="945"/>
                    <a:pt x="126" y="945"/>
                  </a:cubicBezTo>
                  <a:lnTo>
                    <a:pt x="251" y="945"/>
                  </a:lnTo>
                  <a:cubicBezTo>
                    <a:pt x="318" y="945"/>
                    <a:pt x="376" y="895"/>
                    <a:pt x="376" y="819"/>
                  </a:cubicBezTo>
                  <a:lnTo>
                    <a:pt x="376" y="126"/>
                  </a:lnTo>
                  <a:cubicBezTo>
                    <a:pt x="376" y="59"/>
                    <a:pt x="318" y="1"/>
                    <a:pt x="251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656;p42">
              <a:extLst>
                <a:ext uri="{FF2B5EF4-FFF2-40B4-BE49-F238E27FC236}">
                  <a16:creationId xmlns:a16="http://schemas.microsoft.com/office/drawing/2014/main" id="{A7BF7B71-9CD0-79F0-3FC6-231DFAA5C033}"/>
                </a:ext>
              </a:extLst>
            </p:cNvPr>
            <p:cNvSpPr/>
            <p:nvPr/>
          </p:nvSpPr>
          <p:spPr>
            <a:xfrm>
              <a:off x="6255000" y="1665100"/>
              <a:ext cx="9200" cy="23625"/>
            </a:xfrm>
            <a:custGeom>
              <a:avLst/>
              <a:gdLst/>
              <a:ahLst/>
              <a:cxnLst/>
              <a:rect l="l" t="t" r="r" b="b"/>
              <a:pathLst>
                <a:path w="368" h="945" extrusionOk="0">
                  <a:moveTo>
                    <a:pt x="125" y="1"/>
                  </a:moveTo>
                  <a:cubicBezTo>
                    <a:pt x="50" y="1"/>
                    <a:pt x="0" y="59"/>
                    <a:pt x="0" y="126"/>
                  </a:cubicBezTo>
                  <a:lnTo>
                    <a:pt x="0" y="819"/>
                  </a:lnTo>
                  <a:cubicBezTo>
                    <a:pt x="0" y="895"/>
                    <a:pt x="50" y="945"/>
                    <a:pt x="125" y="945"/>
                  </a:cubicBezTo>
                  <a:lnTo>
                    <a:pt x="242" y="945"/>
                  </a:lnTo>
                  <a:cubicBezTo>
                    <a:pt x="309" y="945"/>
                    <a:pt x="368" y="895"/>
                    <a:pt x="368" y="819"/>
                  </a:cubicBezTo>
                  <a:lnTo>
                    <a:pt x="368" y="126"/>
                  </a:lnTo>
                  <a:cubicBezTo>
                    <a:pt x="368" y="59"/>
                    <a:pt x="309" y="1"/>
                    <a:pt x="242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657;p42">
              <a:extLst>
                <a:ext uri="{FF2B5EF4-FFF2-40B4-BE49-F238E27FC236}">
                  <a16:creationId xmlns:a16="http://schemas.microsoft.com/office/drawing/2014/main" id="{97065FD3-1550-D8D7-FA14-419F8AEB8AD9}"/>
                </a:ext>
              </a:extLst>
            </p:cNvPr>
            <p:cNvSpPr/>
            <p:nvPr/>
          </p:nvSpPr>
          <p:spPr>
            <a:xfrm>
              <a:off x="6259575" y="1672625"/>
              <a:ext cx="30525" cy="8575"/>
            </a:xfrm>
            <a:custGeom>
              <a:avLst/>
              <a:gdLst/>
              <a:ahLst/>
              <a:cxnLst/>
              <a:rect l="l" t="t" r="r" b="b"/>
              <a:pathLst>
                <a:path w="1221" h="343" extrusionOk="0">
                  <a:moveTo>
                    <a:pt x="1" y="0"/>
                  </a:moveTo>
                  <a:lnTo>
                    <a:pt x="1" y="343"/>
                  </a:lnTo>
                  <a:lnTo>
                    <a:pt x="1221" y="343"/>
                  </a:lnTo>
                  <a:lnTo>
                    <a:pt x="1221" y="0"/>
                  </a:ln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58;p42">
              <a:extLst>
                <a:ext uri="{FF2B5EF4-FFF2-40B4-BE49-F238E27FC236}">
                  <a16:creationId xmlns:a16="http://schemas.microsoft.com/office/drawing/2014/main" id="{49553371-2E17-D67E-55A3-01F656808D5F}"/>
                </a:ext>
              </a:extLst>
            </p:cNvPr>
            <p:cNvSpPr/>
            <p:nvPr/>
          </p:nvSpPr>
          <p:spPr>
            <a:xfrm>
              <a:off x="6510825" y="1146125"/>
              <a:ext cx="486875" cy="84400"/>
            </a:xfrm>
            <a:custGeom>
              <a:avLst/>
              <a:gdLst/>
              <a:ahLst/>
              <a:cxnLst/>
              <a:rect l="l" t="t" r="r" b="b"/>
              <a:pathLst>
                <a:path w="19475" h="3376" extrusionOk="0">
                  <a:moveTo>
                    <a:pt x="17436" y="1612"/>
                  </a:moveTo>
                  <a:lnTo>
                    <a:pt x="285" y="3375"/>
                  </a:lnTo>
                  <a:cubicBezTo>
                    <a:pt x="226" y="2807"/>
                    <a:pt x="134" y="2239"/>
                    <a:pt x="1" y="1688"/>
                  </a:cubicBezTo>
                  <a:lnTo>
                    <a:pt x="17093" y="201"/>
                  </a:lnTo>
                  <a:cubicBezTo>
                    <a:pt x="19474" y="0"/>
                    <a:pt x="19223" y="1429"/>
                    <a:pt x="17436" y="1612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59;p42">
              <a:extLst>
                <a:ext uri="{FF2B5EF4-FFF2-40B4-BE49-F238E27FC236}">
                  <a16:creationId xmlns:a16="http://schemas.microsoft.com/office/drawing/2014/main" id="{26D5D013-091D-7D93-2E73-40E8E9134B34}"/>
                </a:ext>
              </a:extLst>
            </p:cNvPr>
            <p:cNvSpPr/>
            <p:nvPr/>
          </p:nvSpPr>
          <p:spPr>
            <a:xfrm>
              <a:off x="6512700" y="1155725"/>
              <a:ext cx="455125" cy="55775"/>
            </a:xfrm>
            <a:custGeom>
              <a:avLst/>
              <a:gdLst/>
              <a:ahLst/>
              <a:cxnLst/>
              <a:rect l="l" t="t" r="r" b="b"/>
              <a:pathLst>
                <a:path w="18205" h="2231" extrusionOk="0">
                  <a:moveTo>
                    <a:pt x="17110" y="527"/>
                  </a:moveTo>
                  <a:lnTo>
                    <a:pt x="143" y="2231"/>
                  </a:lnTo>
                  <a:cubicBezTo>
                    <a:pt x="110" y="2022"/>
                    <a:pt x="59" y="1813"/>
                    <a:pt x="1" y="1604"/>
                  </a:cubicBezTo>
                  <a:lnTo>
                    <a:pt x="17077" y="101"/>
                  </a:lnTo>
                  <a:cubicBezTo>
                    <a:pt x="18204" y="0"/>
                    <a:pt x="18204" y="418"/>
                    <a:pt x="17110" y="527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60;p42">
              <a:extLst>
                <a:ext uri="{FF2B5EF4-FFF2-40B4-BE49-F238E27FC236}">
                  <a16:creationId xmlns:a16="http://schemas.microsoft.com/office/drawing/2014/main" id="{51ED7DE2-872B-A679-66AD-0FE5E7742C14}"/>
                </a:ext>
              </a:extLst>
            </p:cNvPr>
            <p:cNvSpPr/>
            <p:nvPr/>
          </p:nvSpPr>
          <p:spPr>
            <a:xfrm>
              <a:off x="6459875" y="1236750"/>
              <a:ext cx="1891575" cy="207000"/>
            </a:xfrm>
            <a:custGeom>
              <a:avLst/>
              <a:gdLst/>
              <a:ahLst/>
              <a:cxnLst/>
              <a:rect l="l" t="t" r="r" b="b"/>
              <a:pathLst>
                <a:path w="75663" h="8280" extrusionOk="0">
                  <a:moveTo>
                    <a:pt x="72965" y="2064"/>
                  </a:moveTo>
                  <a:lnTo>
                    <a:pt x="84" y="8279"/>
                  </a:lnTo>
                  <a:cubicBezTo>
                    <a:pt x="17" y="7519"/>
                    <a:pt x="176" y="5447"/>
                    <a:pt x="0" y="4729"/>
                  </a:cubicBezTo>
                  <a:lnTo>
                    <a:pt x="72513" y="193"/>
                  </a:lnTo>
                  <a:cubicBezTo>
                    <a:pt x="75663" y="1"/>
                    <a:pt x="75329" y="1864"/>
                    <a:pt x="72965" y="2064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61;p42">
              <a:extLst>
                <a:ext uri="{FF2B5EF4-FFF2-40B4-BE49-F238E27FC236}">
                  <a16:creationId xmlns:a16="http://schemas.microsoft.com/office/drawing/2014/main" id="{0DCB336D-A397-8F71-501C-BE190E0E2290}"/>
                </a:ext>
              </a:extLst>
            </p:cNvPr>
            <p:cNvSpPr/>
            <p:nvPr/>
          </p:nvSpPr>
          <p:spPr>
            <a:xfrm>
              <a:off x="6461325" y="1250750"/>
              <a:ext cx="1814325" cy="168975"/>
            </a:xfrm>
            <a:custGeom>
              <a:avLst/>
              <a:gdLst/>
              <a:ahLst/>
              <a:cxnLst/>
              <a:rect l="l" t="t" r="r" b="b"/>
              <a:pathLst>
                <a:path w="72573" h="6759" extrusionOk="0">
                  <a:moveTo>
                    <a:pt x="9" y="6759"/>
                  </a:moveTo>
                  <a:cubicBezTo>
                    <a:pt x="26" y="6040"/>
                    <a:pt x="51" y="5171"/>
                    <a:pt x="1" y="4587"/>
                  </a:cubicBezTo>
                  <a:lnTo>
                    <a:pt x="70935" y="109"/>
                  </a:lnTo>
                  <a:cubicBezTo>
                    <a:pt x="72572" y="0"/>
                    <a:pt x="72397" y="978"/>
                    <a:pt x="71169" y="1070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62;p42">
              <a:extLst>
                <a:ext uri="{FF2B5EF4-FFF2-40B4-BE49-F238E27FC236}">
                  <a16:creationId xmlns:a16="http://schemas.microsoft.com/office/drawing/2014/main" id="{25AB12CA-5837-23C7-2568-B098B59DFFA6}"/>
                </a:ext>
              </a:extLst>
            </p:cNvPr>
            <p:cNvSpPr/>
            <p:nvPr/>
          </p:nvSpPr>
          <p:spPr>
            <a:xfrm>
              <a:off x="6926650" y="1352675"/>
              <a:ext cx="96300" cy="47625"/>
            </a:xfrm>
            <a:custGeom>
              <a:avLst/>
              <a:gdLst/>
              <a:ahLst/>
              <a:cxnLst/>
              <a:rect l="l" t="t" r="r" b="b"/>
              <a:pathLst>
                <a:path w="3852" h="1905" extrusionOk="0">
                  <a:moveTo>
                    <a:pt x="1" y="176"/>
                  </a:moveTo>
                  <a:lnTo>
                    <a:pt x="3852" y="0"/>
                  </a:lnTo>
                  <a:lnTo>
                    <a:pt x="3852" y="1729"/>
                  </a:lnTo>
                  <a:lnTo>
                    <a:pt x="1" y="1905"/>
                  </a:ln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63;p42">
              <a:extLst>
                <a:ext uri="{FF2B5EF4-FFF2-40B4-BE49-F238E27FC236}">
                  <a16:creationId xmlns:a16="http://schemas.microsoft.com/office/drawing/2014/main" id="{7DC78BD7-39AC-064B-369F-46A465391627}"/>
                </a:ext>
              </a:extLst>
            </p:cNvPr>
            <p:cNvSpPr/>
            <p:nvPr/>
          </p:nvSpPr>
          <p:spPr>
            <a:xfrm>
              <a:off x="6453200" y="1262450"/>
              <a:ext cx="1877375" cy="183375"/>
            </a:xfrm>
            <a:custGeom>
              <a:avLst/>
              <a:gdLst/>
              <a:ahLst/>
              <a:cxnLst/>
              <a:rect l="l" t="t" r="r" b="b"/>
              <a:pathLst>
                <a:path w="75095" h="7335" extrusionOk="0">
                  <a:moveTo>
                    <a:pt x="73232" y="1036"/>
                  </a:moveTo>
                  <a:lnTo>
                    <a:pt x="100" y="7335"/>
                  </a:lnTo>
                  <a:cubicBezTo>
                    <a:pt x="100" y="7101"/>
                    <a:pt x="351" y="6784"/>
                    <a:pt x="334" y="6583"/>
                  </a:cubicBezTo>
                  <a:cubicBezTo>
                    <a:pt x="167" y="6190"/>
                    <a:pt x="0" y="6500"/>
                    <a:pt x="0" y="6316"/>
                  </a:cubicBezTo>
                  <a:lnTo>
                    <a:pt x="73006" y="510"/>
                  </a:lnTo>
                  <a:cubicBezTo>
                    <a:pt x="74025" y="426"/>
                    <a:pt x="74794" y="259"/>
                    <a:pt x="75095" y="0"/>
                  </a:cubicBezTo>
                  <a:cubicBezTo>
                    <a:pt x="74911" y="760"/>
                    <a:pt x="73958" y="978"/>
                    <a:pt x="73232" y="1036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4;p42">
              <a:extLst>
                <a:ext uri="{FF2B5EF4-FFF2-40B4-BE49-F238E27FC236}">
                  <a16:creationId xmlns:a16="http://schemas.microsoft.com/office/drawing/2014/main" id="{E6D64CA0-6417-77DE-EAF8-790B9FF80F47}"/>
                </a:ext>
              </a:extLst>
            </p:cNvPr>
            <p:cNvSpPr/>
            <p:nvPr/>
          </p:nvSpPr>
          <p:spPr>
            <a:xfrm>
              <a:off x="6033400" y="993225"/>
              <a:ext cx="485600" cy="525700"/>
            </a:xfrm>
            <a:custGeom>
              <a:avLst/>
              <a:gdLst/>
              <a:ahLst/>
              <a:cxnLst/>
              <a:rect l="l" t="t" r="r" b="b"/>
              <a:pathLst>
                <a:path w="19424" h="21028" extrusionOk="0">
                  <a:moveTo>
                    <a:pt x="9716" y="1"/>
                  </a:moveTo>
                  <a:cubicBezTo>
                    <a:pt x="4353" y="1"/>
                    <a:pt x="0" y="4704"/>
                    <a:pt x="0" y="10510"/>
                  </a:cubicBezTo>
                  <a:cubicBezTo>
                    <a:pt x="0" y="16316"/>
                    <a:pt x="4353" y="21028"/>
                    <a:pt x="9716" y="21028"/>
                  </a:cubicBezTo>
                  <a:cubicBezTo>
                    <a:pt x="15079" y="21028"/>
                    <a:pt x="19424" y="16316"/>
                    <a:pt x="19424" y="10510"/>
                  </a:cubicBezTo>
                  <a:cubicBezTo>
                    <a:pt x="19424" y="4704"/>
                    <a:pt x="15079" y="1"/>
                    <a:pt x="9716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65;p42">
              <a:extLst>
                <a:ext uri="{FF2B5EF4-FFF2-40B4-BE49-F238E27FC236}">
                  <a16:creationId xmlns:a16="http://schemas.microsoft.com/office/drawing/2014/main" id="{90427381-A0DF-43EE-0376-1AA01C61F55B}"/>
                </a:ext>
              </a:extLst>
            </p:cNvPr>
            <p:cNvSpPr/>
            <p:nvPr/>
          </p:nvSpPr>
          <p:spPr>
            <a:xfrm>
              <a:off x="6058050" y="1336175"/>
              <a:ext cx="436525" cy="182750"/>
            </a:xfrm>
            <a:custGeom>
              <a:avLst/>
              <a:gdLst/>
              <a:ahLst/>
              <a:cxnLst/>
              <a:rect l="l" t="t" r="r" b="b"/>
              <a:pathLst>
                <a:path w="17461" h="7310" extrusionOk="0">
                  <a:moveTo>
                    <a:pt x="17460" y="1412"/>
                  </a:moveTo>
                  <a:cubicBezTo>
                    <a:pt x="15881" y="4904"/>
                    <a:pt x="12565" y="7310"/>
                    <a:pt x="8730" y="7310"/>
                  </a:cubicBezTo>
                  <a:cubicBezTo>
                    <a:pt x="4896" y="7310"/>
                    <a:pt x="1579" y="4904"/>
                    <a:pt x="0" y="1412"/>
                  </a:cubicBezTo>
                  <a:cubicBezTo>
                    <a:pt x="5731" y="0"/>
                    <a:pt x="11721" y="0"/>
                    <a:pt x="17460" y="1412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66;p42">
              <a:extLst>
                <a:ext uri="{FF2B5EF4-FFF2-40B4-BE49-F238E27FC236}">
                  <a16:creationId xmlns:a16="http://schemas.microsoft.com/office/drawing/2014/main" id="{38FDF33D-3A44-8C4D-DC2F-964AFB360067}"/>
                </a:ext>
              </a:extLst>
            </p:cNvPr>
            <p:cNvSpPr/>
            <p:nvPr/>
          </p:nvSpPr>
          <p:spPr>
            <a:xfrm>
              <a:off x="6071200" y="1343900"/>
              <a:ext cx="409175" cy="160425"/>
            </a:xfrm>
            <a:custGeom>
              <a:avLst/>
              <a:gdLst/>
              <a:ahLst/>
              <a:cxnLst/>
              <a:rect l="l" t="t" r="r" b="b"/>
              <a:pathLst>
                <a:path w="16367" h="6417" extrusionOk="0">
                  <a:moveTo>
                    <a:pt x="10669" y="109"/>
                  </a:moveTo>
                  <a:cubicBezTo>
                    <a:pt x="11521" y="167"/>
                    <a:pt x="12607" y="259"/>
                    <a:pt x="13584" y="385"/>
                  </a:cubicBezTo>
                  <a:cubicBezTo>
                    <a:pt x="14044" y="451"/>
                    <a:pt x="14503" y="527"/>
                    <a:pt x="14954" y="610"/>
                  </a:cubicBezTo>
                  <a:cubicBezTo>
                    <a:pt x="15815" y="794"/>
                    <a:pt x="16366" y="1028"/>
                    <a:pt x="16207" y="1345"/>
                  </a:cubicBezTo>
                  <a:cubicBezTo>
                    <a:pt x="14620" y="4361"/>
                    <a:pt x="11638" y="6416"/>
                    <a:pt x="8204" y="6416"/>
                  </a:cubicBezTo>
                  <a:cubicBezTo>
                    <a:pt x="4604" y="6416"/>
                    <a:pt x="1513" y="4169"/>
                    <a:pt x="1" y="911"/>
                  </a:cubicBezTo>
                  <a:cubicBezTo>
                    <a:pt x="2699" y="301"/>
                    <a:pt x="5447" y="0"/>
                    <a:pt x="8204" y="9"/>
                  </a:cubicBezTo>
                  <a:cubicBezTo>
                    <a:pt x="8964" y="9"/>
                    <a:pt x="9716" y="25"/>
                    <a:pt x="10451" y="67"/>
                  </a:cubicBezTo>
                  <a:cubicBezTo>
                    <a:pt x="10518" y="92"/>
                    <a:pt x="10593" y="100"/>
                    <a:pt x="10669" y="109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67;p42">
              <a:extLst>
                <a:ext uri="{FF2B5EF4-FFF2-40B4-BE49-F238E27FC236}">
                  <a16:creationId xmlns:a16="http://schemas.microsoft.com/office/drawing/2014/main" id="{D0B859BB-E1A8-F0CB-F1C4-9481314FB457}"/>
                </a:ext>
              </a:extLst>
            </p:cNvPr>
            <p:cNvSpPr/>
            <p:nvPr/>
          </p:nvSpPr>
          <p:spPr>
            <a:xfrm>
              <a:off x="6167275" y="1122925"/>
              <a:ext cx="104250" cy="64150"/>
            </a:xfrm>
            <a:custGeom>
              <a:avLst/>
              <a:gdLst/>
              <a:ahLst/>
              <a:cxnLst/>
              <a:rect l="l" t="t" r="r" b="b"/>
              <a:pathLst>
                <a:path w="4170" h="2566" extrusionOk="0">
                  <a:moveTo>
                    <a:pt x="259" y="2474"/>
                  </a:moveTo>
                  <a:cubicBezTo>
                    <a:pt x="1437" y="2423"/>
                    <a:pt x="2715" y="2524"/>
                    <a:pt x="3910" y="2557"/>
                  </a:cubicBezTo>
                  <a:cubicBezTo>
                    <a:pt x="4069" y="2565"/>
                    <a:pt x="4152" y="2490"/>
                    <a:pt x="4152" y="2281"/>
                  </a:cubicBezTo>
                  <a:lnTo>
                    <a:pt x="4152" y="352"/>
                  </a:lnTo>
                  <a:cubicBezTo>
                    <a:pt x="4152" y="193"/>
                    <a:pt x="4169" y="68"/>
                    <a:pt x="3877" y="68"/>
                  </a:cubicBezTo>
                  <a:cubicBezTo>
                    <a:pt x="3041" y="59"/>
                    <a:pt x="2064" y="51"/>
                    <a:pt x="1011" y="9"/>
                  </a:cubicBezTo>
                  <a:cubicBezTo>
                    <a:pt x="786" y="1"/>
                    <a:pt x="736" y="42"/>
                    <a:pt x="669" y="235"/>
                  </a:cubicBezTo>
                  <a:lnTo>
                    <a:pt x="76" y="2281"/>
                  </a:lnTo>
                  <a:cubicBezTo>
                    <a:pt x="0" y="2415"/>
                    <a:pt x="84" y="2474"/>
                    <a:pt x="259" y="2474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668;p42">
              <a:extLst>
                <a:ext uri="{FF2B5EF4-FFF2-40B4-BE49-F238E27FC236}">
                  <a16:creationId xmlns:a16="http://schemas.microsoft.com/office/drawing/2014/main" id="{247F4A1D-1176-10D4-1B35-550344E5F85E}"/>
                </a:ext>
              </a:extLst>
            </p:cNvPr>
            <p:cNvSpPr/>
            <p:nvPr/>
          </p:nvSpPr>
          <p:spPr>
            <a:xfrm>
              <a:off x="6108575" y="1122100"/>
              <a:ext cx="66250" cy="76875"/>
            </a:xfrm>
            <a:custGeom>
              <a:avLst/>
              <a:gdLst/>
              <a:ahLst/>
              <a:cxnLst/>
              <a:rect l="l" t="t" r="r" b="b"/>
              <a:pathLst>
                <a:path w="2650" h="3075" extrusionOk="0">
                  <a:moveTo>
                    <a:pt x="185" y="3041"/>
                  </a:moveTo>
                  <a:cubicBezTo>
                    <a:pt x="619" y="2899"/>
                    <a:pt x="1129" y="2740"/>
                    <a:pt x="1705" y="2598"/>
                  </a:cubicBezTo>
                  <a:cubicBezTo>
                    <a:pt x="1830" y="2573"/>
                    <a:pt x="1931" y="2481"/>
                    <a:pt x="1964" y="2356"/>
                  </a:cubicBezTo>
                  <a:lnTo>
                    <a:pt x="2599" y="176"/>
                  </a:lnTo>
                  <a:cubicBezTo>
                    <a:pt x="2649" y="17"/>
                    <a:pt x="2490" y="17"/>
                    <a:pt x="2415" y="9"/>
                  </a:cubicBezTo>
                  <a:cubicBezTo>
                    <a:pt x="2290" y="0"/>
                    <a:pt x="2156" y="0"/>
                    <a:pt x="2031" y="0"/>
                  </a:cubicBezTo>
                  <a:cubicBezTo>
                    <a:pt x="1914" y="0"/>
                    <a:pt x="1814" y="59"/>
                    <a:pt x="1739" y="151"/>
                  </a:cubicBezTo>
                  <a:lnTo>
                    <a:pt x="93" y="2891"/>
                  </a:lnTo>
                  <a:cubicBezTo>
                    <a:pt x="1" y="3033"/>
                    <a:pt x="84" y="3075"/>
                    <a:pt x="185" y="3041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669;p42">
              <a:extLst>
                <a:ext uri="{FF2B5EF4-FFF2-40B4-BE49-F238E27FC236}">
                  <a16:creationId xmlns:a16="http://schemas.microsoft.com/office/drawing/2014/main" id="{030278CB-81A3-36AA-245F-5F0CDF27820D}"/>
                </a:ext>
              </a:extLst>
            </p:cNvPr>
            <p:cNvSpPr/>
            <p:nvPr/>
          </p:nvSpPr>
          <p:spPr>
            <a:xfrm>
              <a:off x="6074950" y="1122300"/>
              <a:ext cx="72100" cy="87950"/>
            </a:xfrm>
            <a:custGeom>
              <a:avLst/>
              <a:gdLst/>
              <a:ahLst/>
              <a:cxnLst/>
              <a:rect l="l" t="t" r="r" b="b"/>
              <a:pathLst>
                <a:path w="2884" h="3518" extrusionOk="0">
                  <a:moveTo>
                    <a:pt x="2014" y="427"/>
                  </a:moveTo>
                  <a:lnTo>
                    <a:pt x="293" y="2975"/>
                  </a:lnTo>
                  <a:cubicBezTo>
                    <a:pt x="1" y="3401"/>
                    <a:pt x="126" y="3518"/>
                    <a:pt x="744" y="3309"/>
                  </a:cubicBezTo>
                  <a:cubicBezTo>
                    <a:pt x="870" y="3267"/>
                    <a:pt x="978" y="3184"/>
                    <a:pt x="1054" y="3067"/>
                  </a:cubicBezTo>
                  <a:lnTo>
                    <a:pt x="2808" y="151"/>
                  </a:lnTo>
                  <a:cubicBezTo>
                    <a:pt x="2850" y="93"/>
                    <a:pt x="2883" y="1"/>
                    <a:pt x="2749" y="34"/>
                  </a:cubicBezTo>
                  <a:cubicBezTo>
                    <a:pt x="2440" y="93"/>
                    <a:pt x="2181" y="193"/>
                    <a:pt x="2014" y="427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670;p42">
              <a:extLst>
                <a:ext uri="{FF2B5EF4-FFF2-40B4-BE49-F238E27FC236}">
                  <a16:creationId xmlns:a16="http://schemas.microsoft.com/office/drawing/2014/main" id="{56DC4594-3A7C-B35E-61E0-7D9B61384E69}"/>
                </a:ext>
              </a:extLst>
            </p:cNvPr>
            <p:cNvSpPr/>
            <p:nvPr/>
          </p:nvSpPr>
          <p:spPr>
            <a:xfrm>
              <a:off x="6281100" y="1122925"/>
              <a:ext cx="104025" cy="64150"/>
            </a:xfrm>
            <a:custGeom>
              <a:avLst/>
              <a:gdLst/>
              <a:ahLst/>
              <a:cxnLst/>
              <a:rect l="l" t="t" r="r" b="b"/>
              <a:pathLst>
                <a:path w="4161" h="2566" extrusionOk="0">
                  <a:moveTo>
                    <a:pt x="3910" y="2474"/>
                  </a:moveTo>
                  <a:cubicBezTo>
                    <a:pt x="2724" y="2423"/>
                    <a:pt x="1454" y="2524"/>
                    <a:pt x="251" y="2557"/>
                  </a:cubicBezTo>
                  <a:cubicBezTo>
                    <a:pt x="101" y="2565"/>
                    <a:pt x="9" y="2490"/>
                    <a:pt x="9" y="2281"/>
                  </a:cubicBezTo>
                  <a:lnTo>
                    <a:pt x="9" y="352"/>
                  </a:lnTo>
                  <a:cubicBezTo>
                    <a:pt x="9" y="193"/>
                    <a:pt x="0" y="68"/>
                    <a:pt x="293" y="68"/>
                  </a:cubicBezTo>
                  <a:cubicBezTo>
                    <a:pt x="1128" y="59"/>
                    <a:pt x="2106" y="51"/>
                    <a:pt x="3158" y="9"/>
                  </a:cubicBezTo>
                  <a:cubicBezTo>
                    <a:pt x="3375" y="1"/>
                    <a:pt x="3434" y="42"/>
                    <a:pt x="3492" y="235"/>
                  </a:cubicBezTo>
                  <a:lnTo>
                    <a:pt x="4094" y="2281"/>
                  </a:lnTo>
                  <a:cubicBezTo>
                    <a:pt x="4161" y="2415"/>
                    <a:pt x="4085" y="2474"/>
                    <a:pt x="3910" y="2474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671;p42">
              <a:extLst>
                <a:ext uri="{FF2B5EF4-FFF2-40B4-BE49-F238E27FC236}">
                  <a16:creationId xmlns:a16="http://schemas.microsoft.com/office/drawing/2014/main" id="{583610AE-9A01-ECEE-0BF3-2001DDA77AF0}"/>
                </a:ext>
              </a:extLst>
            </p:cNvPr>
            <p:cNvSpPr/>
            <p:nvPr/>
          </p:nvSpPr>
          <p:spPr>
            <a:xfrm>
              <a:off x="6377800" y="1122100"/>
              <a:ext cx="66225" cy="76875"/>
            </a:xfrm>
            <a:custGeom>
              <a:avLst/>
              <a:gdLst/>
              <a:ahLst/>
              <a:cxnLst/>
              <a:rect l="l" t="t" r="r" b="b"/>
              <a:pathLst>
                <a:path w="2649" h="3075" extrusionOk="0">
                  <a:moveTo>
                    <a:pt x="2456" y="3041"/>
                  </a:moveTo>
                  <a:cubicBezTo>
                    <a:pt x="2022" y="2899"/>
                    <a:pt x="1521" y="2740"/>
                    <a:pt x="936" y="2598"/>
                  </a:cubicBezTo>
                  <a:cubicBezTo>
                    <a:pt x="811" y="2573"/>
                    <a:pt x="710" y="2473"/>
                    <a:pt x="677" y="2356"/>
                  </a:cubicBezTo>
                  <a:lnTo>
                    <a:pt x="42" y="176"/>
                  </a:lnTo>
                  <a:cubicBezTo>
                    <a:pt x="0" y="17"/>
                    <a:pt x="151" y="17"/>
                    <a:pt x="226" y="9"/>
                  </a:cubicBezTo>
                  <a:cubicBezTo>
                    <a:pt x="351" y="0"/>
                    <a:pt x="485" y="0"/>
                    <a:pt x="610" y="0"/>
                  </a:cubicBezTo>
                  <a:cubicBezTo>
                    <a:pt x="727" y="0"/>
                    <a:pt x="836" y="59"/>
                    <a:pt x="902" y="151"/>
                  </a:cubicBezTo>
                  <a:lnTo>
                    <a:pt x="2557" y="2891"/>
                  </a:lnTo>
                  <a:cubicBezTo>
                    <a:pt x="2648" y="3033"/>
                    <a:pt x="2573" y="3075"/>
                    <a:pt x="2456" y="3041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672;p42">
              <a:extLst>
                <a:ext uri="{FF2B5EF4-FFF2-40B4-BE49-F238E27FC236}">
                  <a16:creationId xmlns:a16="http://schemas.microsoft.com/office/drawing/2014/main" id="{0BB4154B-B772-E14B-CF75-AF903FA12DC6}"/>
                </a:ext>
              </a:extLst>
            </p:cNvPr>
            <p:cNvSpPr/>
            <p:nvPr/>
          </p:nvSpPr>
          <p:spPr>
            <a:xfrm>
              <a:off x="6405575" y="1122300"/>
              <a:ext cx="71875" cy="87950"/>
            </a:xfrm>
            <a:custGeom>
              <a:avLst/>
              <a:gdLst/>
              <a:ahLst/>
              <a:cxnLst/>
              <a:rect l="l" t="t" r="r" b="b"/>
              <a:pathLst>
                <a:path w="2875" h="3518" extrusionOk="0">
                  <a:moveTo>
                    <a:pt x="869" y="427"/>
                  </a:moveTo>
                  <a:lnTo>
                    <a:pt x="2590" y="2975"/>
                  </a:lnTo>
                  <a:cubicBezTo>
                    <a:pt x="2874" y="3401"/>
                    <a:pt x="2757" y="3518"/>
                    <a:pt x="2131" y="3309"/>
                  </a:cubicBezTo>
                  <a:cubicBezTo>
                    <a:pt x="2005" y="3267"/>
                    <a:pt x="1897" y="3184"/>
                    <a:pt x="1830" y="3067"/>
                  </a:cubicBezTo>
                  <a:lnTo>
                    <a:pt x="76" y="151"/>
                  </a:lnTo>
                  <a:cubicBezTo>
                    <a:pt x="25" y="93"/>
                    <a:pt x="0" y="1"/>
                    <a:pt x="134" y="34"/>
                  </a:cubicBezTo>
                  <a:cubicBezTo>
                    <a:pt x="443" y="93"/>
                    <a:pt x="694" y="193"/>
                    <a:pt x="869" y="427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673;p42">
              <a:extLst>
                <a:ext uri="{FF2B5EF4-FFF2-40B4-BE49-F238E27FC236}">
                  <a16:creationId xmlns:a16="http://schemas.microsoft.com/office/drawing/2014/main" id="{7F93E0B1-0BAC-357C-3C93-20A08045105D}"/>
                </a:ext>
              </a:extLst>
            </p:cNvPr>
            <p:cNvSpPr/>
            <p:nvPr/>
          </p:nvSpPr>
          <p:spPr>
            <a:xfrm>
              <a:off x="5554700" y="1146125"/>
              <a:ext cx="486875" cy="84175"/>
            </a:xfrm>
            <a:custGeom>
              <a:avLst/>
              <a:gdLst/>
              <a:ahLst/>
              <a:cxnLst/>
              <a:rect l="l" t="t" r="r" b="b"/>
              <a:pathLst>
                <a:path w="19475" h="3367" extrusionOk="0">
                  <a:moveTo>
                    <a:pt x="2039" y="1612"/>
                  </a:moveTo>
                  <a:lnTo>
                    <a:pt x="19199" y="3367"/>
                  </a:lnTo>
                  <a:cubicBezTo>
                    <a:pt x="19249" y="2799"/>
                    <a:pt x="19341" y="2239"/>
                    <a:pt x="19474" y="1688"/>
                  </a:cubicBezTo>
                  <a:lnTo>
                    <a:pt x="2382" y="201"/>
                  </a:lnTo>
                  <a:cubicBezTo>
                    <a:pt x="1" y="0"/>
                    <a:pt x="252" y="1429"/>
                    <a:pt x="2039" y="1612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674;p42">
              <a:extLst>
                <a:ext uri="{FF2B5EF4-FFF2-40B4-BE49-F238E27FC236}">
                  <a16:creationId xmlns:a16="http://schemas.microsoft.com/office/drawing/2014/main" id="{F6FA8257-883F-1913-D794-3DEC4DE9FBF3}"/>
                </a:ext>
              </a:extLst>
            </p:cNvPr>
            <p:cNvSpPr/>
            <p:nvPr/>
          </p:nvSpPr>
          <p:spPr>
            <a:xfrm>
              <a:off x="5584575" y="1155725"/>
              <a:ext cx="455325" cy="55775"/>
            </a:xfrm>
            <a:custGeom>
              <a:avLst/>
              <a:gdLst/>
              <a:ahLst/>
              <a:cxnLst/>
              <a:rect l="l" t="t" r="r" b="b"/>
              <a:pathLst>
                <a:path w="18213" h="2231" extrusionOk="0">
                  <a:moveTo>
                    <a:pt x="1095" y="527"/>
                  </a:moveTo>
                  <a:lnTo>
                    <a:pt x="18062" y="2231"/>
                  </a:lnTo>
                  <a:cubicBezTo>
                    <a:pt x="18104" y="2022"/>
                    <a:pt x="18154" y="1813"/>
                    <a:pt x="18212" y="1604"/>
                  </a:cubicBezTo>
                  <a:lnTo>
                    <a:pt x="1137" y="101"/>
                  </a:lnTo>
                  <a:cubicBezTo>
                    <a:pt x="1" y="0"/>
                    <a:pt x="9" y="418"/>
                    <a:pt x="1095" y="527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675;p42">
              <a:extLst>
                <a:ext uri="{FF2B5EF4-FFF2-40B4-BE49-F238E27FC236}">
                  <a16:creationId xmlns:a16="http://schemas.microsoft.com/office/drawing/2014/main" id="{7C5C5D1E-C5FD-B37C-762D-84A16BA669DB}"/>
                </a:ext>
              </a:extLst>
            </p:cNvPr>
            <p:cNvSpPr/>
            <p:nvPr/>
          </p:nvSpPr>
          <p:spPr>
            <a:xfrm>
              <a:off x="6842500" y="1441575"/>
              <a:ext cx="265675" cy="241300"/>
            </a:xfrm>
            <a:custGeom>
              <a:avLst/>
              <a:gdLst/>
              <a:ahLst/>
              <a:cxnLst/>
              <a:rect l="l" t="t" r="r" b="b"/>
              <a:pathLst>
                <a:path w="10627" h="9652" extrusionOk="0">
                  <a:moveTo>
                    <a:pt x="5317" y="0"/>
                  </a:moveTo>
                  <a:cubicBezTo>
                    <a:pt x="4941" y="0"/>
                    <a:pt x="4559" y="44"/>
                    <a:pt x="4177" y="137"/>
                  </a:cubicBezTo>
                  <a:cubicBezTo>
                    <a:pt x="1587" y="755"/>
                    <a:pt x="0" y="3361"/>
                    <a:pt x="618" y="5959"/>
                  </a:cubicBezTo>
                  <a:cubicBezTo>
                    <a:pt x="1153" y="8171"/>
                    <a:pt x="3133" y="9652"/>
                    <a:pt x="5312" y="9652"/>
                  </a:cubicBezTo>
                  <a:cubicBezTo>
                    <a:pt x="5685" y="9652"/>
                    <a:pt x="6063" y="9608"/>
                    <a:pt x="6441" y="9518"/>
                  </a:cubicBezTo>
                  <a:cubicBezTo>
                    <a:pt x="9031" y="8892"/>
                    <a:pt x="10626" y="6285"/>
                    <a:pt x="10000" y="3695"/>
                  </a:cubicBezTo>
                  <a:cubicBezTo>
                    <a:pt x="9472" y="1486"/>
                    <a:pt x="7498" y="0"/>
                    <a:pt x="5317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676;p42">
              <a:extLst>
                <a:ext uri="{FF2B5EF4-FFF2-40B4-BE49-F238E27FC236}">
                  <a16:creationId xmlns:a16="http://schemas.microsoft.com/office/drawing/2014/main" id="{57DEE22A-6275-E4DE-32B3-D2B0A21E9D76}"/>
                </a:ext>
              </a:extLst>
            </p:cNvPr>
            <p:cNvSpPr/>
            <p:nvPr/>
          </p:nvSpPr>
          <p:spPr>
            <a:xfrm>
              <a:off x="6836025" y="1404975"/>
              <a:ext cx="278625" cy="254000"/>
            </a:xfrm>
            <a:custGeom>
              <a:avLst/>
              <a:gdLst/>
              <a:ahLst/>
              <a:cxnLst/>
              <a:rect l="l" t="t" r="r" b="b"/>
              <a:pathLst>
                <a:path w="11145" h="10160" extrusionOk="0">
                  <a:moveTo>
                    <a:pt x="5572" y="1"/>
                  </a:moveTo>
                  <a:cubicBezTo>
                    <a:pt x="4273" y="1"/>
                    <a:pt x="2974" y="498"/>
                    <a:pt x="1980" y="1492"/>
                  </a:cubicBezTo>
                  <a:cubicBezTo>
                    <a:pt x="0" y="3472"/>
                    <a:pt x="0" y="6688"/>
                    <a:pt x="1980" y="8668"/>
                  </a:cubicBezTo>
                  <a:cubicBezTo>
                    <a:pt x="2974" y="9662"/>
                    <a:pt x="4273" y="10159"/>
                    <a:pt x="5572" y="10159"/>
                  </a:cubicBezTo>
                  <a:cubicBezTo>
                    <a:pt x="6871" y="10159"/>
                    <a:pt x="8170" y="9662"/>
                    <a:pt x="9164" y="8668"/>
                  </a:cubicBezTo>
                  <a:cubicBezTo>
                    <a:pt x="11144" y="6688"/>
                    <a:pt x="11144" y="3472"/>
                    <a:pt x="9164" y="1492"/>
                  </a:cubicBezTo>
                  <a:cubicBezTo>
                    <a:pt x="8170" y="498"/>
                    <a:pt x="6871" y="1"/>
                    <a:pt x="5572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677;p42">
              <a:extLst>
                <a:ext uri="{FF2B5EF4-FFF2-40B4-BE49-F238E27FC236}">
                  <a16:creationId xmlns:a16="http://schemas.microsoft.com/office/drawing/2014/main" id="{9E87F794-D000-E158-B29F-F058254AC40C}"/>
                </a:ext>
              </a:extLst>
            </p:cNvPr>
            <p:cNvSpPr/>
            <p:nvPr/>
          </p:nvSpPr>
          <p:spPr>
            <a:xfrm>
              <a:off x="6866500" y="1427225"/>
              <a:ext cx="217650" cy="218275"/>
            </a:xfrm>
            <a:custGeom>
              <a:avLst/>
              <a:gdLst/>
              <a:ahLst/>
              <a:cxnLst/>
              <a:rect l="l" t="t" r="r" b="b"/>
              <a:pathLst>
                <a:path w="8706" h="8731" extrusionOk="0">
                  <a:moveTo>
                    <a:pt x="4353" y="0"/>
                  </a:moveTo>
                  <a:cubicBezTo>
                    <a:pt x="2014" y="0"/>
                    <a:pt x="1" y="1964"/>
                    <a:pt x="1" y="4386"/>
                  </a:cubicBezTo>
                  <a:cubicBezTo>
                    <a:pt x="1" y="6784"/>
                    <a:pt x="1947" y="8730"/>
                    <a:pt x="4353" y="8730"/>
                  </a:cubicBezTo>
                  <a:cubicBezTo>
                    <a:pt x="6759" y="8730"/>
                    <a:pt x="8706" y="6784"/>
                    <a:pt x="8706" y="4386"/>
                  </a:cubicBezTo>
                  <a:cubicBezTo>
                    <a:pt x="8706" y="1964"/>
                    <a:pt x="6692" y="0"/>
                    <a:pt x="4353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678;p42">
              <a:extLst>
                <a:ext uri="{FF2B5EF4-FFF2-40B4-BE49-F238E27FC236}">
                  <a16:creationId xmlns:a16="http://schemas.microsoft.com/office/drawing/2014/main" id="{6763F180-AC5A-DFDB-C72F-FB2A19659FEF}"/>
                </a:ext>
              </a:extLst>
            </p:cNvPr>
            <p:cNvSpPr/>
            <p:nvPr/>
          </p:nvSpPr>
          <p:spPr>
            <a:xfrm>
              <a:off x="6886350" y="1436000"/>
              <a:ext cx="185075" cy="185050"/>
            </a:xfrm>
            <a:custGeom>
              <a:avLst/>
              <a:gdLst/>
              <a:ahLst/>
              <a:cxnLst/>
              <a:rect l="l" t="t" r="r" b="b"/>
              <a:pathLst>
                <a:path w="7403" h="7402" extrusionOk="0">
                  <a:moveTo>
                    <a:pt x="3559" y="7402"/>
                  </a:moveTo>
                  <a:cubicBezTo>
                    <a:pt x="4996" y="7402"/>
                    <a:pt x="6299" y="6533"/>
                    <a:pt x="6851" y="5205"/>
                  </a:cubicBezTo>
                  <a:cubicBezTo>
                    <a:pt x="7402" y="3868"/>
                    <a:pt x="7093" y="2339"/>
                    <a:pt x="6074" y="1320"/>
                  </a:cubicBezTo>
                  <a:cubicBezTo>
                    <a:pt x="5055" y="301"/>
                    <a:pt x="3526" y="0"/>
                    <a:pt x="2197" y="552"/>
                  </a:cubicBezTo>
                  <a:cubicBezTo>
                    <a:pt x="869" y="1103"/>
                    <a:pt x="0" y="2398"/>
                    <a:pt x="0" y="3843"/>
                  </a:cubicBezTo>
                  <a:cubicBezTo>
                    <a:pt x="0" y="5806"/>
                    <a:pt x="1596" y="7394"/>
                    <a:pt x="3559" y="7402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679;p42">
              <a:extLst>
                <a:ext uri="{FF2B5EF4-FFF2-40B4-BE49-F238E27FC236}">
                  <a16:creationId xmlns:a16="http://schemas.microsoft.com/office/drawing/2014/main" id="{71F401F5-B788-E9F3-B099-646E613F331A}"/>
                </a:ext>
              </a:extLst>
            </p:cNvPr>
            <p:cNvSpPr/>
            <p:nvPr/>
          </p:nvSpPr>
          <p:spPr>
            <a:xfrm>
              <a:off x="6938550" y="1482775"/>
              <a:ext cx="85875" cy="86075"/>
            </a:xfrm>
            <a:custGeom>
              <a:avLst/>
              <a:gdLst/>
              <a:ahLst/>
              <a:cxnLst/>
              <a:rect l="l" t="t" r="r" b="b"/>
              <a:pathLst>
                <a:path w="3435" h="3443" extrusionOk="0">
                  <a:moveTo>
                    <a:pt x="1471" y="3442"/>
                  </a:moveTo>
                  <a:cubicBezTo>
                    <a:pt x="2783" y="3442"/>
                    <a:pt x="3434" y="1855"/>
                    <a:pt x="2515" y="928"/>
                  </a:cubicBezTo>
                  <a:cubicBezTo>
                    <a:pt x="1588" y="1"/>
                    <a:pt x="1" y="661"/>
                    <a:pt x="1" y="1972"/>
                  </a:cubicBezTo>
                  <a:cubicBezTo>
                    <a:pt x="1" y="2783"/>
                    <a:pt x="661" y="3434"/>
                    <a:pt x="1471" y="3442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680;p42">
              <a:extLst>
                <a:ext uri="{FF2B5EF4-FFF2-40B4-BE49-F238E27FC236}">
                  <a16:creationId xmlns:a16="http://schemas.microsoft.com/office/drawing/2014/main" id="{0041E012-F674-2CF7-1325-D4D7E19E82C6}"/>
                </a:ext>
              </a:extLst>
            </p:cNvPr>
            <p:cNvSpPr/>
            <p:nvPr/>
          </p:nvSpPr>
          <p:spPr>
            <a:xfrm>
              <a:off x="6945650" y="1502200"/>
              <a:ext cx="59350" cy="59350"/>
            </a:xfrm>
            <a:custGeom>
              <a:avLst/>
              <a:gdLst/>
              <a:ahLst/>
              <a:cxnLst/>
              <a:rect l="l" t="t" r="r" b="b"/>
              <a:pathLst>
                <a:path w="2374" h="2374" extrusionOk="0">
                  <a:moveTo>
                    <a:pt x="1187" y="1"/>
                  </a:moveTo>
                  <a:cubicBezTo>
                    <a:pt x="536" y="1"/>
                    <a:pt x="1" y="535"/>
                    <a:pt x="1" y="1187"/>
                  </a:cubicBezTo>
                  <a:cubicBezTo>
                    <a:pt x="1" y="1847"/>
                    <a:pt x="536" y="2373"/>
                    <a:pt x="1187" y="2373"/>
                  </a:cubicBezTo>
                  <a:cubicBezTo>
                    <a:pt x="1839" y="2373"/>
                    <a:pt x="2373" y="1847"/>
                    <a:pt x="2373" y="1187"/>
                  </a:cubicBezTo>
                  <a:cubicBezTo>
                    <a:pt x="2373" y="535"/>
                    <a:pt x="1839" y="1"/>
                    <a:pt x="1187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681;p42">
              <a:extLst>
                <a:ext uri="{FF2B5EF4-FFF2-40B4-BE49-F238E27FC236}">
                  <a16:creationId xmlns:a16="http://schemas.microsoft.com/office/drawing/2014/main" id="{62F66281-469E-3D3E-3AFA-DFC0A3CF4D3E}"/>
                </a:ext>
              </a:extLst>
            </p:cNvPr>
            <p:cNvSpPr/>
            <p:nvPr/>
          </p:nvSpPr>
          <p:spPr>
            <a:xfrm>
              <a:off x="6936900" y="1354325"/>
              <a:ext cx="76875" cy="65000"/>
            </a:xfrm>
            <a:custGeom>
              <a:avLst/>
              <a:gdLst/>
              <a:ahLst/>
              <a:cxnLst/>
              <a:rect l="l" t="t" r="r" b="b"/>
              <a:pathLst>
                <a:path w="3075" h="2600" extrusionOk="0">
                  <a:moveTo>
                    <a:pt x="2281" y="2499"/>
                  </a:moveTo>
                  <a:lnTo>
                    <a:pt x="3074" y="569"/>
                  </a:lnTo>
                  <a:cubicBezTo>
                    <a:pt x="3074" y="569"/>
                    <a:pt x="2757" y="1"/>
                    <a:pt x="1487" y="68"/>
                  </a:cubicBezTo>
                  <a:cubicBezTo>
                    <a:pt x="217" y="126"/>
                    <a:pt x="0" y="544"/>
                    <a:pt x="0" y="544"/>
                  </a:cubicBezTo>
                  <a:lnTo>
                    <a:pt x="702" y="2599"/>
                  </a:ln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682;p42">
              <a:extLst>
                <a:ext uri="{FF2B5EF4-FFF2-40B4-BE49-F238E27FC236}">
                  <a16:creationId xmlns:a16="http://schemas.microsoft.com/office/drawing/2014/main" id="{57717429-B028-2D19-AEB2-7FCBD0E0ADB7}"/>
                </a:ext>
              </a:extLst>
            </p:cNvPr>
            <p:cNvSpPr/>
            <p:nvPr/>
          </p:nvSpPr>
          <p:spPr>
            <a:xfrm>
              <a:off x="6937100" y="1357675"/>
              <a:ext cx="71025" cy="61650"/>
            </a:xfrm>
            <a:custGeom>
              <a:avLst/>
              <a:gdLst/>
              <a:ahLst/>
              <a:cxnLst/>
              <a:rect l="l" t="t" r="r" b="b"/>
              <a:pathLst>
                <a:path w="2841" h="2466" extrusionOk="0">
                  <a:moveTo>
                    <a:pt x="0" y="427"/>
                  </a:moveTo>
                  <a:lnTo>
                    <a:pt x="694" y="2465"/>
                  </a:lnTo>
                  <a:lnTo>
                    <a:pt x="1880" y="2390"/>
                  </a:lnTo>
                  <a:lnTo>
                    <a:pt x="2841" y="34"/>
                  </a:lnTo>
                  <a:cubicBezTo>
                    <a:pt x="2841" y="34"/>
                    <a:pt x="2055" y="1"/>
                    <a:pt x="1187" y="51"/>
                  </a:cubicBezTo>
                  <a:cubicBezTo>
                    <a:pt x="326" y="109"/>
                    <a:pt x="151" y="301"/>
                    <a:pt x="0" y="427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683;p42">
              <a:extLst>
                <a:ext uri="{FF2B5EF4-FFF2-40B4-BE49-F238E27FC236}">
                  <a16:creationId xmlns:a16="http://schemas.microsoft.com/office/drawing/2014/main" id="{F8A3569E-929F-6D2C-B6DD-5CED2092517E}"/>
                </a:ext>
              </a:extLst>
            </p:cNvPr>
            <p:cNvSpPr/>
            <p:nvPr/>
          </p:nvSpPr>
          <p:spPr>
            <a:xfrm>
              <a:off x="6918725" y="1335750"/>
              <a:ext cx="112175" cy="37000"/>
            </a:xfrm>
            <a:custGeom>
              <a:avLst/>
              <a:gdLst/>
              <a:ahLst/>
              <a:cxnLst/>
              <a:rect l="l" t="t" r="r" b="b"/>
              <a:pathLst>
                <a:path w="4487" h="1480" extrusionOk="0">
                  <a:moveTo>
                    <a:pt x="0" y="318"/>
                  </a:moveTo>
                  <a:lnTo>
                    <a:pt x="4486" y="0"/>
                  </a:lnTo>
                  <a:lnTo>
                    <a:pt x="4486" y="1162"/>
                  </a:lnTo>
                  <a:lnTo>
                    <a:pt x="0" y="1479"/>
                  </a:ln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684;p42">
              <a:extLst>
                <a:ext uri="{FF2B5EF4-FFF2-40B4-BE49-F238E27FC236}">
                  <a16:creationId xmlns:a16="http://schemas.microsoft.com/office/drawing/2014/main" id="{C704F4C0-6C2E-470E-8D81-672468426858}"/>
                </a:ext>
              </a:extLst>
            </p:cNvPr>
            <p:cNvSpPr/>
            <p:nvPr/>
          </p:nvSpPr>
          <p:spPr>
            <a:xfrm>
              <a:off x="7652200" y="1307350"/>
              <a:ext cx="62050" cy="30500"/>
            </a:xfrm>
            <a:custGeom>
              <a:avLst/>
              <a:gdLst/>
              <a:ahLst/>
              <a:cxnLst/>
              <a:rect l="l" t="t" r="r" b="b"/>
              <a:pathLst>
                <a:path w="2482" h="1220" extrusionOk="0">
                  <a:moveTo>
                    <a:pt x="1" y="109"/>
                  </a:moveTo>
                  <a:lnTo>
                    <a:pt x="2482" y="0"/>
                  </a:lnTo>
                  <a:lnTo>
                    <a:pt x="2482" y="1111"/>
                  </a:lnTo>
                  <a:lnTo>
                    <a:pt x="1" y="1220"/>
                  </a:ln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685;p42">
              <a:extLst>
                <a:ext uri="{FF2B5EF4-FFF2-40B4-BE49-F238E27FC236}">
                  <a16:creationId xmlns:a16="http://schemas.microsoft.com/office/drawing/2014/main" id="{9CE34F08-D115-013A-7E90-2650855D6994}"/>
                </a:ext>
              </a:extLst>
            </p:cNvPr>
            <p:cNvSpPr/>
            <p:nvPr/>
          </p:nvSpPr>
          <p:spPr>
            <a:xfrm>
              <a:off x="7605850" y="1339100"/>
              <a:ext cx="161675" cy="181500"/>
            </a:xfrm>
            <a:custGeom>
              <a:avLst/>
              <a:gdLst/>
              <a:ahLst/>
              <a:cxnLst/>
              <a:rect l="l" t="t" r="r" b="b"/>
              <a:pathLst>
                <a:path w="6467" h="7260" extrusionOk="0">
                  <a:moveTo>
                    <a:pt x="3108" y="7260"/>
                  </a:moveTo>
                  <a:cubicBezTo>
                    <a:pt x="4369" y="7260"/>
                    <a:pt x="5497" y="6499"/>
                    <a:pt x="5982" y="5338"/>
                  </a:cubicBezTo>
                  <a:cubicBezTo>
                    <a:pt x="6466" y="4177"/>
                    <a:pt x="6199" y="2840"/>
                    <a:pt x="5305" y="1955"/>
                  </a:cubicBezTo>
                  <a:cubicBezTo>
                    <a:pt x="3350" y="0"/>
                    <a:pt x="0" y="1387"/>
                    <a:pt x="0" y="4152"/>
                  </a:cubicBezTo>
                  <a:cubicBezTo>
                    <a:pt x="8" y="5865"/>
                    <a:pt x="1395" y="7260"/>
                    <a:pt x="3108" y="7260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686;p42">
              <a:extLst>
                <a:ext uri="{FF2B5EF4-FFF2-40B4-BE49-F238E27FC236}">
                  <a16:creationId xmlns:a16="http://schemas.microsoft.com/office/drawing/2014/main" id="{1249C5CB-52DF-A1ED-6C70-85920C5B1A00}"/>
                </a:ext>
              </a:extLst>
            </p:cNvPr>
            <p:cNvSpPr/>
            <p:nvPr/>
          </p:nvSpPr>
          <p:spPr>
            <a:xfrm>
              <a:off x="7601875" y="1334925"/>
              <a:ext cx="170025" cy="170025"/>
            </a:xfrm>
            <a:custGeom>
              <a:avLst/>
              <a:gdLst/>
              <a:ahLst/>
              <a:cxnLst/>
              <a:rect l="l" t="t" r="r" b="b"/>
              <a:pathLst>
                <a:path w="6801" h="6801" extrusionOk="0">
                  <a:moveTo>
                    <a:pt x="3267" y="6800"/>
                  </a:moveTo>
                  <a:cubicBezTo>
                    <a:pt x="4595" y="6800"/>
                    <a:pt x="5781" y="6007"/>
                    <a:pt x="6291" y="4778"/>
                  </a:cubicBezTo>
                  <a:cubicBezTo>
                    <a:pt x="6801" y="3559"/>
                    <a:pt x="6516" y="2155"/>
                    <a:pt x="5581" y="1220"/>
                  </a:cubicBezTo>
                  <a:cubicBezTo>
                    <a:pt x="4645" y="284"/>
                    <a:pt x="3242" y="0"/>
                    <a:pt x="2022" y="510"/>
                  </a:cubicBezTo>
                  <a:cubicBezTo>
                    <a:pt x="794" y="1011"/>
                    <a:pt x="0" y="2205"/>
                    <a:pt x="0" y="3534"/>
                  </a:cubicBezTo>
                  <a:cubicBezTo>
                    <a:pt x="0" y="5330"/>
                    <a:pt x="1462" y="6800"/>
                    <a:pt x="3267" y="6800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687;p42">
              <a:extLst>
                <a:ext uri="{FF2B5EF4-FFF2-40B4-BE49-F238E27FC236}">
                  <a16:creationId xmlns:a16="http://schemas.microsoft.com/office/drawing/2014/main" id="{9D6F8207-5382-2DC4-EA38-4895315D8ECE}"/>
                </a:ext>
              </a:extLst>
            </p:cNvPr>
            <p:cNvSpPr/>
            <p:nvPr/>
          </p:nvSpPr>
          <p:spPr>
            <a:xfrm>
              <a:off x="7588725" y="1355375"/>
              <a:ext cx="165000" cy="146850"/>
            </a:xfrm>
            <a:custGeom>
              <a:avLst/>
              <a:gdLst/>
              <a:ahLst/>
              <a:cxnLst/>
              <a:rect l="l" t="t" r="r" b="b"/>
              <a:pathLst>
                <a:path w="6600" h="5874" extrusionOk="0">
                  <a:moveTo>
                    <a:pt x="3793" y="17"/>
                  </a:moveTo>
                  <a:cubicBezTo>
                    <a:pt x="1278" y="1"/>
                    <a:pt x="0" y="3033"/>
                    <a:pt x="1779" y="4821"/>
                  </a:cubicBezTo>
                  <a:cubicBezTo>
                    <a:pt x="2581" y="5631"/>
                    <a:pt x="3793" y="5874"/>
                    <a:pt x="4854" y="5439"/>
                  </a:cubicBezTo>
                  <a:cubicBezTo>
                    <a:pt x="5906" y="5005"/>
                    <a:pt x="6600" y="3977"/>
                    <a:pt x="6600" y="2833"/>
                  </a:cubicBezTo>
                  <a:cubicBezTo>
                    <a:pt x="6583" y="1287"/>
                    <a:pt x="5338" y="34"/>
                    <a:pt x="3793" y="17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688;p42">
              <a:extLst>
                <a:ext uri="{FF2B5EF4-FFF2-40B4-BE49-F238E27FC236}">
                  <a16:creationId xmlns:a16="http://schemas.microsoft.com/office/drawing/2014/main" id="{DED7CEF4-7565-3E9A-5D8C-0459AFA94B0A}"/>
                </a:ext>
              </a:extLst>
            </p:cNvPr>
            <p:cNvSpPr/>
            <p:nvPr/>
          </p:nvSpPr>
          <p:spPr>
            <a:xfrm>
              <a:off x="7657625" y="1399500"/>
              <a:ext cx="52025" cy="47375"/>
            </a:xfrm>
            <a:custGeom>
              <a:avLst/>
              <a:gdLst/>
              <a:ahLst/>
              <a:cxnLst/>
              <a:rect l="l" t="t" r="r" b="b"/>
              <a:pathLst>
                <a:path w="2081" h="1895" extrusionOk="0">
                  <a:moveTo>
                    <a:pt x="1038" y="0"/>
                  </a:moveTo>
                  <a:cubicBezTo>
                    <a:pt x="794" y="0"/>
                    <a:pt x="552" y="94"/>
                    <a:pt x="368" y="282"/>
                  </a:cubicBezTo>
                  <a:cubicBezTo>
                    <a:pt x="1" y="650"/>
                    <a:pt x="1" y="1251"/>
                    <a:pt x="368" y="1619"/>
                  </a:cubicBezTo>
                  <a:cubicBezTo>
                    <a:pt x="552" y="1803"/>
                    <a:pt x="794" y="1895"/>
                    <a:pt x="1038" y="1895"/>
                  </a:cubicBezTo>
                  <a:cubicBezTo>
                    <a:pt x="1281" y="1895"/>
                    <a:pt x="1525" y="1803"/>
                    <a:pt x="1713" y="1619"/>
                  </a:cubicBezTo>
                  <a:cubicBezTo>
                    <a:pt x="2081" y="1251"/>
                    <a:pt x="2081" y="650"/>
                    <a:pt x="1713" y="282"/>
                  </a:cubicBezTo>
                  <a:cubicBezTo>
                    <a:pt x="1525" y="94"/>
                    <a:pt x="1281" y="0"/>
                    <a:pt x="1038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689;p42">
              <a:extLst>
                <a:ext uri="{FF2B5EF4-FFF2-40B4-BE49-F238E27FC236}">
                  <a16:creationId xmlns:a16="http://schemas.microsoft.com/office/drawing/2014/main" id="{61117081-95A7-5B00-F6FA-7BC6E249BA4A}"/>
                </a:ext>
              </a:extLst>
            </p:cNvPr>
            <p:cNvSpPr/>
            <p:nvPr/>
          </p:nvSpPr>
          <p:spPr>
            <a:xfrm>
              <a:off x="7664525" y="1397575"/>
              <a:ext cx="44725" cy="44700"/>
            </a:xfrm>
            <a:custGeom>
              <a:avLst/>
              <a:gdLst/>
              <a:ahLst/>
              <a:cxnLst/>
              <a:rect l="l" t="t" r="r" b="b"/>
              <a:pathLst>
                <a:path w="1789" h="1788" extrusionOk="0">
                  <a:moveTo>
                    <a:pt x="761" y="1788"/>
                  </a:moveTo>
                  <a:cubicBezTo>
                    <a:pt x="1446" y="1788"/>
                    <a:pt x="1788" y="961"/>
                    <a:pt x="1304" y="485"/>
                  </a:cubicBezTo>
                  <a:cubicBezTo>
                    <a:pt x="819" y="0"/>
                    <a:pt x="1" y="343"/>
                    <a:pt x="1" y="1028"/>
                  </a:cubicBezTo>
                  <a:cubicBezTo>
                    <a:pt x="1" y="1445"/>
                    <a:pt x="343" y="1788"/>
                    <a:pt x="761" y="1788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690;p42">
              <a:extLst>
                <a:ext uri="{FF2B5EF4-FFF2-40B4-BE49-F238E27FC236}">
                  <a16:creationId xmlns:a16="http://schemas.microsoft.com/office/drawing/2014/main" id="{409D4716-1331-15C6-E409-CD3A7712E0A4}"/>
                </a:ext>
              </a:extLst>
            </p:cNvPr>
            <p:cNvSpPr/>
            <p:nvPr/>
          </p:nvSpPr>
          <p:spPr>
            <a:xfrm>
              <a:off x="7658875" y="1308400"/>
              <a:ext cx="49525" cy="41775"/>
            </a:xfrm>
            <a:custGeom>
              <a:avLst/>
              <a:gdLst/>
              <a:ahLst/>
              <a:cxnLst/>
              <a:rect l="l" t="t" r="r" b="b"/>
              <a:pathLst>
                <a:path w="1981" h="1671" extrusionOk="0">
                  <a:moveTo>
                    <a:pt x="1471" y="1612"/>
                  </a:moveTo>
                  <a:lnTo>
                    <a:pt x="1981" y="368"/>
                  </a:lnTo>
                  <a:cubicBezTo>
                    <a:pt x="1981" y="368"/>
                    <a:pt x="1772" y="0"/>
                    <a:pt x="962" y="42"/>
                  </a:cubicBezTo>
                  <a:cubicBezTo>
                    <a:pt x="151" y="84"/>
                    <a:pt x="1" y="343"/>
                    <a:pt x="1" y="343"/>
                  </a:cubicBezTo>
                  <a:lnTo>
                    <a:pt x="452" y="1671"/>
                  </a:ln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691;p42">
              <a:extLst>
                <a:ext uri="{FF2B5EF4-FFF2-40B4-BE49-F238E27FC236}">
                  <a16:creationId xmlns:a16="http://schemas.microsoft.com/office/drawing/2014/main" id="{9CD41311-2F6D-F77E-FF26-D87BE950F016}"/>
                </a:ext>
              </a:extLst>
            </p:cNvPr>
            <p:cNvSpPr/>
            <p:nvPr/>
          </p:nvSpPr>
          <p:spPr>
            <a:xfrm>
              <a:off x="7659100" y="1310275"/>
              <a:ext cx="41575" cy="39900"/>
            </a:xfrm>
            <a:custGeom>
              <a:avLst/>
              <a:gdLst/>
              <a:ahLst/>
              <a:cxnLst/>
              <a:rect l="l" t="t" r="r" b="b"/>
              <a:pathLst>
                <a:path w="1663" h="1596" extrusionOk="0">
                  <a:moveTo>
                    <a:pt x="0" y="284"/>
                  </a:moveTo>
                  <a:lnTo>
                    <a:pt x="443" y="1596"/>
                  </a:lnTo>
                  <a:lnTo>
                    <a:pt x="1203" y="1554"/>
                  </a:lnTo>
                  <a:lnTo>
                    <a:pt x="1663" y="376"/>
                  </a:lnTo>
                  <a:cubicBezTo>
                    <a:pt x="1663" y="376"/>
                    <a:pt x="1421" y="0"/>
                    <a:pt x="761" y="42"/>
                  </a:cubicBezTo>
                  <a:cubicBezTo>
                    <a:pt x="309" y="75"/>
                    <a:pt x="92" y="201"/>
                    <a:pt x="0" y="284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692;p42">
              <a:extLst>
                <a:ext uri="{FF2B5EF4-FFF2-40B4-BE49-F238E27FC236}">
                  <a16:creationId xmlns:a16="http://schemas.microsoft.com/office/drawing/2014/main" id="{D703BAF6-BD97-114E-49F9-70FC7C231435}"/>
                </a:ext>
              </a:extLst>
            </p:cNvPr>
            <p:cNvSpPr/>
            <p:nvPr/>
          </p:nvSpPr>
          <p:spPr>
            <a:xfrm>
              <a:off x="7647200" y="1296475"/>
              <a:ext cx="72275" cy="23625"/>
            </a:xfrm>
            <a:custGeom>
              <a:avLst/>
              <a:gdLst/>
              <a:ahLst/>
              <a:cxnLst/>
              <a:rect l="l" t="t" r="r" b="b"/>
              <a:pathLst>
                <a:path w="2891" h="945" extrusionOk="0">
                  <a:moveTo>
                    <a:pt x="0" y="201"/>
                  </a:moveTo>
                  <a:lnTo>
                    <a:pt x="2891" y="1"/>
                  </a:lnTo>
                  <a:lnTo>
                    <a:pt x="2891" y="744"/>
                  </a:lnTo>
                  <a:lnTo>
                    <a:pt x="0" y="945"/>
                  </a:ln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1023056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782" y="954837"/>
            <a:ext cx="7071636" cy="4296036"/>
          </a:xfrm>
          <a:prstGeom prst="rect">
            <a:avLst/>
          </a:prstGeom>
        </p:spPr>
      </p:pic>
      <p:grpSp>
        <p:nvGrpSpPr>
          <p:cNvPr id="4" name="Google Shape;612;p42">
            <a:extLst>
              <a:ext uri="{FF2B5EF4-FFF2-40B4-BE49-F238E27FC236}">
                <a16:creationId xmlns:a16="http://schemas.microsoft.com/office/drawing/2014/main" id="{0DBB7EDA-E4AE-0D40-7624-8C09292941FA}"/>
              </a:ext>
            </a:extLst>
          </p:cNvPr>
          <p:cNvGrpSpPr/>
          <p:nvPr/>
        </p:nvGrpSpPr>
        <p:grpSpPr>
          <a:xfrm rot="19848924">
            <a:off x="13279785" y="7197925"/>
            <a:ext cx="5047639" cy="2519988"/>
            <a:chOff x="4200950" y="429125"/>
            <a:chExt cx="4150500" cy="1300125"/>
          </a:xfrm>
          <a:solidFill>
            <a:schemeClr val="accent1">
              <a:lumMod val="75000"/>
            </a:schemeClr>
          </a:solidFill>
        </p:grpSpPr>
        <p:sp>
          <p:nvSpPr>
            <p:cNvPr id="5" name="Google Shape;613;p42">
              <a:extLst>
                <a:ext uri="{FF2B5EF4-FFF2-40B4-BE49-F238E27FC236}">
                  <a16:creationId xmlns:a16="http://schemas.microsoft.com/office/drawing/2014/main" id="{EE2BC537-E25C-65B0-5F11-89E0A8738820}"/>
                </a:ext>
              </a:extLst>
            </p:cNvPr>
            <p:cNvSpPr/>
            <p:nvPr/>
          </p:nvSpPr>
          <p:spPr>
            <a:xfrm>
              <a:off x="5810975" y="1410100"/>
              <a:ext cx="21325" cy="266925"/>
            </a:xfrm>
            <a:custGeom>
              <a:avLst/>
              <a:gdLst/>
              <a:ahLst/>
              <a:cxnLst/>
              <a:rect l="l" t="t" r="r" b="b"/>
              <a:pathLst>
                <a:path w="853" h="10677" extrusionOk="0">
                  <a:moveTo>
                    <a:pt x="0" y="0"/>
                  </a:moveTo>
                  <a:lnTo>
                    <a:pt x="0" y="10677"/>
                  </a:lnTo>
                  <a:lnTo>
                    <a:pt x="853" y="10677"/>
                  </a:lnTo>
                  <a:lnTo>
                    <a:pt x="853" y="0"/>
                  </a:ln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614;p42">
              <a:extLst>
                <a:ext uri="{FF2B5EF4-FFF2-40B4-BE49-F238E27FC236}">
                  <a16:creationId xmlns:a16="http://schemas.microsoft.com/office/drawing/2014/main" id="{20BA07B9-38FF-48E1-C077-08270F44D72A}"/>
                </a:ext>
              </a:extLst>
            </p:cNvPr>
            <p:cNvSpPr/>
            <p:nvPr/>
          </p:nvSpPr>
          <p:spPr>
            <a:xfrm>
              <a:off x="5740600" y="1609975"/>
              <a:ext cx="47000" cy="119275"/>
            </a:xfrm>
            <a:custGeom>
              <a:avLst/>
              <a:gdLst/>
              <a:ahLst/>
              <a:cxnLst/>
              <a:rect l="l" t="t" r="r" b="b"/>
              <a:pathLst>
                <a:path w="1880" h="4771" extrusionOk="0">
                  <a:moveTo>
                    <a:pt x="635" y="0"/>
                  </a:moveTo>
                  <a:cubicBezTo>
                    <a:pt x="284" y="0"/>
                    <a:pt x="0" y="284"/>
                    <a:pt x="0" y="635"/>
                  </a:cubicBezTo>
                  <a:lnTo>
                    <a:pt x="0" y="4144"/>
                  </a:lnTo>
                  <a:cubicBezTo>
                    <a:pt x="0" y="4495"/>
                    <a:pt x="284" y="4770"/>
                    <a:pt x="635" y="4770"/>
                  </a:cubicBezTo>
                  <a:lnTo>
                    <a:pt x="1245" y="4770"/>
                  </a:lnTo>
                  <a:cubicBezTo>
                    <a:pt x="1596" y="4770"/>
                    <a:pt x="1880" y="4495"/>
                    <a:pt x="1880" y="4144"/>
                  </a:cubicBezTo>
                  <a:lnTo>
                    <a:pt x="1880" y="635"/>
                  </a:lnTo>
                  <a:cubicBezTo>
                    <a:pt x="1880" y="284"/>
                    <a:pt x="1596" y="0"/>
                    <a:pt x="1245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615;p42">
              <a:extLst>
                <a:ext uri="{FF2B5EF4-FFF2-40B4-BE49-F238E27FC236}">
                  <a16:creationId xmlns:a16="http://schemas.microsoft.com/office/drawing/2014/main" id="{5E360FBF-4947-04FA-8395-8CBE289FF21A}"/>
                </a:ext>
              </a:extLst>
            </p:cNvPr>
            <p:cNvSpPr/>
            <p:nvPr/>
          </p:nvSpPr>
          <p:spPr>
            <a:xfrm>
              <a:off x="5855675" y="1609975"/>
              <a:ext cx="47000" cy="119275"/>
            </a:xfrm>
            <a:custGeom>
              <a:avLst/>
              <a:gdLst/>
              <a:ahLst/>
              <a:cxnLst/>
              <a:rect l="l" t="t" r="r" b="b"/>
              <a:pathLst>
                <a:path w="1880" h="4771" extrusionOk="0">
                  <a:moveTo>
                    <a:pt x="635" y="0"/>
                  </a:moveTo>
                  <a:cubicBezTo>
                    <a:pt x="284" y="0"/>
                    <a:pt x="0" y="284"/>
                    <a:pt x="0" y="635"/>
                  </a:cubicBezTo>
                  <a:lnTo>
                    <a:pt x="0" y="4144"/>
                  </a:lnTo>
                  <a:cubicBezTo>
                    <a:pt x="0" y="4495"/>
                    <a:pt x="284" y="4770"/>
                    <a:pt x="635" y="4770"/>
                  </a:cubicBezTo>
                  <a:lnTo>
                    <a:pt x="1245" y="4770"/>
                  </a:lnTo>
                  <a:cubicBezTo>
                    <a:pt x="1596" y="4770"/>
                    <a:pt x="1880" y="4495"/>
                    <a:pt x="1880" y="4144"/>
                  </a:cubicBezTo>
                  <a:lnTo>
                    <a:pt x="1880" y="635"/>
                  </a:lnTo>
                  <a:cubicBezTo>
                    <a:pt x="1880" y="284"/>
                    <a:pt x="1596" y="0"/>
                    <a:pt x="1245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616;p42">
              <a:extLst>
                <a:ext uri="{FF2B5EF4-FFF2-40B4-BE49-F238E27FC236}">
                  <a16:creationId xmlns:a16="http://schemas.microsoft.com/office/drawing/2014/main" id="{5FA1D66D-5C58-5810-A3CB-846826C0F420}"/>
                </a:ext>
              </a:extLst>
            </p:cNvPr>
            <p:cNvSpPr/>
            <p:nvPr/>
          </p:nvSpPr>
          <p:spPr>
            <a:xfrm>
              <a:off x="5787575" y="1649450"/>
              <a:ext cx="15900" cy="40525"/>
            </a:xfrm>
            <a:custGeom>
              <a:avLst/>
              <a:gdLst/>
              <a:ahLst/>
              <a:cxnLst/>
              <a:rect l="l" t="t" r="r" b="b"/>
              <a:pathLst>
                <a:path w="636" h="1621" extrusionOk="0">
                  <a:moveTo>
                    <a:pt x="210" y="0"/>
                  </a:moveTo>
                  <a:cubicBezTo>
                    <a:pt x="93" y="0"/>
                    <a:pt x="1" y="92"/>
                    <a:pt x="1" y="209"/>
                  </a:cubicBezTo>
                  <a:lnTo>
                    <a:pt x="1" y="1404"/>
                  </a:lnTo>
                  <a:cubicBezTo>
                    <a:pt x="1" y="1529"/>
                    <a:pt x="93" y="1621"/>
                    <a:pt x="210" y="1621"/>
                  </a:cubicBezTo>
                  <a:lnTo>
                    <a:pt x="418" y="1621"/>
                  </a:lnTo>
                  <a:cubicBezTo>
                    <a:pt x="544" y="1621"/>
                    <a:pt x="636" y="1529"/>
                    <a:pt x="636" y="1404"/>
                  </a:cubicBezTo>
                  <a:lnTo>
                    <a:pt x="636" y="209"/>
                  </a:lnTo>
                  <a:cubicBezTo>
                    <a:pt x="636" y="92"/>
                    <a:pt x="544" y="0"/>
                    <a:pt x="418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617;p42">
              <a:extLst>
                <a:ext uri="{FF2B5EF4-FFF2-40B4-BE49-F238E27FC236}">
                  <a16:creationId xmlns:a16="http://schemas.microsoft.com/office/drawing/2014/main" id="{D407D95C-64A4-A3AB-1FF6-4DD06B980167}"/>
                </a:ext>
              </a:extLst>
            </p:cNvPr>
            <p:cNvSpPr/>
            <p:nvPr/>
          </p:nvSpPr>
          <p:spPr>
            <a:xfrm>
              <a:off x="5839800" y="1649450"/>
              <a:ext cx="15900" cy="40525"/>
            </a:xfrm>
            <a:custGeom>
              <a:avLst/>
              <a:gdLst/>
              <a:ahLst/>
              <a:cxnLst/>
              <a:rect l="l" t="t" r="r" b="b"/>
              <a:pathLst>
                <a:path w="636" h="1621" extrusionOk="0">
                  <a:moveTo>
                    <a:pt x="217" y="0"/>
                  </a:moveTo>
                  <a:cubicBezTo>
                    <a:pt x="92" y="0"/>
                    <a:pt x="0" y="92"/>
                    <a:pt x="0" y="209"/>
                  </a:cubicBezTo>
                  <a:lnTo>
                    <a:pt x="0" y="1404"/>
                  </a:lnTo>
                  <a:cubicBezTo>
                    <a:pt x="0" y="1529"/>
                    <a:pt x="92" y="1621"/>
                    <a:pt x="217" y="1621"/>
                  </a:cubicBezTo>
                  <a:lnTo>
                    <a:pt x="426" y="1621"/>
                  </a:lnTo>
                  <a:cubicBezTo>
                    <a:pt x="543" y="1621"/>
                    <a:pt x="635" y="1529"/>
                    <a:pt x="635" y="1404"/>
                  </a:cubicBezTo>
                  <a:lnTo>
                    <a:pt x="635" y="209"/>
                  </a:lnTo>
                  <a:cubicBezTo>
                    <a:pt x="635" y="92"/>
                    <a:pt x="543" y="0"/>
                    <a:pt x="426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618;p42">
              <a:extLst>
                <a:ext uri="{FF2B5EF4-FFF2-40B4-BE49-F238E27FC236}">
                  <a16:creationId xmlns:a16="http://schemas.microsoft.com/office/drawing/2014/main" id="{80E90032-9413-0937-31B5-A12473318CF3}"/>
                </a:ext>
              </a:extLst>
            </p:cNvPr>
            <p:cNvSpPr/>
            <p:nvPr/>
          </p:nvSpPr>
          <p:spPr>
            <a:xfrm>
              <a:off x="5795525" y="1662400"/>
              <a:ext cx="52225" cy="14425"/>
            </a:xfrm>
            <a:custGeom>
              <a:avLst/>
              <a:gdLst/>
              <a:ahLst/>
              <a:cxnLst/>
              <a:rect l="l" t="t" r="r" b="b"/>
              <a:pathLst>
                <a:path w="2089" h="577" extrusionOk="0">
                  <a:moveTo>
                    <a:pt x="0" y="0"/>
                  </a:moveTo>
                  <a:lnTo>
                    <a:pt x="0" y="576"/>
                  </a:lnTo>
                  <a:lnTo>
                    <a:pt x="2089" y="576"/>
                  </a:lnTo>
                  <a:lnTo>
                    <a:pt x="2089" y="0"/>
                  </a:ln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619;p42">
              <a:extLst>
                <a:ext uri="{FF2B5EF4-FFF2-40B4-BE49-F238E27FC236}">
                  <a16:creationId xmlns:a16="http://schemas.microsoft.com/office/drawing/2014/main" id="{AB57A752-74FE-836D-2F1A-3466971152D3}"/>
                </a:ext>
              </a:extLst>
            </p:cNvPr>
            <p:cNvSpPr/>
            <p:nvPr/>
          </p:nvSpPr>
          <p:spPr>
            <a:xfrm>
              <a:off x="5788200" y="1410100"/>
              <a:ext cx="44100" cy="266925"/>
            </a:xfrm>
            <a:custGeom>
              <a:avLst/>
              <a:gdLst/>
              <a:ahLst/>
              <a:cxnLst/>
              <a:rect l="l" t="t" r="r" b="b"/>
              <a:pathLst>
                <a:path w="1764" h="10677" extrusionOk="0">
                  <a:moveTo>
                    <a:pt x="1" y="0"/>
                  </a:moveTo>
                  <a:lnTo>
                    <a:pt x="1764" y="0"/>
                  </a:lnTo>
                  <a:lnTo>
                    <a:pt x="1764" y="10677"/>
                  </a:lnTo>
                  <a:lnTo>
                    <a:pt x="1" y="6400"/>
                  </a:ln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620;p42">
              <a:extLst>
                <a:ext uri="{FF2B5EF4-FFF2-40B4-BE49-F238E27FC236}">
                  <a16:creationId xmlns:a16="http://schemas.microsoft.com/office/drawing/2014/main" id="{C472E096-0BA6-0239-E583-10F19283E295}"/>
                </a:ext>
              </a:extLst>
            </p:cNvPr>
            <p:cNvSpPr/>
            <p:nvPr/>
          </p:nvSpPr>
          <p:spPr>
            <a:xfrm>
              <a:off x="4200950" y="1236750"/>
              <a:ext cx="1891775" cy="207000"/>
            </a:xfrm>
            <a:custGeom>
              <a:avLst/>
              <a:gdLst/>
              <a:ahLst/>
              <a:cxnLst/>
              <a:rect l="l" t="t" r="r" b="b"/>
              <a:pathLst>
                <a:path w="75671" h="8280" extrusionOk="0">
                  <a:moveTo>
                    <a:pt x="2707" y="2064"/>
                  </a:moveTo>
                  <a:lnTo>
                    <a:pt x="75579" y="8279"/>
                  </a:lnTo>
                  <a:cubicBezTo>
                    <a:pt x="75654" y="7519"/>
                    <a:pt x="75487" y="5447"/>
                    <a:pt x="75671" y="4729"/>
                  </a:cubicBezTo>
                  <a:lnTo>
                    <a:pt x="3158" y="193"/>
                  </a:lnTo>
                  <a:cubicBezTo>
                    <a:pt x="0" y="1"/>
                    <a:pt x="343" y="1864"/>
                    <a:pt x="2707" y="2064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621;p42">
              <a:extLst>
                <a:ext uri="{FF2B5EF4-FFF2-40B4-BE49-F238E27FC236}">
                  <a16:creationId xmlns:a16="http://schemas.microsoft.com/office/drawing/2014/main" id="{37774261-989A-29C8-4DC8-E7AE4D2C16CB}"/>
                </a:ext>
              </a:extLst>
            </p:cNvPr>
            <p:cNvSpPr/>
            <p:nvPr/>
          </p:nvSpPr>
          <p:spPr>
            <a:xfrm>
              <a:off x="4276950" y="1250750"/>
              <a:ext cx="1814125" cy="168975"/>
            </a:xfrm>
            <a:custGeom>
              <a:avLst/>
              <a:gdLst/>
              <a:ahLst/>
              <a:cxnLst/>
              <a:rect l="l" t="t" r="r" b="b"/>
              <a:pathLst>
                <a:path w="72565" h="6759" extrusionOk="0">
                  <a:moveTo>
                    <a:pt x="72556" y="6759"/>
                  </a:moveTo>
                  <a:cubicBezTo>
                    <a:pt x="72547" y="6040"/>
                    <a:pt x="72522" y="5171"/>
                    <a:pt x="72564" y="4578"/>
                  </a:cubicBezTo>
                  <a:lnTo>
                    <a:pt x="1638" y="109"/>
                  </a:lnTo>
                  <a:cubicBezTo>
                    <a:pt x="1" y="0"/>
                    <a:pt x="176" y="978"/>
                    <a:pt x="1404" y="1070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622;p42">
              <a:extLst>
                <a:ext uri="{FF2B5EF4-FFF2-40B4-BE49-F238E27FC236}">
                  <a16:creationId xmlns:a16="http://schemas.microsoft.com/office/drawing/2014/main" id="{2EF90235-DAA5-A110-F28F-9E0BA351FDF6}"/>
                </a:ext>
              </a:extLst>
            </p:cNvPr>
            <p:cNvSpPr/>
            <p:nvPr/>
          </p:nvSpPr>
          <p:spPr>
            <a:xfrm>
              <a:off x="5529450" y="1352675"/>
              <a:ext cx="96500" cy="47625"/>
            </a:xfrm>
            <a:custGeom>
              <a:avLst/>
              <a:gdLst/>
              <a:ahLst/>
              <a:cxnLst/>
              <a:rect l="l" t="t" r="r" b="b"/>
              <a:pathLst>
                <a:path w="3860" h="1905" extrusionOk="0">
                  <a:moveTo>
                    <a:pt x="3860" y="176"/>
                  </a:moveTo>
                  <a:lnTo>
                    <a:pt x="0" y="0"/>
                  </a:lnTo>
                  <a:lnTo>
                    <a:pt x="0" y="1729"/>
                  </a:lnTo>
                  <a:lnTo>
                    <a:pt x="3860" y="1905"/>
                  </a:ln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623;p42">
              <a:extLst>
                <a:ext uri="{FF2B5EF4-FFF2-40B4-BE49-F238E27FC236}">
                  <a16:creationId xmlns:a16="http://schemas.microsoft.com/office/drawing/2014/main" id="{69FF42F3-0741-379C-8475-1EF3405C9A54}"/>
                </a:ext>
              </a:extLst>
            </p:cNvPr>
            <p:cNvSpPr/>
            <p:nvPr/>
          </p:nvSpPr>
          <p:spPr>
            <a:xfrm>
              <a:off x="4222025" y="1262450"/>
              <a:ext cx="1877400" cy="183375"/>
            </a:xfrm>
            <a:custGeom>
              <a:avLst/>
              <a:gdLst/>
              <a:ahLst/>
              <a:cxnLst/>
              <a:rect l="l" t="t" r="r" b="b"/>
              <a:pathLst>
                <a:path w="75096" h="7335" extrusionOk="0">
                  <a:moveTo>
                    <a:pt x="1864" y="1036"/>
                  </a:moveTo>
                  <a:lnTo>
                    <a:pt x="74995" y="7335"/>
                  </a:lnTo>
                  <a:cubicBezTo>
                    <a:pt x="74995" y="7101"/>
                    <a:pt x="74744" y="6784"/>
                    <a:pt x="74761" y="6583"/>
                  </a:cubicBezTo>
                  <a:cubicBezTo>
                    <a:pt x="74928" y="6190"/>
                    <a:pt x="75095" y="6500"/>
                    <a:pt x="75095" y="6316"/>
                  </a:cubicBezTo>
                  <a:lnTo>
                    <a:pt x="2089" y="510"/>
                  </a:lnTo>
                  <a:cubicBezTo>
                    <a:pt x="1070" y="426"/>
                    <a:pt x="302" y="259"/>
                    <a:pt x="1" y="0"/>
                  </a:cubicBezTo>
                  <a:cubicBezTo>
                    <a:pt x="185" y="760"/>
                    <a:pt x="1137" y="978"/>
                    <a:pt x="1864" y="1036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624;p42">
              <a:extLst>
                <a:ext uri="{FF2B5EF4-FFF2-40B4-BE49-F238E27FC236}">
                  <a16:creationId xmlns:a16="http://schemas.microsoft.com/office/drawing/2014/main" id="{372CCA6E-2FFB-88DE-CE92-EDC5AC101BEE}"/>
                </a:ext>
              </a:extLst>
            </p:cNvPr>
            <p:cNvSpPr/>
            <p:nvPr/>
          </p:nvSpPr>
          <p:spPr>
            <a:xfrm>
              <a:off x="5456550" y="1432450"/>
              <a:ext cx="250850" cy="250850"/>
            </a:xfrm>
            <a:custGeom>
              <a:avLst/>
              <a:gdLst/>
              <a:ahLst/>
              <a:cxnLst/>
              <a:rect l="l" t="t" r="r" b="b"/>
              <a:pathLst>
                <a:path w="10034" h="10034" extrusionOk="0">
                  <a:moveTo>
                    <a:pt x="4829" y="10033"/>
                  </a:moveTo>
                  <a:cubicBezTo>
                    <a:pt x="6776" y="10033"/>
                    <a:pt x="8538" y="8856"/>
                    <a:pt x="9282" y="7051"/>
                  </a:cubicBezTo>
                  <a:cubicBezTo>
                    <a:pt x="10034" y="5255"/>
                    <a:pt x="9616" y="3175"/>
                    <a:pt x="8238" y="1796"/>
                  </a:cubicBezTo>
                  <a:cubicBezTo>
                    <a:pt x="6859" y="418"/>
                    <a:pt x="4779" y="0"/>
                    <a:pt x="2975" y="752"/>
                  </a:cubicBezTo>
                  <a:cubicBezTo>
                    <a:pt x="1179" y="1496"/>
                    <a:pt x="1" y="3258"/>
                    <a:pt x="1" y="5213"/>
                  </a:cubicBezTo>
                  <a:cubicBezTo>
                    <a:pt x="9" y="7870"/>
                    <a:pt x="2164" y="10025"/>
                    <a:pt x="4829" y="10033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625;p42">
              <a:extLst>
                <a:ext uri="{FF2B5EF4-FFF2-40B4-BE49-F238E27FC236}">
                  <a16:creationId xmlns:a16="http://schemas.microsoft.com/office/drawing/2014/main" id="{0A580824-5B52-7917-B4BA-555DDC15F14D}"/>
                </a:ext>
              </a:extLst>
            </p:cNvPr>
            <p:cNvSpPr/>
            <p:nvPr/>
          </p:nvSpPr>
          <p:spPr>
            <a:xfrm>
              <a:off x="5450275" y="1395050"/>
              <a:ext cx="263825" cy="264025"/>
            </a:xfrm>
            <a:custGeom>
              <a:avLst/>
              <a:gdLst/>
              <a:ahLst/>
              <a:cxnLst/>
              <a:rect l="l" t="t" r="r" b="b"/>
              <a:pathLst>
                <a:path w="10553" h="10561" extrusionOk="0">
                  <a:moveTo>
                    <a:pt x="5080" y="10560"/>
                  </a:moveTo>
                  <a:cubicBezTo>
                    <a:pt x="7127" y="10560"/>
                    <a:pt x="8982" y="9316"/>
                    <a:pt x="9767" y="7419"/>
                  </a:cubicBezTo>
                  <a:cubicBezTo>
                    <a:pt x="10552" y="5523"/>
                    <a:pt x="10118" y="3343"/>
                    <a:pt x="8664" y="1889"/>
                  </a:cubicBezTo>
                  <a:cubicBezTo>
                    <a:pt x="7219" y="435"/>
                    <a:pt x="5030" y="1"/>
                    <a:pt x="3134" y="786"/>
                  </a:cubicBezTo>
                  <a:cubicBezTo>
                    <a:pt x="1237" y="1572"/>
                    <a:pt x="1" y="3426"/>
                    <a:pt x="1" y="5481"/>
                  </a:cubicBezTo>
                  <a:cubicBezTo>
                    <a:pt x="1" y="8280"/>
                    <a:pt x="2273" y="10552"/>
                    <a:pt x="5080" y="10560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626;p42">
              <a:extLst>
                <a:ext uri="{FF2B5EF4-FFF2-40B4-BE49-F238E27FC236}">
                  <a16:creationId xmlns:a16="http://schemas.microsoft.com/office/drawing/2014/main" id="{647C1778-D748-22B6-3631-14CCE0AB8B4F}"/>
                </a:ext>
              </a:extLst>
            </p:cNvPr>
            <p:cNvSpPr/>
            <p:nvPr/>
          </p:nvSpPr>
          <p:spPr>
            <a:xfrm>
              <a:off x="5468450" y="1427225"/>
              <a:ext cx="217450" cy="218275"/>
            </a:xfrm>
            <a:custGeom>
              <a:avLst/>
              <a:gdLst/>
              <a:ahLst/>
              <a:cxnLst/>
              <a:rect l="l" t="t" r="r" b="b"/>
              <a:pathLst>
                <a:path w="8698" h="8731" extrusionOk="0">
                  <a:moveTo>
                    <a:pt x="4353" y="0"/>
                  </a:moveTo>
                  <a:cubicBezTo>
                    <a:pt x="6692" y="0"/>
                    <a:pt x="8697" y="1964"/>
                    <a:pt x="8697" y="4386"/>
                  </a:cubicBezTo>
                  <a:cubicBezTo>
                    <a:pt x="8697" y="6784"/>
                    <a:pt x="6751" y="8730"/>
                    <a:pt x="4353" y="8730"/>
                  </a:cubicBezTo>
                  <a:cubicBezTo>
                    <a:pt x="1947" y="8730"/>
                    <a:pt x="1" y="6784"/>
                    <a:pt x="1" y="4386"/>
                  </a:cubicBezTo>
                  <a:cubicBezTo>
                    <a:pt x="1" y="1964"/>
                    <a:pt x="2014" y="0"/>
                    <a:pt x="4353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627;p42">
              <a:extLst>
                <a:ext uri="{FF2B5EF4-FFF2-40B4-BE49-F238E27FC236}">
                  <a16:creationId xmlns:a16="http://schemas.microsoft.com/office/drawing/2014/main" id="{ADF6F332-50E7-5FA8-8F32-5C802E6A2B7B}"/>
                </a:ext>
              </a:extLst>
            </p:cNvPr>
            <p:cNvSpPr/>
            <p:nvPr/>
          </p:nvSpPr>
          <p:spPr>
            <a:xfrm>
              <a:off x="5488300" y="1436000"/>
              <a:ext cx="184850" cy="185050"/>
            </a:xfrm>
            <a:custGeom>
              <a:avLst/>
              <a:gdLst/>
              <a:ahLst/>
              <a:cxnLst/>
              <a:rect l="l" t="t" r="r" b="b"/>
              <a:pathLst>
                <a:path w="7394" h="7402" extrusionOk="0">
                  <a:moveTo>
                    <a:pt x="3559" y="7402"/>
                  </a:moveTo>
                  <a:cubicBezTo>
                    <a:pt x="4996" y="7402"/>
                    <a:pt x="6291" y="6533"/>
                    <a:pt x="6842" y="5205"/>
                  </a:cubicBezTo>
                  <a:cubicBezTo>
                    <a:pt x="7394" y="3868"/>
                    <a:pt x="7093" y="2339"/>
                    <a:pt x="6074" y="1320"/>
                  </a:cubicBezTo>
                  <a:cubicBezTo>
                    <a:pt x="5055" y="301"/>
                    <a:pt x="3526" y="0"/>
                    <a:pt x="2198" y="552"/>
                  </a:cubicBezTo>
                  <a:cubicBezTo>
                    <a:pt x="861" y="1103"/>
                    <a:pt x="0" y="2398"/>
                    <a:pt x="0" y="3843"/>
                  </a:cubicBezTo>
                  <a:cubicBezTo>
                    <a:pt x="0" y="5806"/>
                    <a:pt x="1588" y="7394"/>
                    <a:pt x="3559" y="7402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628;p42">
              <a:extLst>
                <a:ext uri="{FF2B5EF4-FFF2-40B4-BE49-F238E27FC236}">
                  <a16:creationId xmlns:a16="http://schemas.microsoft.com/office/drawing/2014/main" id="{C2613CCD-2B17-AD8A-106E-A26449F2B36E}"/>
                </a:ext>
              </a:extLst>
            </p:cNvPr>
            <p:cNvSpPr/>
            <p:nvPr/>
          </p:nvSpPr>
          <p:spPr>
            <a:xfrm>
              <a:off x="5540500" y="1482775"/>
              <a:ext cx="85875" cy="86075"/>
            </a:xfrm>
            <a:custGeom>
              <a:avLst/>
              <a:gdLst/>
              <a:ahLst/>
              <a:cxnLst/>
              <a:rect l="l" t="t" r="r" b="b"/>
              <a:pathLst>
                <a:path w="3435" h="3443" extrusionOk="0">
                  <a:moveTo>
                    <a:pt x="1471" y="3442"/>
                  </a:moveTo>
                  <a:cubicBezTo>
                    <a:pt x="2783" y="3442"/>
                    <a:pt x="3434" y="1855"/>
                    <a:pt x="2507" y="928"/>
                  </a:cubicBezTo>
                  <a:cubicBezTo>
                    <a:pt x="1580" y="1"/>
                    <a:pt x="1" y="661"/>
                    <a:pt x="1" y="1972"/>
                  </a:cubicBezTo>
                  <a:cubicBezTo>
                    <a:pt x="1" y="2783"/>
                    <a:pt x="653" y="3434"/>
                    <a:pt x="1471" y="3442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629;p42">
              <a:extLst>
                <a:ext uri="{FF2B5EF4-FFF2-40B4-BE49-F238E27FC236}">
                  <a16:creationId xmlns:a16="http://schemas.microsoft.com/office/drawing/2014/main" id="{6F110880-12B4-9BEA-DFBF-0F707417A010}"/>
                </a:ext>
              </a:extLst>
            </p:cNvPr>
            <p:cNvSpPr/>
            <p:nvPr/>
          </p:nvSpPr>
          <p:spPr>
            <a:xfrm>
              <a:off x="5547600" y="1492375"/>
              <a:ext cx="69175" cy="69375"/>
            </a:xfrm>
            <a:custGeom>
              <a:avLst/>
              <a:gdLst/>
              <a:ahLst/>
              <a:cxnLst/>
              <a:rect l="l" t="t" r="r" b="b"/>
              <a:pathLst>
                <a:path w="2767" h="2775" extrusionOk="0">
                  <a:moveTo>
                    <a:pt x="1187" y="2774"/>
                  </a:moveTo>
                  <a:cubicBezTo>
                    <a:pt x="2240" y="2774"/>
                    <a:pt x="2766" y="1496"/>
                    <a:pt x="2023" y="744"/>
                  </a:cubicBezTo>
                  <a:cubicBezTo>
                    <a:pt x="1279" y="1"/>
                    <a:pt x="1" y="527"/>
                    <a:pt x="1" y="1588"/>
                  </a:cubicBezTo>
                  <a:cubicBezTo>
                    <a:pt x="1" y="2240"/>
                    <a:pt x="527" y="2766"/>
                    <a:pt x="1187" y="2774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630;p42">
              <a:extLst>
                <a:ext uri="{FF2B5EF4-FFF2-40B4-BE49-F238E27FC236}">
                  <a16:creationId xmlns:a16="http://schemas.microsoft.com/office/drawing/2014/main" id="{1BB73EDB-9893-E263-B2FA-9E3C35FB0963}"/>
                </a:ext>
              </a:extLst>
            </p:cNvPr>
            <p:cNvSpPr/>
            <p:nvPr/>
          </p:nvSpPr>
          <p:spPr>
            <a:xfrm>
              <a:off x="5538850" y="1354325"/>
              <a:ext cx="76650" cy="65000"/>
            </a:xfrm>
            <a:custGeom>
              <a:avLst/>
              <a:gdLst/>
              <a:ahLst/>
              <a:cxnLst/>
              <a:rect l="l" t="t" r="r" b="b"/>
              <a:pathLst>
                <a:path w="3066" h="2600" extrusionOk="0">
                  <a:moveTo>
                    <a:pt x="794" y="2499"/>
                  </a:moveTo>
                  <a:lnTo>
                    <a:pt x="0" y="569"/>
                  </a:lnTo>
                  <a:cubicBezTo>
                    <a:pt x="0" y="569"/>
                    <a:pt x="318" y="1"/>
                    <a:pt x="1579" y="68"/>
                  </a:cubicBezTo>
                  <a:cubicBezTo>
                    <a:pt x="2849" y="126"/>
                    <a:pt x="3066" y="544"/>
                    <a:pt x="3066" y="544"/>
                  </a:cubicBezTo>
                  <a:lnTo>
                    <a:pt x="2373" y="2599"/>
                  </a:ln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631;p42">
              <a:extLst>
                <a:ext uri="{FF2B5EF4-FFF2-40B4-BE49-F238E27FC236}">
                  <a16:creationId xmlns:a16="http://schemas.microsoft.com/office/drawing/2014/main" id="{974C4107-0D06-6A90-D728-5867A137806B}"/>
                </a:ext>
              </a:extLst>
            </p:cNvPr>
            <p:cNvSpPr/>
            <p:nvPr/>
          </p:nvSpPr>
          <p:spPr>
            <a:xfrm>
              <a:off x="5544475" y="1357875"/>
              <a:ext cx="71025" cy="61450"/>
            </a:xfrm>
            <a:custGeom>
              <a:avLst/>
              <a:gdLst/>
              <a:ahLst/>
              <a:cxnLst/>
              <a:rect l="l" t="t" r="r" b="b"/>
              <a:pathLst>
                <a:path w="2841" h="2458" extrusionOk="0">
                  <a:moveTo>
                    <a:pt x="2841" y="419"/>
                  </a:moveTo>
                  <a:lnTo>
                    <a:pt x="2148" y="2457"/>
                  </a:lnTo>
                  <a:lnTo>
                    <a:pt x="961" y="2382"/>
                  </a:lnTo>
                  <a:lnTo>
                    <a:pt x="1" y="34"/>
                  </a:lnTo>
                  <a:cubicBezTo>
                    <a:pt x="1" y="34"/>
                    <a:pt x="786" y="1"/>
                    <a:pt x="1646" y="51"/>
                  </a:cubicBezTo>
                  <a:cubicBezTo>
                    <a:pt x="2507" y="110"/>
                    <a:pt x="2699" y="293"/>
                    <a:pt x="2841" y="419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632;p42">
              <a:extLst>
                <a:ext uri="{FF2B5EF4-FFF2-40B4-BE49-F238E27FC236}">
                  <a16:creationId xmlns:a16="http://schemas.microsoft.com/office/drawing/2014/main" id="{C0B84B53-3832-AA73-2362-DDEC5F44A7D7}"/>
                </a:ext>
              </a:extLst>
            </p:cNvPr>
            <p:cNvSpPr/>
            <p:nvPr/>
          </p:nvSpPr>
          <p:spPr>
            <a:xfrm>
              <a:off x="5521500" y="1335750"/>
              <a:ext cx="112400" cy="37000"/>
            </a:xfrm>
            <a:custGeom>
              <a:avLst/>
              <a:gdLst/>
              <a:ahLst/>
              <a:cxnLst/>
              <a:rect l="l" t="t" r="r" b="b"/>
              <a:pathLst>
                <a:path w="4496" h="1480" extrusionOk="0">
                  <a:moveTo>
                    <a:pt x="4495" y="318"/>
                  </a:moveTo>
                  <a:lnTo>
                    <a:pt x="1" y="0"/>
                  </a:lnTo>
                  <a:lnTo>
                    <a:pt x="1" y="1162"/>
                  </a:lnTo>
                  <a:lnTo>
                    <a:pt x="4495" y="1479"/>
                  </a:ln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633;p42">
              <a:extLst>
                <a:ext uri="{FF2B5EF4-FFF2-40B4-BE49-F238E27FC236}">
                  <a16:creationId xmlns:a16="http://schemas.microsoft.com/office/drawing/2014/main" id="{6D3FEF7B-7A20-3A43-D231-B5E070307521}"/>
                </a:ext>
              </a:extLst>
            </p:cNvPr>
            <p:cNvSpPr/>
            <p:nvPr/>
          </p:nvSpPr>
          <p:spPr>
            <a:xfrm>
              <a:off x="4838150" y="1307350"/>
              <a:ext cx="62050" cy="30500"/>
            </a:xfrm>
            <a:custGeom>
              <a:avLst/>
              <a:gdLst/>
              <a:ahLst/>
              <a:cxnLst/>
              <a:rect l="l" t="t" r="r" b="b"/>
              <a:pathLst>
                <a:path w="2482" h="1220" extrusionOk="0">
                  <a:moveTo>
                    <a:pt x="2481" y="109"/>
                  </a:moveTo>
                  <a:lnTo>
                    <a:pt x="0" y="0"/>
                  </a:lnTo>
                  <a:lnTo>
                    <a:pt x="0" y="1111"/>
                  </a:lnTo>
                  <a:lnTo>
                    <a:pt x="2481" y="1220"/>
                  </a:ln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634;p42">
              <a:extLst>
                <a:ext uri="{FF2B5EF4-FFF2-40B4-BE49-F238E27FC236}">
                  <a16:creationId xmlns:a16="http://schemas.microsoft.com/office/drawing/2014/main" id="{8F573A10-C97E-D856-C595-AB9ABFA53A8D}"/>
                </a:ext>
              </a:extLst>
            </p:cNvPr>
            <p:cNvSpPr/>
            <p:nvPr/>
          </p:nvSpPr>
          <p:spPr>
            <a:xfrm>
              <a:off x="4790325" y="1364975"/>
              <a:ext cx="157275" cy="155425"/>
            </a:xfrm>
            <a:custGeom>
              <a:avLst/>
              <a:gdLst/>
              <a:ahLst/>
              <a:cxnLst/>
              <a:rect l="l" t="t" r="r" b="b"/>
              <a:pathLst>
                <a:path w="6291" h="6217" extrusionOk="0">
                  <a:moveTo>
                    <a:pt x="3145" y="0"/>
                  </a:moveTo>
                  <a:cubicBezTo>
                    <a:pt x="3124" y="0"/>
                    <a:pt x="3103" y="1"/>
                    <a:pt x="3083" y="1"/>
                  </a:cubicBezTo>
                  <a:cubicBezTo>
                    <a:pt x="1362" y="43"/>
                    <a:pt x="0" y="1463"/>
                    <a:pt x="42" y="3175"/>
                  </a:cubicBezTo>
                  <a:cubicBezTo>
                    <a:pt x="75" y="4867"/>
                    <a:pt x="1462" y="6217"/>
                    <a:pt x="3146" y="6217"/>
                  </a:cubicBezTo>
                  <a:cubicBezTo>
                    <a:pt x="3167" y="6217"/>
                    <a:pt x="3188" y="6217"/>
                    <a:pt x="3208" y="6216"/>
                  </a:cubicBezTo>
                  <a:cubicBezTo>
                    <a:pt x="4929" y="6183"/>
                    <a:pt x="6291" y="4763"/>
                    <a:pt x="6249" y="3042"/>
                  </a:cubicBezTo>
                  <a:cubicBezTo>
                    <a:pt x="6216" y="1350"/>
                    <a:pt x="4829" y="0"/>
                    <a:pt x="3145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635;p42">
              <a:extLst>
                <a:ext uri="{FF2B5EF4-FFF2-40B4-BE49-F238E27FC236}">
                  <a16:creationId xmlns:a16="http://schemas.microsoft.com/office/drawing/2014/main" id="{1C6EB7EC-64FC-DEEB-D00C-44FCBD50CD6F}"/>
                </a:ext>
              </a:extLst>
            </p:cNvPr>
            <p:cNvSpPr/>
            <p:nvPr/>
          </p:nvSpPr>
          <p:spPr>
            <a:xfrm>
              <a:off x="4787175" y="1334925"/>
              <a:ext cx="170050" cy="170025"/>
            </a:xfrm>
            <a:custGeom>
              <a:avLst/>
              <a:gdLst/>
              <a:ahLst/>
              <a:cxnLst/>
              <a:rect l="l" t="t" r="r" b="b"/>
              <a:pathLst>
                <a:path w="6802" h="6801" extrusionOk="0">
                  <a:moveTo>
                    <a:pt x="3267" y="6800"/>
                  </a:moveTo>
                  <a:cubicBezTo>
                    <a:pt x="4596" y="6800"/>
                    <a:pt x="5782" y="6007"/>
                    <a:pt x="6291" y="4778"/>
                  </a:cubicBezTo>
                  <a:cubicBezTo>
                    <a:pt x="6801" y="3559"/>
                    <a:pt x="6517" y="2155"/>
                    <a:pt x="5581" y="1220"/>
                  </a:cubicBezTo>
                  <a:cubicBezTo>
                    <a:pt x="4646" y="284"/>
                    <a:pt x="3242" y="0"/>
                    <a:pt x="2014" y="510"/>
                  </a:cubicBezTo>
                  <a:cubicBezTo>
                    <a:pt x="795" y="1011"/>
                    <a:pt x="1" y="2205"/>
                    <a:pt x="1" y="3534"/>
                  </a:cubicBezTo>
                  <a:cubicBezTo>
                    <a:pt x="1" y="5338"/>
                    <a:pt x="1463" y="6800"/>
                    <a:pt x="3267" y="6800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636;p42">
              <a:extLst>
                <a:ext uri="{FF2B5EF4-FFF2-40B4-BE49-F238E27FC236}">
                  <a16:creationId xmlns:a16="http://schemas.microsoft.com/office/drawing/2014/main" id="{88AE985B-B327-0DFB-39C6-BEEA41442D40}"/>
                </a:ext>
              </a:extLst>
            </p:cNvPr>
            <p:cNvSpPr/>
            <p:nvPr/>
          </p:nvSpPr>
          <p:spPr>
            <a:xfrm>
              <a:off x="4798875" y="1355600"/>
              <a:ext cx="146425" cy="146625"/>
            </a:xfrm>
            <a:custGeom>
              <a:avLst/>
              <a:gdLst/>
              <a:ahLst/>
              <a:cxnLst/>
              <a:rect l="l" t="t" r="r" b="b"/>
              <a:pathLst>
                <a:path w="5857" h="5865" extrusionOk="0">
                  <a:moveTo>
                    <a:pt x="2799" y="8"/>
                  </a:moveTo>
                  <a:cubicBezTo>
                    <a:pt x="3944" y="0"/>
                    <a:pt x="4980" y="677"/>
                    <a:pt x="5422" y="1729"/>
                  </a:cubicBezTo>
                  <a:cubicBezTo>
                    <a:pt x="5857" y="2790"/>
                    <a:pt x="5623" y="4002"/>
                    <a:pt x="4821" y="4812"/>
                  </a:cubicBezTo>
                  <a:cubicBezTo>
                    <a:pt x="4011" y="5622"/>
                    <a:pt x="2799" y="5865"/>
                    <a:pt x="1747" y="5430"/>
                  </a:cubicBezTo>
                  <a:cubicBezTo>
                    <a:pt x="686" y="4996"/>
                    <a:pt x="1" y="3968"/>
                    <a:pt x="1" y="2824"/>
                  </a:cubicBezTo>
                  <a:cubicBezTo>
                    <a:pt x="9" y="1278"/>
                    <a:pt x="1254" y="25"/>
                    <a:pt x="2799" y="8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637;p42">
              <a:extLst>
                <a:ext uri="{FF2B5EF4-FFF2-40B4-BE49-F238E27FC236}">
                  <a16:creationId xmlns:a16="http://schemas.microsoft.com/office/drawing/2014/main" id="{1F720063-1B32-D29D-3E38-B08415340C64}"/>
                </a:ext>
              </a:extLst>
            </p:cNvPr>
            <p:cNvSpPr/>
            <p:nvPr/>
          </p:nvSpPr>
          <p:spPr>
            <a:xfrm>
              <a:off x="4811400" y="1346600"/>
              <a:ext cx="133900" cy="133900"/>
            </a:xfrm>
            <a:custGeom>
              <a:avLst/>
              <a:gdLst/>
              <a:ahLst/>
              <a:cxnLst/>
              <a:rect l="l" t="t" r="r" b="b"/>
              <a:pathLst>
                <a:path w="5356" h="5356" extrusionOk="0">
                  <a:moveTo>
                    <a:pt x="2298" y="5356"/>
                  </a:moveTo>
                  <a:cubicBezTo>
                    <a:pt x="4345" y="5356"/>
                    <a:pt x="5356" y="2883"/>
                    <a:pt x="3911" y="1446"/>
                  </a:cubicBezTo>
                  <a:cubicBezTo>
                    <a:pt x="2465" y="1"/>
                    <a:pt x="1" y="1020"/>
                    <a:pt x="1" y="3067"/>
                  </a:cubicBezTo>
                  <a:cubicBezTo>
                    <a:pt x="9" y="4328"/>
                    <a:pt x="1037" y="5356"/>
                    <a:pt x="2298" y="5356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638;p42">
              <a:extLst>
                <a:ext uri="{FF2B5EF4-FFF2-40B4-BE49-F238E27FC236}">
                  <a16:creationId xmlns:a16="http://schemas.microsoft.com/office/drawing/2014/main" id="{6AC88004-C611-ED28-5CFC-79D1AA9B63B4}"/>
                </a:ext>
              </a:extLst>
            </p:cNvPr>
            <p:cNvSpPr/>
            <p:nvPr/>
          </p:nvSpPr>
          <p:spPr>
            <a:xfrm>
              <a:off x="4845250" y="1391500"/>
              <a:ext cx="55375" cy="55375"/>
            </a:xfrm>
            <a:custGeom>
              <a:avLst/>
              <a:gdLst/>
              <a:ahLst/>
              <a:cxnLst/>
              <a:rect l="l" t="t" r="r" b="b"/>
              <a:pathLst>
                <a:path w="2215" h="2215" extrusionOk="0">
                  <a:moveTo>
                    <a:pt x="944" y="2215"/>
                  </a:moveTo>
                  <a:cubicBezTo>
                    <a:pt x="1788" y="2215"/>
                    <a:pt x="2214" y="1196"/>
                    <a:pt x="1621" y="602"/>
                  </a:cubicBezTo>
                  <a:cubicBezTo>
                    <a:pt x="1019" y="1"/>
                    <a:pt x="0" y="427"/>
                    <a:pt x="0" y="1271"/>
                  </a:cubicBezTo>
                  <a:cubicBezTo>
                    <a:pt x="0" y="1789"/>
                    <a:pt x="426" y="2215"/>
                    <a:pt x="944" y="2215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639;p42">
              <a:extLst>
                <a:ext uri="{FF2B5EF4-FFF2-40B4-BE49-F238E27FC236}">
                  <a16:creationId xmlns:a16="http://schemas.microsoft.com/office/drawing/2014/main" id="{9B179AE3-8E09-5E61-25F1-88AD8325DCFC}"/>
                </a:ext>
              </a:extLst>
            </p:cNvPr>
            <p:cNvSpPr/>
            <p:nvPr/>
          </p:nvSpPr>
          <p:spPr>
            <a:xfrm>
              <a:off x="4849850" y="1397575"/>
              <a:ext cx="44700" cy="44700"/>
            </a:xfrm>
            <a:custGeom>
              <a:avLst/>
              <a:gdLst/>
              <a:ahLst/>
              <a:cxnLst/>
              <a:rect l="l" t="t" r="r" b="b"/>
              <a:pathLst>
                <a:path w="1788" h="1788" extrusionOk="0">
                  <a:moveTo>
                    <a:pt x="760" y="1788"/>
                  </a:moveTo>
                  <a:cubicBezTo>
                    <a:pt x="1445" y="1788"/>
                    <a:pt x="1788" y="961"/>
                    <a:pt x="1303" y="485"/>
                  </a:cubicBezTo>
                  <a:cubicBezTo>
                    <a:pt x="819" y="0"/>
                    <a:pt x="0" y="343"/>
                    <a:pt x="0" y="1028"/>
                  </a:cubicBezTo>
                  <a:cubicBezTo>
                    <a:pt x="0" y="1445"/>
                    <a:pt x="343" y="1788"/>
                    <a:pt x="760" y="1788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640;p42">
              <a:extLst>
                <a:ext uri="{FF2B5EF4-FFF2-40B4-BE49-F238E27FC236}">
                  <a16:creationId xmlns:a16="http://schemas.microsoft.com/office/drawing/2014/main" id="{3D1A350E-80B5-34C9-3916-F251A9AF1863}"/>
                </a:ext>
              </a:extLst>
            </p:cNvPr>
            <p:cNvSpPr/>
            <p:nvPr/>
          </p:nvSpPr>
          <p:spPr>
            <a:xfrm>
              <a:off x="4844200" y="1308400"/>
              <a:ext cx="49525" cy="41775"/>
            </a:xfrm>
            <a:custGeom>
              <a:avLst/>
              <a:gdLst/>
              <a:ahLst/>
              <a:cxnLst/>
              <a:rect l="l" t="t" r="r" b="b"/>
              <a:pathLst>
                <a:path w="1981" h="1671" extrusionOk="0">
                  <a:moveTo>
                    <a:pt x="510" y="1612"/>
                  </a:moveTo>
                  <a:lnTo>
                    <a:pt x="1" y="368"/>
                  </a:lnTo>
                  <a:cubicBezTo>
                    <a:pt x="1" y="368"/>
                    <a:pt x="201" y="0"/>
                    <a:pt x="1020" y="42"/>
                  </a:cubicBezTo>
                  <a:cubicBezTo>
                    <a:pt x="1830" y="84"/>
                    <a:pt x="1980" y="343"/>
                    <a:pt x="1980" y="343"/>
                  </a:cubicBezTo>
                  <a:lnTo>
                    <a:pt x="1529" y="1671"/>
                  </a:ln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641;p42">
              <a:extLst>
                <a:ext uri="{FF2B5EF4-FFF2-40B4-BE49-F238E27FC236}">
                  <a16:creationId xmlns:a16="http://schemas.microsoft.com/office/drawing/2014/main" id="{82EEF48F-64A3-64F5-6DEA-D045091DA4F4}"/>
                </a:ext>
              </a:extLst>
            </p:cNvPr>
            <p:cNvSpPr/>
            <p:nvPr/>
          </p:nvSpPr>
          <p:spPr>
            <a:xfrm>
              <a:off x="4851925" y="1310275"/>
              <a:ext cx="41600" cy="39900"/>
            </a:xfrm>
            <a:custGeom>
              <a:avLst/>
              <a:gdLst/>
              <a:ahLst/>
              <a:cxnLst/>
              <a:rect l="l" t="t" r="r" b="b"/>
              <a:pathLst>
                <a:path w="1664" h="1596" extrusionOk="0">
                  <a:moveTo>
                    <a:pt x="1663" y="284"/>
                  </a:moveTo>
                  <a:lnTo>
                    <a:pt x="1220" y="1596"/>
                  </a:lnTo>
                  <a:lnTo>
                    <a:pt x="452" y="1554"/>
                  </a:lnTo>
                  <a:lnTo>
                    <a:pt x="1" y="376"/>
                  </a:lnTo>
                  <a:cubicBezTo>
                    <a:pt x="1" y="376"/>
                    <a:pt x="243" y="0"/>
                    <a:pt x="895" y="42"/>
                  </a:cubicBezTo>
                  <a:cubicBezTo>
                    <a:pt x="1354" y="75"/>
                    <a:pt x="1571" y="201"/>
                    <a:pt x="1663" y="284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642;p42">
              <a:extLst>
                <a:ext uri="{FF2B5EF4-FFF2-40B4-BE49-F238E27FC236}">
                  <a16:creationId xmlns:a16="http://schemas.microsoft.com/office/drawing/2014/main" id="{29CC1FD8-302E-6202-AB76-D38380B7B613}"/>
                </a:ext>
              </a:extLst>
            </p:cNvPr>
            <p:cNvSpPr/>
            <p:nvPr/>
          </p:nvSpPr>
          <p:spPr>
            <a:xfrm>
              <a:off x="4833125" y="1296475"/>
              <a:ext cx="72300" cy="23625"/>
            </a:xfrm>
            <a:custGeom>
              <a:avLst/>
              <a:gdLst/>
              <a:ahLst/>
              <a:cxnLst/>
              <a:rect l="l" t="t" r="r" b="b"/>
              <a:pathLst>
                <a:path w="2892" h="945" extrusionOk="0">
                  <a:moveTo>
                    <a:pt x="2891" y="201"/>
                  </a:moveTo>
                  <a:lnTo>
                    <a:pt x="1" y="1"/>
                  </a:lnTo>
                  <a:lnTo>
                    <a:pt x="1" y="744"/>
                  </a:lnTo>
                  <a:lnTo>
                    <a:pt x="2891" y="945"/>
                  </a:ln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643;p42">
              <a:extLst>
                <a:ext uri="{FF2B5EF4-FFF2-40B4-BE49-F238E27FC236}">
                  <a16:creationId xmlns:a16="http://schemas.microsoft.com/office/drawing/2014/main" id="{8FF85A3D-258F-A6C3-491D-52284FD0A187}"/>
                </a:ext>
              </a:extLst>
            </p:cNvPr>
            <p:cNvSpPr/>
            <p:nvPr/>
          </p:nvSpPr>
          <p:spPr>
            <a:xfrm>
              <a:off x="6262500" y="429125"/>
              <a:ext cx="27400" cy="564550"/>
            </a:xfrm>
            <a:custGeom>
              <a:avLst/>
              <a:gdLst/>
              <a:ahLst/>
              <a:cxnLst/>
              <a:rect l="l" t="t" r="r" b="b"/>
              <a:pathLst>
                <a:path w="1096" h="22582" extrusionOk="0">
                  <a:moveTo>
                    <a:pt x="268" y="786"/>
                  </a:moveTo>
                  <a:cubicBezTo>
                    <a:pt x="268" y="59"/>
                    <a:pt x="820" y="1"/>
                    <a:pt x="828" y="786"/>
                  </a:cubicBezTo>
                  <a:lnTo>
                    <a:pt x="1095" y="22582"/>
                  </a:lnTo>
                  <a:cubicBezTo>
                    <a:pt x="911" y="22573"/>
                    <a:pt x="736" y="22565"/>
                    <a:pt x="552" y="22565"/>
                  </a:cubicBezTo>
                  <a:cubicBezTo>
                    <a:pt x="368" y="22565"/>
                    <a:pt x="185" y="22573"/>
                    <a:pt x="1" y="22582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644;p42">
              <a:extLst>
                <a:ext uri="{FF2B5EF4-FFF2-40B4-BE49-F238E27FC236}">
                  <a16:creationId xmlns:a16="http://schemas.microsoft.com/office/drawing/2014/main" id="{A13B691A-EE53-7927-B15E-B418DEA49142}"/>
                </a:ext>
              </a:extLst>
            </p:cNvPr>
            <p:cNvSpPr/>
            <p:nvPr/>
          </p:nvSpPr>
          <p:spPr>
            <a:xfrm>
              <a:off x="6270225" y="429125"/>
              <a:ext cx="11950" cy="564550"/>
            </a:xfrm>
            <a:custGeom>
              <a:avLst/>
              <a:gdLst/>
              <a:ahLst/>
              <a:cxnLst/>
              <a:rect l="l" t="t" r="r" b="b"/>
              <a:pathLst>
                <a:path w="478" h="22582" extrusionOk="0">
                  <a:moveTo>
                    <a:pt x="118" y="786"/>
                  </a:moveTo>
                  <a:cubicBezTo>
                    <a:pt x="118" y="59"/>
                    <a:pt x="360" y="1"/>
                    <a:pt x="360" y="786"/>
                  </a:cubicBezTo>
                  <a:lnTo>
                    <a:pt x="477" y="22582"/>
                  </a:lnTo>
                  <a:cubicBezTo>
                    <a:pt x="402" y="22565"/>
                    <a:pt x="318" y="22565"/>
                    <a:pt x="243" y="22565"/>
                  </a:cubicBezTo>
                  <a:cubicBezTo>
                    <a:pt x="160" y="22565"/>
                    <a:pt x="84" y="22565"/>
                    <a:pt x="1" y="22582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645;p42">
              <a:extLst>
                <a:ext uri="{FF2B5EF4-FFF2-40B4-BE49-F238E27FC236}">
                  <a16:creationId xmlns:a16="http://schemas.microsoft.com/office/drawing/2014/main" id="{DB0D1926-4790-651B-79C9-7375B313B77B}"/>
                </a:ext>
              </a:extLst>
            </p:cNvPr>
            <p:cNvSpPr/>
            <p:nvPr/>
          </p:nvSpPr>
          <p:spPr>
            <a:xfrm>
              <a:off x="6720100" y="1410100"/>
              <a:ext cx="21525" cy="266925"/>
            </a:xfrm>
            <a:custGeom>
              <a:avLst/>
              <a:gdLst/>
              <a:ahLst/>
              <a:cxnLst/>
              <a:rect l="l" t="t" r="r" b="b"/>
              <a:pathLst>
                <a:path w="861" h="10677" extrusionOk="0">
                  <a:moveTo>
                    <a:pt x="1" y="0"/>
                  </a:moveTo>
                  <a:lnTo>
                    <a:pt x="1" y="10677"/>
                  </a:lnTo>
                  <a:lnTo>
                    <a:pt x="861" y="10677"/>
                  </a:lnTo>
                  <a:lnTo>
                    <a:pt x="861" y="0"/>
                  </a:ln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646;p42">
              <a:extLst>
                <a:ext uri="{FF2B5EF4-FFF2-40B4-BE49-F238E27FC236}">
                  <a16:creationId xmlns:a16="http://schemas.microsoft.com/office/drawing/2014/main" id="{5FF815BE-8801-BFAF-199D-BB172AEE1BE5}"/>
                </a:ext>
              </a:extLst>
            </p:cNvPr>
            <p:cNvSpPr/>
            <p:nvPr/>
          </p:nvSpPr>
          <p:spPr>
            <a:xfrm>
              <a:off x="6765000" y="1609975"/>
              <a:ext cx="46800" cy="119275"/>
            </a:xfrm>
            <a:custGeom>
              <a:avLst/>
              <a:gdLst/>
              <a:ahLst/>
              <a:cxnLst/>
              <a:rect l="l" t="t" r="r" b="b"/>
              <a:pathLst>
                <a:path w="1872" h="4771" extrusionOk="0">
                  <a:moveTo>
                    <a:pt x="636" y="0"/>
                  </a:moveTo>
                  <a:cubicBezTo>
                    <a:pt x="285" y="0"/>
                    <a:pt x="1" y="284"/>
                    <a:pt x="1" y="635"/>
                  </a:cubicBezTo>
                  <a:lnTo>
                    <a:pt x="1" y="4144"/>
                  </a:lnTo>
                  <a:cubicBezTo>
                    <a:pt x="1" y="4495"/>
                    <a:pt x="285" y="4770"/>
                    <a:pt x="636" y="4770"/>
                  </a:cubicBezTo>
                  <a:lnTo>
                    <a:pt x="1245" y="4770"/>
                  </a:lnTo>
                  <a:cubicBezTo>
                    <a:pt x="1596" y="4770"/>
                    <a:pt x="1872" y="4495"/>
                    <a:pt x="1872" y="4144"/>
                  </a:cubicBezTo>
                  <a:lnTo>
                    <a:pt x="1872" y="635"/>
                  </a:lnTo>
                  <a:cubicBezTo>
                    <a:pt x="1872" y="284"/>
                    <a:pt x="1596" y="0"/>
                    <a:pt x="1245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647;p42">
              <a:extLst>
                <a:ext uri="{FF2B5EF4-FFF2-40B4-BE49-F238E27FC236}">
                  <a16:creationId xmlns:a16="http://schemas.microsoft.com/office/drawing/2014/main" id="{4A2EF66E-CDC3-3487-5DE5-2F6280CF53E9}"/>
                </a:ext>
              </a:extLst>
            </p:cNvPr>
            <p:cNvSpPr/>
            <p:nvPr/>
          </p:nvSpPr>
          <p:spPr>
            <a:xfrm>
              <a:off x="6649925" y="1609975"/>
              <a:ext cx="46800" cy="119275"/>
            </a:xfrm>
            <a:custGeom>
              <a:avLst/>
              <a:gdLst/>
              <a:ahLst/>
              <a:cxnLst/>
              <a:rect l="l" t="t" r="r" b="b"/>
              <a:pathLst>
                <a:path w="1872" h="4771" extrusionOk="0">
                  <a:moveTo>
                    <a:pt x="635" y="0"/>
                  </a:moveTo>
                  <a:cubicBezTo>
                    <a:pt x="276" y="0"/>
                    <a:pt x="1" y="284"/>
                    <a:pt x="1" y="635"/>
                  </a:cubicBezTo>
                  <a:lnTo>
                    <a:pt x="1" y="4144"/>
                  </a:lnTo>
                  <a:cubicBezTo>
                    <a:pt x="1" y="4495"/>
                    <a:pt x="276" y="4770"/>
                    <a:pt x="635" y="4770"/>
                  </a:cubicBezTo>
                  <a:lnTo>
                    <a:pt x="1237" y="4770"/>
                  </a:lnTo>
                  <a:cubicBezTo>
                    <a:pt x="1588" y="4770"/>
                    <a:pt x="1872" y="4495"/>
                    <a:pt x="1872" y="4144"/>
                  </a:cubicBezTo>
                  <a:lnTo>
                    <a:pt x="1872" y="635"/>
                  </a:lnTo>
                  <a:cubicBezTo>
                    <a:pt x="1872" y="284"/>
                    <a:pt x="1588" y="0"/>
                    <a:pt x="1237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648;p42">
              <a:extLst>
                <a:ext uri="{FF2B5EF4-FFF2-40B4-BE49-F238E27FC236}">
                  <a16:creationId xmlns:a16="http://schemas.microsoft.com/office/drawing/2014/main" id="{7C1D97BF-E678-BFDC-B476-92DDD1DB7A92}"/>
                </a:ext>
              </a:extLst>
            </p:cNvPr>
            <p:cNvSpPr/>
            <p:nvPr/>
          </p:nvSpPr>
          <p:spPr>
            <a:xfrm>
              <a:off x="6748925" y="1649450"/>
              <a:ext cx="16100" cy="40525"/>
            </a:xfrm>
            <a:custGeom>
              <a:avLst/>
              <a:gdLst/>
              <a:ahLst/>
              <a:cxnLst/>
              <a:rect l="l" t="t" r="r" b="b"/>
              <a:pathLst>
                <a:path w="644" h="1621" extrusionOk="0">
                  <a:moveTo>
                    <a:pt x="218" y="0"/>
                  </a:moveTo>
                  <a:cubicBezTo>
                    <a:pt x="101" y="0"/>
                    <a:pt x="0" y="92"/>
                    <a:pt x="0" y="209"/>
                  </a:cubicBezTo>
                  <a:lnTo>
                    <a:pt x="0" y="1404"/>
                  </a:lnTo>
                  <a:cubicBezTo>
                    <a:pt x="0" y="1529"/>
                    <a:pt x="101" y="1621"/>
                    <a:pt x="218" y="1621"/>
                  </a:cubicBezTo>
                  <a:lnTo>
                    <a:pt x="426" y="1621"/>
                  </a:lnTo>
                  <a:cubicBezTo>
                    <a:pt x="543" y="1621"/>
                    <a:pt x="644" y="1529"/>
                    <a:pt x="644" y="1404"/>
                  </a:cubicBezTo>
                  <a:lnTo>
                    <a:pt x="644" y="209"/>
                  </a:lnTo>
                  <a:cubicBezTo>
                    <a:pt x="644" y="92"/>
                    <a:pt x="543" y="0"/>
                    <a:pt x="426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649;p42">
              <a:extLst>
                <a:ext uri="{FF2B5EF4-FFF2-40B4-BE49-F238E27FC236}">
                  <a16:creationId xmlns:a16="http://schemas.microsoft.com/office/drawing/2014/main" id="{DDEA9E12-B8B9-63DB-20CF-6A17E7DCB68F}"/>
                </a:ext>
              </a:extLst>
            </p:cNvPr>
            <p:cNvSpPr/>
            <p:nvPr/>
          </p:nvSpPr>
          <p:spPr>
            <a:xfrm>
              <a:off x="6696700" y="1649450"/>
              <a:ext cx="16125" cy="40525"/>
            </a:xfrm>
            <a:custGeom>
              <a:avLst/>
              <a:gdLst/>
              <a:ahLst/>
              <a:cxnLst/>
              <a:rect l="l" t="t" r="r" b="b"/>
              <a:pathLst>
                <a:path w="645" h="1621" extrusionOk="0">
                  <a:moveTo>
                    <a:pt x="218" y="0"/>
                  </a:moveTo>
                  <a:cubicBezTo>
                    <a:pt x="101" y="0"/>
                    <a:pt x="1" y="92"/>
                    <a:pt x="1" y="209"/>
                  </a:cubicBezTo>
                  <a:lnTo>
                    <a:pt x="1" y="1404"/>
                  </a:lnTo>
                  <a:cubicBezTo>
                    <a:pt x="1" y="1529"/>
                    <a:pt x="101" y="1621"/>
                    <a:pt x="218" y="1621"/>
                  </a:cubicBezTo>
                  <a:lnTo>
                    <a:pt x="427" y="1621"/>
                  </a:lnTo>
                  <a:cubicBezTo>
                    <a:pt x="544" y="1621"/>
                    <a:pt x="644" y="1529"/>
                    <a:pt x="644" y="1404"/>
                  </a:cubicBezTo>
                  <a:lnTo>
                    <a:pt x="644" y="209"/>
                  </a:lnTo>
                  <a:cubicBezTo>
                    <a:pt x="644" y="92"/>
                    <a:pt x="544" y="0"/>
                    <a:pt x="427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650;p42">
              <a:extLst>
                <a:ext uri="{FF2B5EF4-FFF2-40B4-BE49-F238E27FC236}">
                  <a16:creationId xmlns:a16="http://schemas.microsoft.com/office/drawing/2014/main" id="{EEC387DC-B751-7881-67A1-C93010B001A6}"/>
                </a:ext>
              </a:extLst>
            </p:cNvPr>
            <p:cNvSpPr/>
            <p:nvPr/>
          </p:nvSpPr>
          <p:spPr>
            <a:xfrm>
              <a:off x="6704650" y="1662400"/>
              <a:ext cx="52450" cy="14425"/>
            </a:xfrm>
            <a:custGeom>
              <a:avLst/>
              <a:gdLst/>
              <a:ahLst/>
              <a:cxnLst/>
              <a:rect l="l" t="t" r="r" b="b"/>
              <a:pathLst>
                <a:path w="2098" h="577" extrusionOk="0">
                  <a:moveTo>
                    <a:pt x="0" y="0"/>
                  </a:moveTo>
                  <a:lnTo>
                    <a:pt x="0" y="576"/>
                  </a:lnTo>
                  <a:lnTo>
                    <a:pt x="2097" y="576"/>
                  </a:lnTo>
                  <a:lnTo>
                    <a:pt x="2097" y="0"/>
                  </a:ln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651;p42">
              <a:extLst>
                <a:ext uri="{FF2B5EF4-FFF2-40B4-BE49-F238E27FC236}">
                  <a16:creationId xmlns:a16="http://schemas.microsoft.com/office/drawing/2014/main" id="{61AA8D99-5C79-F0BC-4864-AAF24FA4D9AE}"/>
                </a:ext>
              </a:extLst>
            </p:cNvPr>
            <p:cNvSpPr/>
            <p:nvPr/>
          </p:nvSpPr>
          <p:spPr>
            <a:xfrm>
              <a:off x="6720100" y="1410100"/>
              <a:ext cx="44300" cy="266925"/>
            </a:xfrm>
            <a:custGeom>
              <a:avLst/>
              <a:gdLst/>
              <a:ahLst/>
              <a:cxnLst/>
              <a:rect l="l" t="t" r="r" b="b"/>
              <a:pathLst>
                <a:path w="1772" h="10677" extrusionOk="0">
                  <a:moveTo>
                    <a:pt x="1772" y="0"/>
                  </a:moveTo>
                  <a:lnTo>
                    <a:pt x="1" y="0"/>
                  </a:lnTo>
                  <a:lnTo>
                    <a:pt x="1" y="10677"/>
                  </a:lnTo>
                  <a:lnTo>
                    <a:pt x="1772" y="6400"/>
                  </a:ln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652;p42">
              <a:extLst>
                <a:ext uri="{FF2B5EF4-FFF2-40B4-BE49-F238E27FC236}">
                  <a16:creationId xmlns:a16="http://schemas.microsoft.com/office/drawing/2014/main" id="{FD70C094-F046-371F-1BA6-A708ED07790E}"/>
                </a:ext>
              </a:extLst>
            </p:cNvPr>
            <p:cNvSpPr/>
            <p:nvPr/>
          </p:nvSpPr>
          <p:spPr>
            <a:xfrm>
              <a:off x="6268575" y="1525800"/>
              <a:ext cx="12550" cy="155400"/>
            </a:xfrm>
            <a:custGeom>
              <a:avLst/>
              <a:gdLst/>
              <a:ahLst/>
              <a:cxnLst/>
              <a:rect l="l" t="t" r="r" b="b"/>
              <a:pathLst>
                <a:path w="502" h="6216" extrusionOk="0">
                  <a:moveTo>
                    <a:pt x="0" y="1"/>
                  </a:moveTo>
                  <a:lnTo>
                    <a:pt x="0" y="6216"/>
                  </a:lnTo>
                  <a:lnTo>
                    <a:pt x="501" y="6216"/>
                  </a:lnTo>
                  <a:lnTo>
                    <a:pt x="501" y="1"/>
                  </a:ln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653;p42">
              <a:extLst>
                <a:ext uri="{FF2B5EF4-FFF2-40B4-BE49-F238E27FC236}">
                  <a16:creationId xmlns:a16="http://schemas.microsoft.com/office/drawing/2014/main" id="{7BFAA380-220E-BEB3-B99B-9A9AEE6DC5F9}"/>
                </a:ext>
              </a:extLst>
            </p:cNvPr>
            <p:cNvSpPr/>
            <p:nvPr/>
          </p:nvSpPr>
          <p:spPr>
            <a:xfrm>
              <a:off x="6294675" y="1642125"/>
              <a:ext cx="27375" cy="69575"/>
            </a:xfrm>
            <a:custGeom>
              <a:avLst/>
              <a:gdLst/>
              <a:ahLst/>
              <a:cxnLst/>
              <a:rect l="l" t="t" r="r" b="b"/>
              <a:pathLst>
                <a:path w="1095" h="2783" extrusionOk="0">
                  <a:moveTo>
                    <a:pt x="368" y="1"/>
                  </a:moveTo>
                  <a:cubicBezTo>
                    <a:pt x="159" y="1"/>
                    <a:pt x="0" y="168"/>
                    <a:pt x="0" y="377"/>
                  </a:cubicBezTo>
                  <a:lnTo>
                    <a:pt x="0" y="2415"/>
                  </a:lnTo>
                  <a:cubicBezTo>
                    <a:pt x="0" y="2616"/>
                    <a:pt x="159" y="2783"/>
                    <a:pt x="368" y="2783"/>
                  </a:cubicBezTo>
                  <a:lnTo>
                    <a:pt x="719" y="2783"/>
                  </a:lnTo>
                  <a:cubicBezTo>
                    <a:pt x="928" y="2783"/>
                    <a:pt x="1095" y="2616"/>
                    <a:pt x="1095" y="2415"/>
                  </a:cubicBezTo>
                  <a:lnTo>
                    <a:pt x="1095" y="377"/>
                  </a:lnTo>
                  <a:cubicBezTo>
                    <a:pt x="1095" y="168"/>
                    <a:pt x="928" y="1"/>
                    <a:pt x="719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654;p42">
              <a:extLst>
                <a:ext uri="{FF2B5EF4-FFF2-40B4-BE49-F238E27FC236}">
                  <a16:creationId xmlns:a16="http://schemas.microsoft.com/office/drawing/2014/main" id="{122FC425-531D-8B79-A5B2-B63C6152AFE6}"/>
                </a:ext>
              </a:extLst>
            </p:cNvPr>
            <p:cNvSpPr/>
            <p:nvPr/>
          </p:nvSpPr>
          <p:spPr>
            <a:xfrm>
              <a:off x="6227625" y="1642125"/>
              <a:ext cx="27175" cy="69575"/>
            </a:xfrm>
            <a:custGeom>
              <a:avLst/>
              <a:gdLst/>
              <a:ahLst/>
              <a:cxnLst/>
              <a:rect l="l" t="t" r="r" b="b"/>
              <a:pathLst>
                <a:path w="1087" h="2783" extrusionOk="0">
                  <a:moveTo>
                    <a:pt x="368" y="1"/>
                  </a:moveTo>
                  <a:cubicBezTo>
                    <a:pt x="159" y="1"/>
                    <a:pt x="1" y="168"/>
                    <a:pt x="1" y="377"/>
                  </a:cubicBezTo>
                  <a:lnTo>
                    <a:pt x="1" y="2415"/>
                  </a:lnTo>
                  <a:cubicBezTo>
                    <a:pt x="1" y="2616"/>
                    <a:pt x="159" y="2783"/>
                    <a:pt x="368" y="2783"/>
                  </a:cubicBezTo>
                  <a:lnTo>
                    <a:pt x="719" y="2783"/>
                  </a:lnTo>
                  <a:cubicBezTo>
                    <a:pt x="928" y="2783"/>
                    <a:pt x="1087" y="2616"/>
                    <a:pt x="1087" y="2415"/>
                  </a:cubicBezTo>
                  <a:lnTo>
                    <a:pt x="1087" y="377"/>
                  </a:lnTo>
                  <a:cubicBezTo>
                    <a:pt x="1087" y="168"/>
                    <a:pt x="928" y="1"/>
                    <a:pt x="719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655;p42">
              <a:extLst>
                <a:ext uri="{FF2B5EF4-FFF2-40B4-BE49-F238E27FC236}">
                  <a16:creationId xmlns:a16="http://schemas.microsoft.com/office/drawing/2014/main" id="{2B70E417-DA09-DAAC-12E2-DDB5F8BE11A8}"/>
                </a:ext>
              </a:extLst>
            </p:cNvPr>
            <p:cNvSpPr/>
            <p:nvPr/>
          </p:nvSpPr>
          <p:spPr>
            <a:xfrm>
              <a:off x="6285275" y="1665100"/>
              <a:ext cx="9425" cy="23625"/>
            </a:xfrm>
            <a:custGeom>
              <a:avLst/>
              <a:gdLst/>
              <a:ahLst/>
              <a:cxnLst/>
              <a:rect l="l" t="t" r="r" b="b"/>
              <a:pathLst>
                <a:path w="377" h="945" extrusionOk="0">
                  <a:moveTo>
                    <a:pt x="126" y="1"/>
                  </a:moveTo>
                  <a:cubicBezTo>
                    <a:pt x="59" y="1"/>
                    <a:pt x="0" y="59"/>
                    <a:pt x="0" y="126"/>
                  </a:cubicBezTo>
                  <a:lnTo>
                    <a:pt x="0" y="819"/>
                  </a:lnTo>
                  <a:cubicBezTo>
                    <a:pt x="0" y="895"/>
                    <a:pt x="59" y="945"/>
                    <a:pt x="126" y="945"/>
                  </a:cubicBezTo>
                  <a:lnTo>
                    <a:pt x="251" y="945"/>
                  </a:lnTo>
                  <a:cubicBezTo>
                    <a:pt x="318" y="945"/>
                    <a:pt x="376" y="895"/>
                    <a:pt x="376" y="819"/>
                  </a:cubicBezTo>
                  <a:lnTo>
                    <a:pt x="376" y="126"/>
                  </a:lnTo>
                  <a:cubicBezTo>
                    <a:pt x="376" y="59"/>
                    <a:pt x="318" y="1"/>
                    <a:pt x="251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656;p42">
              <a:extLst>
                <a:ext uri="{FF2B5EF4-FFF2-40B4-BE49-F238E27FC236}">
                  <a16:creationId xmlns:a16="http://schemas.microsoft.com/office/drawing/2014/main" id="{A7BF7B71-9CD0-79F0-3FC6-231DFAA5C033}"/>
                </a:ext>
              </a:extLst>
            </p:cNvPr>
            <p:cNvSpPr/>
            <p:nvPr/>
          </p:nvSpPr>
          <p:spPr>
            <a:xfrm>
              <a:off x="6255000" y="1665100"/>
              <a:ext cx="9200" cy="23625"/>
            </a:xfrm>
            <a:custGeom>
              <a:avLst/>
              <a:gdLst/>
              <a:ahLst/>
              <a:cxnLst/>
              <a:rect l="l" t="t" r="r" b="b"/>
              <a:pathLst>
                <a:path w="368" h="945" extrusionOk="0">
                  <a:moveTo>
                    <a:pt x="125" y="1"/>
                  </a:moveTo>
                  <a:cubicBezTo>
                    <a:pt x="50" y="1"/>
                    <a:pt x="0" y="59"/>
                    <a:pt x="0" y="126"/>
                  </a:cubicBezTo>
                  <a:lnTo>
                    <a:pt x="0" y="819"/>
                  </a:lnTo>
                  <a:cubicBezTo>
                    <a:pt x="0" y="895"/>
                    <a:pt x="50" y="945"/>
                    <a:pt x="125" y="945"/>
                  </a:cubicBezTo>
                  <a:lnTo>
                    <a:pt x="242" y="945"/>
                  </a:lnTo>
                  <a:cubicBezTo>
                    <a:pt x="309" y="945"/>
                    <a:pt x="368" y="895"/>
                    <a:pt x="368" y="819"/>
                  </a:cubicBezTo>
                  <a:lnTo>
                    <a:pt x="368" y="126"/>
                  </a:lnTo>
                  <a:cubicBezTo>
                    <a:pt x="368" y="59"/>
                    <a:pt x="309" y="1"/>
                    <a:pt x="242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657;p42">
              <a:extLst>
                <a:ext uri="{FF2B5EF4-FFF2-40B4-BE49-F238E27FC236}">
                  <a16:creationId xmlns:a16="http://schemas.microsoft.com/office/drawing/2014/main" id="{97065FD3-1550-D8D7-FA14-419F8AEB8AD9}"/>
                </a:ext>
              </a:extLst>
            </p:cNvPr>
            <p:cNvSpPr/>
            <p:nvPr/>
          </p:nvSpPr>
          <p:spPr>
            <a:xfrm>
              <a:off x="6259575" y="1672625"/>
              <a:ext cx="30525" cy="8575"/>
            </a:xfrm>
            <a:custGeom>
              <a:avLst/>
              <a:gdLst/>
              <a:ahLst/>
              <a:cxnLst/>
              <a:rect l="l" t="t" r="r" b="b"/>
              <a:pathLst>
                <a:path w="1221" h="343" extrusionOk="0">
                  <a:moveTo>
                    <a:pt x="1" y="0"/>
                  </a:moveTo>
                  <a:lnTo>
                    <a:pt x="1" y="343"/>
                  </a:lnTo>
                  <a:lnTo>
                    <a:pt x="1221" y="343"/>
                  </a:lnTo>
                  <a:lnTo>
                    <a:pt x="1221" y="0"/>
                  </a:ln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658;p42">
              <a:extLst>
                <a:ext uri="{FF2B5EF4-FFF2-40B4-BE49-F238E27FC236}">
                  <a16:creationId xmlns:a16="http://schemas.microsoft.com/office/drawing/2014/main" id="{49553371-2E17-D67E-55A3-01F656808D5F}"/>
                </a:ext>
              </a:extLst>
            </p:cNvPr>
            <p:cNvSpPr/>
            <p:nvPr/>
          </p:nvSpPr>
          <p:spPr>
            <a:xfrm>
              <a:off x="6510825" y="1146125"/>
              <a:ext cx="486875" cy="84400"/>
            </a:xfrm>
            <a:custGeom>
              <a:avLst/>
              <a:gdLst/>
              <a:ahLst/>
              <a:cxnLst/>
              <a:rect l="l" t="t" r="r" b="b"/>
              <a:pathLst>
                <a:path w="19475" h="3376" extrusionOk="0">
                  <a:moveTo>
                    <a:pt x="17436" y="1612"/>
                  </a:moveTo>
                  <a:lnTo>
                    <a:pt x="285" y="3375"/>
                  </a:lnTo>
                  <a:cubicBezTo>
                    <a:pt x="226" y="2807"/>
                    <a:pt x="134" y="2239"/>
                    <a:pt x="1" y="1688"/>
                  </a:cubicBezTo>
                  <a:lnTo>
                    <a:pt x="17093" y="201"/>
                  </a:lnTo>
                  <a:cubicBezTo>
                    <a:pt x="19474" y="0"/>
                    <a:pt x="19223" y="1429"/>
                    <a:pt x="17436" y="1612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659;p42">
              <a:extLst>
                <a:ext uri="{FF2B5EF4-FFF2-40B4-BE49-F238E27FC236}">
                  <a16:creationId xmlns:a16="http://schemas.microsoft.com/office/drawing/2014/main" id="{26D5D013-091D-7D93-2E73-40E8E9134B34}"/>
                </a:ext>
              </a:extLst>
            </p:cNvPr>
            <p:cNvSpPr/>
            <p:nvPr/>
          </p:nvSpPr>
          <p:spPr>
            <a:xfrm>
              <a:off x="6512700" y="1155725"/>
              <a:ext cx="455125" cy="55775"/>
            </a:xfrm>
            <a:custGeom>
              <a:avLst/>
              <a:gdLst/>
              <a:ahLst/>
              <a:cxnLst/>
              <a:rect l="l" t="t" r="r" b="b"/>
              <a:pathLst>
                <a:path w="18205" h="2231" extrusionOk="0">
                  <a:moveTo>
                    <a:pt x="17110" y="527"/>
                  </a:moveTo>
                  <a:lnTo>
                    <a:pt x="143" y="2231"/>
                  </a:lnTo>
                  <a:cubicBezTo>
                    <a:pt x="110" y="2022"/>
                    <a:pt x="59" y="1813"/>
                    <a:pt x="1" y="1604"/>
                  </a:cubicBezTo>
                  <a:lnTo>
                    <a:pt x="17077" y="101"/>
                  </a:lnTo>
                  <a:cubicBezTo>
                    <a:pt x="18204" y="0"/>
                    <a:pt x="18204" y="418"/>
                    <a:pt x="17110" y="527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660;p42">
              <a:extLst>
                <a:ext uri="{FF2B5EF4-FFF2-40B4-BE49-F238E27FC236}">
                  <a16:creationId xmlns:a16="http://schemas.microsoft.com/office/drawing/2014/main" id="{51ED7DE2-872B-A679-66AD-0FE5E7742C14}"/>
                </a:ext>
              </a:extLst>
            </p:cNvPr>
            <p:cNvSpPr/>
            <p:nvPr/>
          </p:nvSpPr>
          <p:spPr>
            <a:xfrm>
              <a:off x="6459875" y="1236750"/>
              <a:ext cx="1891575" cy="207000"/>
            </a:xfrm>
            <a:custGeom>
              <a:avLst/>
              <a:gdLst/>
              <a:ahLst/>
              <a:cxnLst/>
              <a:rect l="l" t="t" r="r" b="b"/>
              <a:pathLst>
                <a:path w="75663" h="8280" extrusionOk="0">
                  <a:moveTo>
                    <a:pt x="72965" y="2064"/>
                  </a:moveTo>
                  <a:lnTo>
                    <a:pt x="84" y="8279"/>
                  </a:lnTo>
                  <a:cubicBezTo>
                    <a:pt x="17" y="7519"/>
                    <a:pt x="176" y="5447"/>
                    <a:pt x="0" y="4729"/>
                  </a:cubicBezTo>
                  <a:lnTo>
                    <a:pt x="72513" y="193"/>
                  </a:lnTo>
                  <a:cubicBezTo>
                    <a:pt x="75663" y="1"/>
                    <a:pt x="75329" y="1864"/>
                    <a:pt x="72965" y="2064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661;p42">
              <a:extLst>
                <a:ext uri="{FF2B5EF4-FFF2-40B4-BE49-F238E27FC236}">
                  <a16:creationId xmlns:a16="http://schemas.microsoft.com/office/drawing/2014/main" id="{0DCB336D-A397-8F71-501C-BE190E0E2290}"/>
                </a:ext>
              </a:extLst>
            </p:cNvPr>
            <p:cNvSpPr/>
            <p:nvPr/>
          </p:nvSpPr>
          <p:spPr>
            <a:xfrm>
              <a:off x="6461325" y="1250750"/>
              <a:ext cx="1814325" cy="168975"/>
            </a:xfrm>
            <a:custGeom>
              <a:avLst/>
              <a:gdLst/>
              <a:ahLst/>
              <a:cxnLst/>
              <a:rect l="l" t="t" r="r" b="b"/>
              <a:pathLst>
                <a:path w="72573" h="6759" extrusionOk="0">
                  <a:moveTo>
                    <a:pt x="9" y="6759"/>
                  </a:moveTo>
                  <a:cubicBezTo>
                    <a:pt x="26" y="6040"/>
                    <a:pt x="51" y="5171"/>
                    <a:pt x="1" y="4587"/>
                  </a:cubicBezTo>
                  <a:lnTo>
                    <a:pt x="70935" y="109"/>
                  </a:lnTo>
                  <a:cubicBezTo>
                    <a:pt x="72572" y="0"/>
                    <a:pt x="72397" y="978"/>
                    <a:pt x="71169" y="1070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662;p42">
              <a:extLst>
                <a:ext uri="{FF2B5EF4-FFF2-40B4-BE49-F238E27FC236}">
                  <a16:creationId xmlns:a16="http://schemas.microsoft.com/office/drawing/2014/main" id="{25AB12CA-5837-23C7-2568-B098B59DFFA6}"/>
                </a:ext>
              </a:extLst>
            </p:cNvPr>
            <p:cNvSpPr/>
            <p:nvPr/>
          </p:nvSpPr>
          <p:spPr>
            <a:xfrm>
              <a:off x="6926650" y="1352675"/>
              <a:ext cx="96300" cy="47625"/>
            </a:xfrm>
            <a:custGeom>
              <a:avLst/>
              <a:gdLst/>
              <a:ahLst/>
              <a:cxnLst/>
              <a:rect l="l" t="t" r="r" b="b"/>
              <a:pathLst>
                <a:path w="3852" h="1905" extrusionOk="0">
                  <a:moveTo>
                    <a:pt x="1" y="176"/>
                  </a:moveTo>
                  <a:lnTo>
                    <a:pt x="3852" y="0"/>
                  </a:lnTo>
                  <a:lnTo>
                    <a:pt x="3852" y="1729"/>
                  </a:lnTo>
                  <a:lnTo>
                    <a:pt x="1" y="1905"/>
                  </a:ln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663;p42">
              <a:extLst>
                <a:ext uri="{FF2B5EF4-FFF2-40B4-BE49-F238E27FC236}">
                  <a16:creationId xmlns:a16="http://schemas.microsoft.com/office/drawing/2014/main" id="{7DC78BD7-39AC-064B-369F-46A465391627}"/>
                </a:ext>
              </a:extLst>
            </p:cNvPr>
            <p:cNvSpPr/>
            <p:nvPr/>
          </p:nvSpPr>
          <p:spPr>
            <a:xfrm>
              <a:off x="6453200" y="1262450"/>
              <a:ext cx="1877375" cy="183375"/>
            </a:xfrm>
            <a:custGeom>
              <a:avLst/>
              <a:gdLst/>
              <a:ahLst/>
              <a:cxnLst/>
              <a:rect l="l" t="t" r="r" b="b"/>
              <a:pathLst>
                <a:path w="75095" h="7335" extrusionOk="0">
                  <a:moveTo>
                    <a:pt x="73232" y="1036"/>
                  </a:moveTo>
                  <a:lnTo>
                    <a:pt x="100" y="7335"/>
                  </a:lnTo>
                  <a:cubicBezTo>
                    <a:pt x="100" y="7101"/>
                    <a:pt x="351" y="6784"/>
                    <a:pt x="334" y="6583"/>
                  </a:cubicBezTo>
                  <a:cubicBezTo>
                    <a:pt x="167" y="6190"/>
                    <a:pt x="0" y="6500"/>
                    <a:pt x="0" y="6316"/>
                  </a:cubicBezTo>
                  <a:lnTo>
                    <a:pt x="73006" y="510"/>
                  </a:lnTo>
                  <a:cubicBezTo>
                    <a:pt x="74025" y="426"/>
                    <a:pt x="74794" y="259"/>
                    <a:pt x="75095" y="0"/>
                  </a:cubicBezTo>
                  <a:cubicBezTo>
                    <a:pt x="74911" y="760"/>
                    <a:pt x="73958" y="978"/>
                    <a:pt x="73232" y="1036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664;p42">
              <a:extLst>
                <a:ext uri="{FF2B5EF4-FFF2-40B4-BE49-F238E27FC236}">
                  <a16:creationId xmlns:a16="http://schemas.microsoft.com/office/drawing/2014/main" id="{E6D64CA0-6417-77DE-EAF8-790B9FF80F47}"/>
                </a:ext>
              </a:extLst>
            </p:cNvPr>
            <p:cNvSpPr/>
            <p:nvPr/>
          </p:nvSpPr>
          <p:spPr>
            <a:xfrm>
              <a:off x="6033400" y="993225"/>
              <a:ext cx="485600" cy="525700"/>
            </a:xfrm>
            <a:custGeom>
              <a:avLst/>
              <a:gdLst/>
              <a:ahLst/>
              <a:cxnLst/>
              <a:rect l="l" t="t" r="r" b="b"/>
              <a:pathLst>
                <a:path w="19424" h="21028" extrusionOk="0">
                  <a:moveTo>
                    <a:pt x="9716" y="1"/>
                  </a:moveTo>
                  <a:cubicBezTo>
                    <a:pt x="4353" y="1"/>
                    <a:pt x="0" y="4704"/>
                    <a:pt x="0" y="10510"/>
                  </a:cubicBezTo>
                  <a:cubicBezTo>
                    <a:pt x="0" y="16316"/>
                    <a:pt x="4353" y="21028"/>
                    <a:pt x="9716" y="21028"/>
                  </a:cubicBezTo>
                  <a:cubicBezTo>
                    <a:pt x="15079" y="21028"/>
                    <a:pt x="19424" y="16316"/>
                    <a:pt x="19424" y="10510"/>
                  </a:cubicBezTo>
                  <a:cubicBezTo>
                    <a:pt x="19424" y="4704"/>
                    <a:pt x="15079" y="1"/>
                    <a:pt x="9716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665;p42">
              <a:extLst>
                <a:ext uri="{FF2B5EF4-FFF2-40B4-BE49-F238E27FC236}">
                  <a16:creationId xmlns:a16="http://schemas.microsoft.com/office/drawing/2014/main" id="{90427381-A0DF-43EE-0376-1AA01C61F55B}"/>
                </a:ext>
              </a:extLst>
            </p:cNvPr>
            <p:cNvSpPr/>
            <p:nvPr/>
          </p:nvSpPr>
          <p:spPr>
            <a:xfrm>
              <a:off x="6058050" y="1336175"/>
              <a:ext cx="436525" cy="182750"/>
            </a:xfrm>
            <a:custGeom>
              <a:avLst/>
              <a:gdLst/>
              <a:ahLst/>
              <a:cxnLst/>
              <a:rect l="l" t="t" r="r" b="b"/>
              <a:pathLst>
                <a:path w="17461" h="7310" extrusionOk="0">
                  <a:moveTo>
                    <a:pt x="17460" y="1412"/>
                  </a:moveTo>
                  <a:cubicBezTo>
                    <a:pt x="15881" y="4904"/>
                    <a:pt x="12565" y="7310"/>
                    <a:pt x="8730" y="7310"/>
                  </a:cubicBezTo>
                  <a:cubicBezTo>
                    <a:pt x="4896" y="7310"/>
                    <a:pt x="1579" y="4904"/>
                    <a:pt x="0" y="1412"/>
                  </a:cubicBezTo>
                  <a:cubicBezTo>
                    <a:pt x="5731" y="0"/>
                    <a:pt x="11721" y="0"/>
                    <a:pt x="17460" y="1412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666;p42">
              <a:extLst>
                <a:ext uri="{FF2B5EF4-FFF2-40B4-BE49-F238E27FC236}">
                  <a16:creationId xmlns:a16="http://schemas.microsoft.com/office/drawing/2014/main" id="{38FDF33D-3A44-8C4D-DC2F-964AFB360067}"/>
                </a:ext>
              </a:extLst>
            </p:cNvPr>
            <p:cNvSpPr/>
            <p:nvPr/>
          </p:nvSpPr>
          <p:spPr>
            <a:xfrm>
              <a:off x="6071200" y="1343900"/>
              <a:ext cx="409175" cy="160425"/>
            </a:xfrm>
            <a:custGeom>
              <a:avLst/>
              <a:gdLst/>
              <a:ahLst/>
              <a:cxnLst/>
              <a:rect l="l" t="t" r="r" b="b"/>
              <a:pathLst>
                <a:path w="16367" h="6417" extrusionOk="0">
                  <a:moveTo>
                    <a:pt x="10669" y="109"/>
                  </a:moveTo>
                  <a:cubicBezTo>
                    <a:pt x="11521" y="167"/>
                    <a:pt x="12607" y="259"/>
                    <a:pt x="13584" y="385"/>
                  </a:cubicBezTo>
                  <a:cubicBezTo>
                    <a:pt x="14044" y="451"/>
                    <a:pt x="14503" y="527"/>
                    <a:pt x="14954" y="610"/>
                  </a:cubicBezTo>
                  <a:cubicBezTo>
                    <a:pt x="15815" y="794"/>
                    <a:pt x="16366" y="1028"/>
                    <a:pt x="16207" y="1345"/>
                  </a:cubicBezTo>
                  <a:cubicBezTo>
                    <a:pt x="14620" y="4361"/>
                    <a:pt x="11638" y="6416"/>
                    <a:pt x="8204" y="6416"/>
                  </a:cubicBezTo>
                  <a:cubicBezTo>
                    <a:pt x="4604" y="6416"/>
                    <a:pt x="1513" y="4169"/>
                    <a:pt x="1" y="911"/>
                  </a:cubicBezTo>
                  <a:cubicBezTo>
                    <a:pt x="2699" y="301"/>
                    <a:pt x="5447" y="0"/>
                    <a:pt x="8204" y="9"/>
                  </a:cubicBezTo>
                  <a:cubicBezTo>
                    <a:pt x="8964" y="9"/>
                    <a:pt x="9716" y="25"/>
                    <a:pt x="10451" y="67"/>
                  </a:cubicBezTo>
                  <a:cubicBezTo>
                    <a:pt x="10518" y="92"/>
                    <a:pt x="10593" y="100"/>
                    <a:pt x="10669" y="109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667;p42">
              <a:extLst>
                <a:ext uri="{FF2B5EF4-FFF2-40B4-BE49-F238E27FC236}">
                  <a16:creationId xmlns:a16="http://schemas.microsoft.com/office/drawing/2014/main" id="{D0B859BB-E1A8-F0CB-F1C4-9481314FB457}"/>
                </a:ext>
              </a:extLst>
            </p:cNvPr>
            <p:cNvSpPr/>
            <p:nvPr/>
          </p:nvSpPr>
          <p:spPr>
            <a:xfrm>
              <a:off x="6167275" y="1122925"/>
              <a:ext cx="104250" cy="64150"/>
            </a:xfrm>
            <a:custGeom>
              <a:avLst/>
              <a:gdLst/>
              <a:ahLst/>
              <a:cxnLst/>
              <a:rect l="l" t="t" r="r" b="b"/>
              <a:pathLst>
                <a:path w="4170" h="2566" extrusionOk="0">
                  <a:moveTo>
                    <a:pt x="259" y="2474"/>
                  </a:moveTo>
                  <a:cubicBezTo>
                    <a:pt x="1437" y="2423"/>
                    <a:pt x="2715" y="2524"/>
                    <a:pt x="3910" y="2557"/>
                  </a:cubicBezTo>
                  <a:cubicBezTo>
                    <a:pt x="4069" y="2565"/>
                    <a:pt x="4152" y="2490"/>
                    <a:pt x="4152" y="2281"/>
                  </a:cubicBezTo>
                  <a:lnTo>
                    <a:pt x="4152" y="352"/>
                  </a:lnTo>
                  <a:cubicBezTo>
                    <a:pt x="4152" y="193"/>
                    <a:pt x="4169" y="68"/>
                    <a:pt x="3877" y="68"/>
                  </a:cubicBezTo>
                  <a:cubicBezTo>
                    <a:pt x="3041" y="59"/>
                    <a:pt x="2064" y="51"/>
                    <a:pt x="1011" y="9"/>
                  </a:cubicBezTo>
                  <a:cubicBezTo>
                    <a:pt x="786" y="1"/>
                    <a:pt x="736" y="42"/>
                    <a:pt x="669" y="235"/>
                  </a:cubicBezTo>
                  <a:lnTo>
                    <a:pt x="76" y="2281"/>
                  </a:lnTo>
                  <a:cubicBezTo>
                    <a:pt x="0" y="2415"/>
                    <a:pt x="84" y="2474"/>
                    <a:pt x="259" y="2474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68;p42">
              <a:extLst>
                <a:ext uri="{FF2B5EF4-FFF2-40B4-BE49-F238E27FC236}">
                  <a16:creationId xmlns:a16="http://schemas.microsoft.com/office/drawing/2014/main" id="{247F4A1D-1176-10D4-1B35-550344E5F85E}"/>
                </a:ext>
              </a:extLst>
            </p:cNvPr>
            <p:cNvSpPr/>
            <p:nvPr/>
          </p:nvSpPr>
          <p:spPr>
            <a:xfrm>
              <a:off x="6108575" y="1122100"/>
              <a:ext cx="66250" cy="76875"/>
            </a:xfrm>
            <a:custGeom>
              <a:avLst/>
              <a:gdLst/>
              <a:ahLst/>
              <a:cxnLst/>
              <a:rect l="l" t="t" r="r" b="b"/>
              <a:pathLst>
                <a:path w="2650" h="3075" extrusionOk="0">
                  <a:moveTo>
                    <a:pt x="185" y="3041"/>
                  </a:moveTo>
                  <a:cubicBezTo>
                    <a:pt x="619" y="2899"/>
                    <a:pt x="1129" y="2740"/>
                    <a:pt x="1705" y="2598"/>
                  </a:cubicBezTo>
                  <a:cubicBezTo>
                    <a:pt x="1830" y="2573"/>
                    <a:pt x="1931" y="2481"/>
                    <a:pt x="1964" y="2356"/>
                  </a:cubicBezTo>
                  <a:lnTo>
                    <a:pt x="2599" y="176"/>
                  </a:lnTo>
                  <a:cubicBezTo>
                    <a:pt x="2649" y="17"/>
                    <a:pt x="2490" y="17"/>
                    <a:pt x="2415" y="9"/>
                  </a:cubicBezTo>
                  <a:cubicBezTo>
                    <a:pt x="2290" y="0"/>
                    <a:pt x="2156" y="0"/>
                    <a:pt x="2031" y="0"/>
                  </a:cubicBezTo>
                  <a:cubicBezTo>
                    <a:pt x="1914" y="0"/>
                    <a:pt x="1814" y="59"/>
                    <a:pt x="1739" y="151"/>
                  </a:cubicBezTo>
                  <a:lnTo>
                    <a:pt x="93" y="2891"/>
                  </a:lnTo>
                  <a:cubicBezTo>
                    <a:pt x="1" y="3033"/>
                    <a:pt x="84" y="3075"/>
                    <a:pt x="185" y="3041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69;p42">
              <a:extLst>
                <a:ext uri="{FF2B5EF4-FFF2-40B4-BE49-F238E27FC236}">
                  <a16:creationId xmlns:a16="http://schemas.microsoft.com/office/drawing/2014/main" id="{030278CB-81A3-36AA-245F-5F0CDF27820D}"/>
                </a:ext>
              </a:extLst>
            </p:cNvPr>
            <p:cNvSpPr/>
            <p:nvPr/>
          </p:nvSpPr>
          <p:spPr>
            <a:xfrm>
              <a:off x="6074950" y="1122300"/>
              <a:ext cx="72100" cy="87950"/>
            </a:xfrm>
            <a:custGeom>
              <a:avLst/>
              <a:gdLst/>
              <a:ahLst/>
              <a:cxnLst/>
              <a:rect l="l" t="t" r="r" b="b"/>
              <a:pathLst>
                <a:path w="2884" h="3518" extrusionOk="0">
                  <a:moveTo>
                    <a:pt x="2014" y="427"/>
                  </a:moveTo>
                  <a:lnTo>
                    <a:pt x="293" y="2975"/>
                  </a:lnTo>
                  <a:cubicBezTo>
                    <a:pt x="1" y="3401"/>
                    <a:pt x="126" y="3518"/>
                    <a:pt x="744" y="3309"/>
                  </a:cubicBezTo>
                  <a:cubicBezTo>
                    <a:pt x="870" y="3267"/>
                    <a:pt x="978" y="3184"/>
                    <a:pt x="1054" y="3067"/>
                  </a:cubicBezTo>
                  <a:lnTo>
                    <a:pt x="2808" y="151"/>
                  </a:lnTo>
                  <a:cubicBezTo>
                    <a:pt x="2850" y="93"/>
                    <a:pt x="2883" y="1"/>
                    <a:pt x="2749" y="34"/>
                  </a:cubicBezTo>
                  <a:cubicBezTo>
                    <a:pt x="2440" y="93"/>
                    <a:pt x="2181" y="193"/>
                    <a:pt x="2014" y="427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70;p42">
              <a:extLst>
                <a:ext uri="{FF2B5EF4-FFF2-40B4-BE49-F238E27FC236}">
                  <a16:creationId xmlns:a16="http://schemas.microsoft.com/office/drawing/2014/main" id="{56DC4594-3A7C-B35E-61E0-7D9B61384E69}"/>
                </a:ext>
              </a:extLst>
            </p:cNvPr>
            <p:cNvSpPr/>
            <p:nvPr/>
          </p:nvSpPr>
          <p:spPr>
            <a:xfrm>
              <a:off x="6281100" y="1122925"/>
              <a:ext cx="104025" cy="64150"/>
            </a:xfrm>
            <a:custGeom>
              <a:avLst/>
              <a:gdLst/>
              <a:ahLst/>
              <a:cxnLst/>
              <a:rect l="l" t="t" r="r" b="b"/>
              <a:pathLst>
                <a:path w="4161" h="2566" extrusionOk="0">
                  <a:moveTo>
                    <a:pt x="3910" y="2474"/>
                  </a:moveTo>
                  <a:cubicBezTo>
                    <a:pt x="2724" y="2423"/>
                    <a:pt x="1454" y="2524"/>
                    <a:pt x="251" y="2557"/>
                  </a:cubicBezTo>
                  <a:cubicBezTo>
                    <a:pt x="101" y="2565"/>
                    <a:pt x="9" y="2490"/>
                    <a:pt x="9" y="2281"/>
                  </a:cubicBezTo>
                  <a:lnTo>
                    <a:pt x="9" y="352"/>
                  </a:lnTo>
                  <a:cubicBezTo>
                    <a:pt x="9" y="193"/>
                    <a:pt x="0" y="68"/>
                    <a:pt x="293" y="68"/>
                  </a:cubicBezTo>
                  <a:cubicBezTo>
                    <a:pt x="1128" y="59"/>
                    <a:pt x="2106" y="51"/>
                    <a:pt x="3158" y="9"/>
                  </a:cubicBezTo>
                  <a:cubicBezTo>
                    <a:pt x="3375" y="1"/>
                    <a:pt x="3434" y="42"/>
                    <a:pt x="3492" y="235"/>
                  </a:cubicBezTo>
                  <a:lnTo>
                    <a:pt x="4094" y="2281"/>
                  </a:lnTo>
                  <a:cubicBezTo>
                    <a:pt x="4161" y="2415"/>
                    <a:pt x="4085" y="2474"/>
                    <a:pt x="3910" y="2474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71;p42">
              <a:extLst>
                <a:ext uri="{FF2B5EF4-FFF2-40B4-BE49-F238E27FC236}">
                  <a16:creationId xmlns:a16="http://schemas.microsoft.com/office/drawing/2014/main" id="{583610AE-9A01-ECEE-0BF3-2001DDA77AF0}"/>
                </a:ext>
              </a:extLst>
            </p:cNvPr>
            <p:cNvSpPr/>
            <p:nvPr/>
          </p:nvSpPr>
          <p:spPr>
            <a:xfrm>
              <a:off x="6377800" y="1122100"/>
              <a:ext cx="66225" cy="76875"/>
            </a:xfrm>
            <a:custGeom>
              <a:avLst/>
              <a:gdLst/>
              <a:ahLst/>
              <a:cxnLst/>
              <a:rect l="l" t="t" r="r" b="b"/>
              <a:pathLst>
                <a:path w="2649" h="3075" extrusionOk="0">
                  <a:moveTo>
                    <a:pt x="2456" y="3041"/>
                  </a:moveTo>
                  <a:cubicBezTo>
                    <a:pt x="2022" y="2899"/>
                    <a:pt x="1521" y="2740"/>
                    <a:pt x="936" y="2598"/>
                  </a:cubicBezTo>
                  <a:cubicBezTo>
                    <a:pt x="811" y="2573"/>
                    <a:pt x="710" y="2473"/>
                    <a:pt x="677" y="2356"/>
                  </a:cubicBezTo>
                  <a:lnTo>
                    <a:pt x="42" y="176"/>
                  </a:lnTo>
                  <a:cubicBezTo>
                    <a:pt x="0" y="17"/>
                    <a:pt x="151" y="17"/>
                    <a:pt x="226" y="9"/>
                  </a:cubicBezTo>
                  <a:cubicBezTo>
                    <a:pt x="351" y="0"/>
                    <a:pt x="485" y="0"/>
                    <a:pt x="610" y="0"/>
                  </a:cubicBezTo>
                  <a:cubicBezTo>
                    <a:pt x="727" y="0"/>
                    <a:pt x="836" y="59"/>
                    <a:pt x="902" y="151"/>
                  </a:cubicBezTo>
                  <a:lnTo>
                    <a:pt x="2557" y="2891"/>
                  </a:lnTo>
                  <a:cubicBezTo>
                    <a:pt x="2648" y="3033"/>
                    <a:pt x="2573" y="3075"/>
                    <a:pt x="2456" y="3041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72;p42">
              <a:extLst>
                <a:ext uri="{FF2B5EF4-FFF2-40B4-BE49-F238E27FC236}">
                  <a16:creationId xmlns:a16="http://schemas.microsoft.com/office/drawing/2014/main" id="{0BB4154B-B772-E14B-CF75-AF903FA12DC6}"/>
                </a:ext>
              </a:extLst>
            </p:cNvPr>
            <p:cNvSpPr/>
            <p:nvPr/>
          </p:nvSpPr>
          <p:spPr>
            <a:xfrm>
              <a:off x="6405575" y="1122300"/>
              <a:ext cx="71875" cy="87950"/>
            </a:xfrm>
            <a:custGeom>
              <a:avLst/>
              <a:gdLst/>
              <a:ahLst/>
              <a:cxnLst/>
              <a:rect l="l" t="t" r="r" b="b"/>
              <a:pathLst>
                <a:path w="2875" h="3518" extrusionOk="0">
                  <a:moveTo>
                    <a:pt x="869" y="427"/>
                  </a:moveTo>
                  <a:lnTo>
                    <a:pt x="2590" y="2975"/>
                  </a:lnTo>
                  <a:cubicBezTo>
                    <a:pt x="2874" y="3401"/>
                    <a:pt x="2757" y="3518"/>
                    <a:pt x="2131" y="3309"/>
                  </a:cubicBezTo>
                  <a:cubicBezTo>
                    <a:pt x="2005" y="3267"/>
                    <a:pt x="1897" y="3184"/>
                    <a:pt x="1830" y="3067"/>
                  </a:cubicBezTo>
                  <a:lnTo>
                    <a:pt x="76" y="151"/>
                  </a:lnTo>
                  <a:cubicBezTo>
                    <a:pt x="25" y="93"/>
                    <a:pt x="0" y="1"/>
                    <a:pt x="134" y="34"/>
                  </a:cubicBezTo>
                  <a:cubicBezTo>
                    <a:pt x="443" y="93"/>
                    <a:pt x="694" y="193"/>
                    <a:pt x="869" y="427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73;p42">
              <a:extLst>
                <a:ext uri="{FF2B5EF4-FFF2-40B4-BE49-F238E27FC236}">
                  <a16:creationId xmlns:a16="http://schemas.microsoft.com/office/drawing/2014/main" id="{7F93E0B1-0BAC-357C-3C93-20A08045105D}"/>
                </a:ext>
              </a:extLst>
            </p:cNvPr>
            <p:cNvSpPr/>
            <p:nvPr/>
          </p:nvSpPr>
          <p:spPr>
            <a:xfrm>
              <a:off x="5554700" y="1146125"/>
              <a:ext cx="486875" cy="84175"/>
            </a:xfrm>
            <a:custGeom>
              <a:avLst/>
              <a:gdLst/>
              <a:ahLst/>
              <a:cxnLst/>
              <a:rect l="l" t="t" r="r" b="b"/>
              <a:pathLst>
                <a:path w="19475" h="3367" extrusionOk="0">
                  <a:moveTo>
                    <a:pt x="2039" y="1612"/>
                  </a:moveTo>
                  <a:lnTo>
                    <a:pt x="19199" y="3367"/>
                  </a:lnTo>
                  <a:cubicBezTo>
                    <a:pt x="19249" y="2799"/>
                    <a:pt x="19341" y="2239"/>
                    <a:pt x="19474" y="1688"/>
                  </a:cubicBezTo>
                  <a:lnTo>
                    <a:pt x="2382" y="201"/>
                  </a:lnTo>
                  <a:cubicBezTo>
                    <a:pt x="1" y="0"/>
                    <a:pt x="252" y="1429"/>
                    <a:pt x="2039" y="1612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74;p42">
              <a:extLst>
                <a:ext uri="{FF2B5EF4-FFF2-40B4-BE49-F238E27FC236}">
                  <a16:creationId xmlns:a16="http://schemas.microsoft.com/office/drawing/2014/main" id="{F6FA8257-883F-1913-D794-3DEC4DE9FBF3}"/>
                </a:ext>
              </a:extLst>
            </p:cNvPr>
            <p:cNvSpPr/>
            <p:nvPr/>
          </p:nvSpPr>
          <p:spPr>
            <a:xfrm>
              <a:off x="5584575" y="1155725"/>
              <a:ext cx="455325" cy="55775"/>
            </a:xfrm>
            <a:custGeom>
              <a:avLst/>
              <a:gdLst/>
              <a:ahLst/>
              <a:cxnLst/>
              <a:rect l="l" t="t" r="r" b="b"/>
              <a:pathLst>
                <a:path w="18213" h="2231" extrusionOk="0">
                  <a:moveTo>
                    <a:pt x="1095" y="527"/>
                  </a:moveTo>
                  <a:lnTo>
                    <a:pt x="18062" y="2231"/>
                  </a:lnTo>
                  <a:cubicBezTo>
                    <a:pt x="18104" y="2022"/>
                    <a:pt x="18154" y="1813"/>
                    <a:pt x="18212" y="1604"/>
                  </a:cubicBezTo>
                  <a:lnTo>
                    <a:pt x="1137" y="101"/>
                  </a:lnTo>
                  <a:cubicBezTo>
                    <a:pt x="1" y="0"/>
                    <a:pt x="9" y="418"/>
                    <a:pt x="1095" y="527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5;p42">
              <a:extLst>
                <a:ext uri="{FF2B5EF4-FFF2-40B4-BE49-F238E27FC236}">
                  <a16:creationId xmlns:a16="http://schemas.microsoft.com/office/drawing/2014/main" id="{7C5C5D1E-C5FD-B37C-762D-84A16BA669DB}"/>
                </a:ext>
              </a:extLst>
            </p:cNvPr>
            <p:cNvSpPr/>
            <p:nvPr/>
          </p:nvSpPr>
          <p:spPr>
            <a:xfrm>
              <a:off x="6842500" y="1441575"/>
              <a:ext cx="265675" cy="241300"/>
            </a:xfrm>
            <a:custGeom>
              <a:avLst/>
              <a:gdLst/>
              <a:ahLst/>
              <a:cxnLst/>
              <a:rect l="l" t="t" r="r" b="b"/>
              <a:pathLst>
                <a:path w="10627" h="9652" extrusionOk="0">
                  <a:moveTo>
                    <a:pt x="5317" y="0"/>
                  </a:moveTo>
                  <a:cubicBezTo>
                    <a:pt x="4941" y="0"/>
                    <a:pt x="4559" y="44"/>
                    <a:pt x="4177" y="137"/>
                  </a:cubicBezTo>
                  <a:cubicBezTo>
                    <a:pt x="1587" y="755"/>
                    <a:pt x="0" y="3361"/>
                    <a:pt x="618" y="5959"/>
                  </a:cubicBezTo>
                  <a:cubicBezTo>
                    <a:pt x="1153" y="8171"/>
                    <a:pt x="3133" y="9652"/>
                    <a:pt x="5312" y="9652"/>
                  </a:cubicBezTo>
                  <a:cubicBezTo>
                    <a:pt x="5685" y="9652"/>
                    <a:pt x="6063" y="9608"/>
                    <a:pt x="6441" y="9518"/>
                  </a:cubicBezTo>
                  <a:cubicBezTo>
                    <a:pt x="9031" y="8892"/>
                    <a:pt x="10626" y="6285"/>
                    <a:pt x="10000" y="3695"/>
                  </a:cubicBezTo>
                  <a:cubicBezTo>
                    <a:pt x="9472" y="1486"/>
                    <a:pt x="7498" y="0"/>
                    <a:pt x="5317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76;p42">
              <a:extLst>
                <a:ext uri="{FF2B5EF4-FFF2-40B4-BE49-F238E27FC236}">
                  <a16:creationId xmlns:a16="http://schemas.microsoft.com/office/drawing/2014/main" id="{57DEE22A-6275-E4DE-32B3-D2B0A21E9D76}"/>
                </a:ext>
              </a:extLst>
            </p:cNvPr>
            <p:cNvSpPr/>
            <p:nvPr/>
          </p:nvSpPr>
          <p:spPr>
            <a:xfrm>
              <a:off x="6836025" y="1404975"/>
              <a:ext cx="278625" cy="254000"/>
            </a:xfrm>
            <a:custGeom>
              <a:avLst/>
              <a:gdLst/>
              <a:ahLst/>
              <a:cxnLst/>
              <a:rect l="l" t="t" r="r" b="b"/>
              <a:pathLst>
                <a:path w="11145" h="10160" extrusionOk="0">
                  <a:moveTo>
                    <a:pt x="5572" y="1"/>
                  </a:moveTo>
                  <a:cubicBezTo>
                    <a:pt x="4273" y="1"/>
                    <a:pt x="2974" y="498"/>
                    <a:pt x="1980" y="1492"/>
                  </a:cubicBezTo>
                  <a:cubicBezTo>
                    <a:pt x="0" y="3472"/>
                    <a:pt x="0" y="6688"/>
                    <a:pt x="1980" y="8668"/>
                  </a:cubicBezTo>
                  <a:cubicBezTo>
                    <a:pt x="2974" y="9662"/>
                    <a:pt x="4273" y="10159"/>
                    <a:pt x="5572" y="10159"/>
                  </a:cubicBezTo>
                  <a:cubicBezTo>
                    <a:pt x="6871" y="10159"/>
                    <a:pt x="8170" y="9662"/>
                    <a:pt x="9164" y="8668"/>
                  </a:cubicBezTo>
                  <a:cubicBezTo>
                    <a:pt x="11144" y="6688"/>
                    <a:pt x="11144" y="3472"/>
                    <a:pt x="9164" y="1492"/>
                  </a:cubicBezTo>
                  <a:cubicBezTo>
                    <a:pt x="8170" y="498"/>
                    <a:pt x="6871" y="1"/>
                    <a:pt x="5572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77;p42">
              <a:extLst>
                <a:ext uri="{FF2B5EF4-FFF2-40B4-BE49-F238E27FC236}">
                  <a16:creationId xmlns:a16="http://schemas.microsoft.com/office/drawing/2014/main" id="{9E87F794-D000-E158-B29F-F058254AC40C}"/>
                </a:ext>
              </a:extLst>
            </p:cNvPr>
            <p:cNvSpPr/>
            <p:nvPr/>
          </p:nvSpPr>
          <p:spPr>
            <a:xfrm>
              <a:off x="6866500" y="1427225"/>
              <a:ext cx="217650" cy="218275"/>
            </a:xfrm>
            <a:custGeom>
              <a:avLst/>
              <a:gdLst/>
              <a:ahLst/>
              <a:cxnLst/>
              <a:rect l="l" t="t" r="r" b="b"/>
              <a:pathLst>
                <a:path w="8706" h="8731" extrusionOk="0">
                  <a:moveTo>
                    <a:pt x="4353" y="0"/>
                  </a:moveTo>
                  <a:cubicBezTo>
                    <a:pt x="2014" y="0"/>
                    <a:pt x="1" y="1964"/>
                    <a:pt x="1" y="4386"/>
                  </a:cubicBezTo>
                  <a:cubicBezTo>
                    <a:pt x="1" y="6784"/>
                    <a:pt x="1947" y="8730"/>
                    <a:pt x="4353" y="8730"/>
                  </a:cubicBezTo>
                  <a:cubicBezTo>
                    <a:pt x="6759" y="8730"/>
                    <a:pt x="8706" y="6784"/>
                    <a:pt x="8706" y="4386"/>
                  </a:cubicBezTo>
                  <a:cubicBezTo>
                    <a:pt x="8706" y="1964"/>
                    <a:pt x="6692" y="0"/>
                    <a:pt x="4353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678;p42">
              <a:extLst>
                <a:ext uri="{FF2B5EF4-FFF2-40B4-BE49-F238E27FC236}">
                  <a16:creationId xmlns:a16="http://schemas.microsoft.com/office/drawing/2014/main" id="{6763F180-AC5A-DFDB-C72F-FB2A19659FEF}"/>
                </a:ext>
              </a:extLst>
            </p:cNvPr>
            <p:cNvSpPr/>
            <p:nvPr/>
          </p:nvSpPr>
          <p:spPr>
            <a:xfrm>
              <a:off x="6886350" y="1436000"/>
              <a:ext cx="185075" cy="185050"/>
            </a:xfrm>
            <a:custGeom>
              <a:avLst/>
              <a:gdLst/>
              <a:ahLst/>
              <a:cxnLst/>
              <a:rect l="l" t="t" r="r" b="b"/>
              <a:pathLst>
                <a:path w="7403" h="7402" extrusionOk="0">
                  <a:moveTo>
                    <a:pt x="3559" y="7402"/>
                  </a:moveTo>
                  <a:cubicBezTo>
                    <a:pt x="4996" y="7402"/>
                    <a:pt x="6299" y="6533"/>
                    <a:pt x="6851" y="5205"/>
                  </a:cubicBezTo>
                  <a:cubicBezTo>
                    <a:pt x="7402" y="3868"/>
                    <a:pt x="7093" y="2339"/>
                    <a:pt x="6074" y="1320"/>
                  </a:cubicBezTo>
                  <a:cubicBezTo>
                    <a:pt x="5055" y="301"/>
                    <a:pt x="3526" y="0"/>
                    <a:pt x="2197" y="552"/>
                  </a:cubicBezTo>
                  <a:cubicBezTo>
                    <a:pt x="869" y="1103"/>
                    <a:pt x="0" y="2398"/>
                    <a:pt x="0" y="3843"/>
                  </a:cubicBezTo>
                  <a:cubicBezTo>
                    <a:pt x="0" y="5806"/>
                    <a:pt x="1596" y="7394"/>
                    <a:pt x="3559" y="7402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679;p42">
              <a:extLst>
                <a:ext uri="{FF2B5EF4-FFF2-40B4-BE49-F238E27FC236}">
                  <a16:creationId xmlns:a16="http://schemas.microsoft.com/office/drawing/2014/main" id="{71F401F5-B788-E9F3-B099-646E613F331A}"/>
                </a:ext>
              </a:extLst>
            </p:cNvPr>
            <p:cNvSpPr/>
            <p:nvPr/>
          </p:nvSpPr>
          <p:spPr>
            <a:xfrm>
              <a:off x="6938550" y="1482775"/>
              <a:ext cx="85875" cy="86075"/>
            </a:xfrm>
            <a:custGeom>
              <a:avLst/>
              <a:gdLst/>
              <a:ahLst/>
              <a:cxnLst/>
              <a:rect l="l" t="t" r="r" b="b"/>
              <a:pathLst>
                <a:path w="3435" h="3443" extrusionOk="0">
                  <a:moveTo>
                    <a:pt x="1471" y="3442"/>
                  </a:moveTo>
                  <a:cubicBezTo>
                    <a:pt x="2783" y="3442"/>
                    <a:pt x="3434" y="1855"/>
                    <a:pt x="2515" y="928"/>
                  </a:cubicBezTo>
                  <a:cubicBezTo>
                    <a:pt x="1588" y="1"/>
                    <a:pt x="1" y="661"/>
                    <a:pt x="1" y="1972"/>
                  </a:cubicBezTo>
                  <a:cubicBezTo>
                    <a:pt x="1" y="2783"/>
                    <a:pt x="661" y="3434"/>
                    <a:pt x="1471" y="3442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680;p42">
              <a:extLst>
                <a:ext uri="{FF2B5EF4-FFF2-40B4-BE49-F238E27FC236}">
                  <a16:creationId xmlns:a16="http://schemas.microsoft.com/office/drawing/2014/main" id="{0041E012-F674-2CF7-1325-D4D7E19E82C6}"/>
                </a:ext>
              </a:extLst>
            </p:cNvPr>
            <p:cNvSpPr/>
            <p:nvPr/>
          </p:nvSpPr>
          <p:spPr>
            <a:xfrm>
              <a:off x="6945650" y="1502200"/>
              <a:ext cx="59350" cy="59350"/>
            </a:xfrm>
            <a:custGeom>
              <a:avLst/>
              <a:gdLst/>
              <a:ahLst/>
              <a:cxnLst/>
              <a:rect l="l" t="t" r="r" b="b"/>
              <a:pathLst>
                <a:path w="2374" h="2374" extrusionOk="0">
                  <a:moveTo>
                    <a:pt x="1187" y="1"/>
                  </a:moveTo>
                  <a:cubicBezTo>
                    <a:pt x="536" y="1"/>
                    <a:pt x="1" y="535"/>
                    <a:pt x="1" y="1187"/>
                  </a:cubicBezTo>
                  <a:cubicBezTo>
                    <a:pt x="1" y="1847"/>
                    <a:pt x="536" y="2373"/>
                    <a:pt x="1187" y="2373"/>
                  </a:cubicBezTo>
                  <a:cubicBezTo>
                    <a:pt x="1839" y="2373"/>
                    <a:pt x="2373" y="1847"/>
                    <a:pt x="2373" y="1187"/>
                  </a:cubicBezTo>
                  <a:cubicBezTo>
                    <a:pt x="2373" y="535"/>
                    <a:pt x="1839" y="1"/>
                    <a:pt x="1187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681;p42">
              <a:extLst>
                <a:ext uri="{FF2B5EF4-FFF2-40B4-BE49-F238E27FC236}">
                  <a16:creationId xmlns:a16="http://schemas.microsoft.com/office/drawing/2014/main" id="{62F66281-469E-3D3E-3AFA-DFC0A3CF4D3E}"/>
                </a:ext>
              </a:extLst>
            </p:cNvPr>
            <p:cNvSpPr/>
            <p:nvPr/>
          </p:nvSpPr>
          <p:spPr>
            <a:xfrm>
              <a:off x="6936900" y="1354325"/>
              <a:ext cx="76875" cy="65000"/>
            </a:xfrm>
            <a:custGeom>
              <a:avLst/>
              <a:gdLst/>
              <a:ahLst/>
              <a:cxnLst/>
              <a:rect l="l" t="t" r="r" b="b"/>
              <a:pathLst>
                <a:path w="3075" h="2600" extrusionOk="0">
                  <a:moveTo>
                    <a:pt x="2281" y="2499"/>
                  </a:moveTo>
                  <a:lnTo>
                    <a:pt x="3074" y="569"/>
                  </a:lnTo>
                  <a:cubicBezTo>
                    <a:pt x="3074" y="569"/>
                    <a:pt x="2757" y="1"/>
                    <a:pt x="1487" y="68"/>
                  </a:cubicBezTo>
                  <a:cubicBezTo>
                    <a:pt x="217" y="126"/>
                    <a:pt x="0" y="544"/>
                    <a:pt x="0" y="544"/>
                  </a:cubicBezTo>
                  <a:lnTo>
                    <a:pt x="702" y="2599"/>
                  </a:ln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682;p42">
              <a:extLst>
                <a:ext uri="{FF2B5EF4-FFF2-40B4-BE49-F238E27FC236}">
                  <a16:creationId xmlns:a16="http://schemas.microsoft.com/office/drawing/2014/main" id="{57717429-B028-2D19-AEB2-7FCBD0E0ADB7}"/>
                </a:ext>
              </a:extLst>
            </p:cNvPr>
            <p:cNvSpPr/>
            <p:nvPr/>
          </p:nvSpPr>
          <p:spPr>
            <a:xfrm>
              <a:off x="6937100" y="1357675"/>
              <a:ext cx="71025" cy="61650"/>
            </a:xfrm>
            <a:custGeom>
              <a:avLst/>
              <a:gdLst/>
              <a:ahLst/>
              <a:cxnLst/>
              <a:rect l="l" t="t" r="r" b="b"/>
              <a:pathLst>
                <a:path w="2841" h="2466" extrusionOk="0">
                  <a:moveTo>
                    <a:pt x="0" y="427"/>
                  </a:moveTo>
                  <a:lnTo>
                    <a:pt x="694" y="2465"/>
                  </a:lnTo>
                  <a:lnTo>
                    <a:pt x="1880" y="2390"/>
                  </a:lnTo>
                  <a:lnTo>
                    <a:pt x="2841" y="34"/>
                  </a:lnTo>
                  <a:cubicBezTo>
                    <a:pt x="2841" y="34"/>
                    <a:pt x="2055" y="1"/>
                    <a:pt x="1187" y="51"/>
                  </a:cubicBezTo>
                  <a:cubicBezTo>
                    <a:pt x="326" y="109"/>
                    <a:pt x="151" y="301"/>
                    <a:pt x="0" y="427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683;p42">
              <a:extLst>
                <a:ext uri="{FF2B5EF4-FFF2-40B4-BE49-F238E27FC236}">
                  <a16:creationId xmlns:a16="http://schemas.microsoft.com/office/drawing/2014/main" id="{F8A3569E-929F-6D2C-B6DD-5CED2092517E}"/>
                </a:ext>
              </a:extLst>
            </p:cNvPr>
            <p:cNvSpPr/>
            <p:nvPr/>
          </p:nvSpPr>
          <p:spPr>
            <a:xfrm>
              <a:off x="6918725" y="1335750"/>
              <a:ext cx="112175" cy="37000"/>
            </a:xfrm>
            <a:custGeom>
              <a:avLst/>
              <a:gdLst/>
              <a:ahLst/>
              <a:cxnLst/>
              <a:rect l="l" t="t" r="r" b="b"/>
              <a:pathLst>
                <a:path w="4487" h="1480" extrusionOk="0">
                  <a:moveTo>
                    <a:pt x="0" y="318"/>
                  </a:moveTo>
                  <a:lnTo>
                    <a:pt x="4486" y="0"/>
                  </a:lnTo>
                  <a:lnTo>
                    <a:pt x="4486" y="1162"/>
                  </a:lnTo>
                  <a:lnTo>
                    <a:pt x="0" y="1479"/>
                  </a:ln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684;p42">
              <a:extLst>
                <a:ext uri="{FF2B5EF4-FFF2-40B4-BE49-F238E27FC236}">
                  <a16:creationId xmlns:a16="http://schemas.microsoft.com/office/drawing/2014/main" id="{C704F4C0-6C2E-470E-8D81-672468426858}"/>
                </a:ext>
              </a:extLst>
            </p:cNvPr>
            <p:cNvSpPr/>
            <p:nvPr/>
          </p:nvSpPr>
          <p:spPr>
            <a:xfrm>
              <a:off x="7652200" y="1307350"/>
              <a:ext cx="62050" cy="30500"/>
            </a:xfrm>
            <a:custGeom>
              <a:avLst/>
              <a:gdLst/>
              <a:ahLst/>
              <a:cxnLst/>
              <a:rect l="l" t="t" r="r" b="b"/>
              <a:pathLst>
                <a:path w="2482" h="1220" extrusionOk="0">
                  <a:moveTo>
                    <a:pt x="1" y="109"/>
                  </a:moveTo>
                  <a:lnTo>
                    <a:pt x="2482" y="0"/>
                  </a:lnTo>
                  <a:lnTo>
                    <a:pt x="2482" y="1111"/>
                  </a:lnTo>
                  <a:lnTo>
                    <a:pt x="1" y="1220"/>
                  </a:ln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685;p42">
              <a:extLst>
                <a:ext uri="{FF2B5EF4-FFF2-40B4-BE49-F238E27FC236}">
                  <a16:creationId xmlns:a16="http://schemas.microsoft.com/office/drawing/2014/main" id="{9CE34F08-D115-013A-7E90-2650855D6994}"/>
                </a:ext>
              </a:extLst>
            </p:cNvPr>
            <p:cNvSpPr/>
            <p:nvPr/>
          </p:nvSpPr>
          <p:spPr>
            <a:xfrm>
              <a:off x="7605850" y="1339100"/>
              <a:ext cx="161675" cy="181500"/>
            </a:xfrm>
            <a:custGeom>
              <a:avLst/>
              <a:gdLst/>
              <a:ahLst/>
              <a:cxnLst/>
              <a:rect l="l" t="t" r="r" b="b"/>
              <a:pathLst>
                <a:path w="6467" h="7260" extrusionOk="0">
                  <a:moveTo>
                    <a:pt x="3108" y="7260"/>
                  </a:moveTo>
                  <a:cubicBezTo>
                    <a:pt x="4369" y="7260"/>
                    <a:pt x="5497" y="6499"/>
                    <a:pt x="5982" y="5338"/>
                  </a:cubicBezTo>
                  <a:cubicBezTo>
                    <a:pt x="6466" y="4177"/>
                    <a:pt x="6199" y="2840"/>
                    <a:pt x="5305" y="1955"/>
                  </a:cubicBezTo>
                  <a:cubicBezTo>
                    <a:pt x="3350" y="0"/>
                    <a:pt x="0" y="1387"/>
                    <a:pt x="0" y="4152"/>
                  </a:cubicBezTo>
                  <a:cubicBezTo>
                    <a:pt x="8" y="5865"/>
                    <a:pt x="1395" y="7260"/>
                    <a:pt x="3108" y="7260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686;p42">
              <a:extLst>
                <a:ext uri="{FF2B5EF4-FFF2-40B4-BE49-F238E27FC236}">
                  <a16:creationId xmlns:a16="http://schemas.microsoft.com/office/drawing/2014/main" id="{1249C5CB-52DF-A1ED-6C70-85920C5B1A00}"/>
                </a:ext>
              </a:extLst>
            </p:cNvPr>
            <p:cNvSpPr/>
            <p:nvPr/>
          </p:nvSpPr>
          <p:spPr>
            <a:xfrm>
              <a:off x="7601875" y="1334925"/>
              <a:ext cx="170025" cy="170025"/>
            </a:xfrm>
            <a:custGeom>
              <a:avLst/>
              <a:gdLst/>
              <a:ahLst/>
              <a:cxnLst/>
              <a:rect l="l" t="t" r="r" b="b"/>
              <a:pathLst>
                <a:path w="6801" h="6801" extrusionOk="0">
                  <a:moveTo>
                    <a:pt x="3267" y="6800"/>
                  </a:moveTo>
                  <a:cubicBezTo>
                    <a:pt x="4595" y="6800"/>
                    <a:pt x="5781" y="6007"/>
                    <a:pt x="6291" y="4778"/>
                  </a:cubicBezTo>
                  <a:cubicBezTo>
                    <a:pt x="6801" y="3559"/>
                    <a:pt x="6516" y="2155"/>
                    <a:pt x="5581" y="1220"/>
                  </a:cubicBezTo>
                  <a:cubicBezTo>
                    <a:pt x="4645" y="284"/>
                    <a:pt x="3242" y="0"/>
                    <a:pt x="2022" y="510"/>
                  </a:cubicBezTo>
                  <a:cubicBezTo>
                    <a:pt x="794" y="1011"/>
                    <a:pt x="0" y="2205"/>
                    <a:pt x="0" y="3534"/>
                  </a:cubicBezTo>
                  <a:cubicBezTo>
                    <a:pt x="0" y="5330"/>
                    <a:pt x="1462" y="6800"/>
                    <a:pt x="3267" y="6800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687;p42">
              <a:extLst>
                <a:ext uri="{FF2B5EF4-FFF2-40B4-BE49-F238E27FC236}">
                  <a16:creationId xmlns:a16="http://schemas.microsoft.com/office/drawing/2014/main" id="{9D6F8207-5382-2DC4-EA38-4895315D8ECE}"/>
                </a:ext>
              </a:extLst>
            </p:cNvPr>
            <p:cNvSpPr/>
            <p:nvPr/>
          </p:nvSpPr>
          <p:spPr>
            <a:xfrm>
              <a:off x="7588725" y="1355375"/>
              <a:ext cx="165000" cy="146850"/>
            </a:xfrm>
            <a:custGeom>
              <a:avLst/>
              <a:gdLst/>
              <a:ahLst/>
              <a:cxnLst/>
              <a:rect l="l" t="t" r="r" b="b"/>
              <a:pathLst>
                <a:path w="6600" h="5874" extrusionOk="0">
                  <a:moveTo>
                    <a:pt x="3793" y="17"/>
                  </a:moveTo>
                  <a:cubicBezTo>
                    <a:pt x="1278" y="1"/>
                    <a:pt x="0" y="3033"/>
                    <a:pt x="1779" y="4821"/>
                  </a:cubicBezTo>
                  <a:cubicBezTo>
                    <a:pt x="2581" y="5631"/>
                    <a:pt x="3793" y="5874"/>
                    <a:pt x="4854" y="5439"/>
                  </a:cubicBezTo>
                  <a:cubicBezTo>
                    <a:pt x="5906" y="5005"/>
                    <a:pt x="6600" y="3977"/>
                    <a:pt x="6600" y="2833"/>
                  </a:cubicBezTo>
                  <a:cubicBezTo>
                    <a:pt x="6583" y="1287"/>
                    <a:pt x="5338" y="34"/>
                    <a:pt x="3793" y="17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688;p42">
              <a:extLst>
                <a:ext uri="{FF2B5EF4-FFF2-40B4-BE49-F238E27FC236}">
                  <a16:creationId xmlns:a16="http://schemas.microsoft.com/office/drawing/2014/main" id="{DED7CEF4-7565-3E9A-5D8C-0459AFA94B0A}"/>
                </a:ext>
              </a:extLst>
            </p:cNvPr>
            <p:cNvSpPr/>
            <p:nvPr/>
          </p:nvSpPr>
          <p:spPr>
            <a:xfrm>
              <a:off x="7657625" y="1399500"/>
              <a:ext cx="52025" cy="47375"/>
            </a:xfrm>
            <a:custGeom>
              <a:avLst/>
              <a:gdLst/>
              <a:ahLst/>
              <a:cxnLst/>
              <a:rect l="l" t="t" r="r" b="b"/>
              <a:pathLst>
                <a:path w="2081" h="1895" extrusionOk="0">
                  <a:moveTo>
                    <a:pt x="1038" y="0"/>
                  </a:moveTo>
                  <a:cubicBezTo>
                    <a:pt x="794" y="0"/>
                    <a:pt x="552" y="94"/>
                    <a:pt x="368" y="282"/>
                  </a:cubicBezTo>
                  <a:cubicBezTo>
                    <a:pt x="1" y="650"/>
                    <a:pt x="1" y="1251"/>
                    <a:pt x="368" y="1619"/>
                  </a:cubicBezTo>
                  <a:cubicBezTo>
                    <a:pt x="552" y="1803"/>
                    <a:pt x="794" y="1895"/>
                    <a:pt x="1038" y="1895"/>
                  </a:cubicBezTo>
                  <a:cubicBezTo>
                    <a:pt x="1281" y="1895"/>
                    <a:pt x="1525" y="1803"/>
                    <a:pt x="1713" y="1619"/>
                  </a:cubicBezTo>
                  <a:cubicBezTo>
                    <a:pt x="2081" y="1251"/>
                    <a:pt x="2081" y="650"/>
                    <a:pt x="1713" y="282"/>
                  </a:cubicBezTo>
                  <a:cubicBezTo>
                    <a:pt x="1525" y="94"/>
                    <a:pt x="1281" y="0"/>
                    <a:pt x="1038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689;p42">
              <a:extLst>
                <a:ext uri="{FF2B5EF4-FFF2-40B4-BE49-F238E27FC236}">
                  <a16:creationId xmlns:a16="http://schemas.microsoft.com/office/drawing/2014/main" id="{61117081-95A7-5B00-F6FA-7BC6E249BA4A}"/>
                </a:ext>
              </a:extLst>
            </p:cNvPr>
            <p:cNvSpPr/>
            <p:nvPr/>
          </p:nvSpPr>
          <p:spPr>
            <a:xfrm>
              <a:off x="7664525" y="1397575"/>
              <a:ext cx="44725" cy="44700"/>
            </a:xfrm>
            <a:custGeom>
              <a:avLst/>
              <a:gdLst/>
              <a:ahLst/>
              <a:cxnLst/>
              <a:rect l="l" t="t" r="r" b="b"/>
              <a:pathLst>
                <a:path w="1789" h="1788" extrusionOk="0">
                  <a:moveTo>
                    <a:pt x="761" y="1788"/>
                  </a:moveTo>
                  <a:cubicBezTo>
                    <a:pt x="1446" y="1788"/>
                    <a:pt x="1788" y="961"/>
                    <a:pt x="1304" y="485"/>
                  </a:cubicBezTo>
                  <a:cubicBezTo>
                    <a:pt x="819" y="0"/>
                    <a:pt x="1" y="343"/>
                    <a:pt x="1" y="1028"/>
                  </a:cubicBezTo>
                  <a:cubicBezTo>
                    <a:pt x="1" y="1445"/>
                    <a:pt x="343" y="1788"/>
                    <a:pt x="761" y="1788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690;p42">
              <a:extLst>
                <a:ext uri="{FF2B5EF4-FFF2-40B4-BE49-F238E27FC236}">
                  <a16:creationId xmlns:a16="http://schemas.microsoft.com/office/drawing/2014/main" id="{409D4716-1331-15C6-E409-CD3A7712E0A4}"/>
                </a:ext>
              </a:extLst>
            </p:cNvPr>
            <p:cNvSpPr/>
            <p:nvPr/>
          </p:nvSpPr>
          <p:spPr>
            <a:xfrm>
              <a:off x="7658875" y="1308400"/>
              <a:ext cx="49525" cy="41775"/>
            </a:xfrm>
            <a:custGeom>
              <a:avLst/>
              <a:gdLst/>
              <a:ahLst/>
              <a:cxnLst/>
              <a:rect l="l" t="t" r="r" b="b"/>
              <a:pathLst>
                <a:path w="1981" h="1671" extrusionOk="0">
                  <a:moveTo>
                    <a:pt x="1471" y="1612"/>
                  </a:moveTo>
                  <a:lnTo>
                    <a:pt x="1981" y="368"/>
                  </a:lnTo>
                  <a:cubicBezTo>
                    <a:pt x="1981" y="368"/>
                    <a:pt x="1772" y="0"/>
                    <a:pt x="962" y="42"/>
                  </a:cubicBezTo>
                  <a:cubicBezTo>
                    <a:pt x="151" y="84"/>
                    <a:pt x="1" y="343"/>
                    <a:pt x="1" y="343"/>
                  </a:cubicBezTo>
                  <a:lnTo>
                    <a:pt x="452" y="1671"/>
                  </a:ln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691;p42">
              <a:extLst>
                <a:ext uri="{FF2B5EF4-FFF2-40B4-BE49-F238E27FC236}">
                  <a16:creationId xmlns:a16="http://schemas.microsoft.com/office/drawing/2014/main" id="{9CD41311-2F6D-F77E-FF26-D87BE950F016}"/>
                </a:ext>
              </a:extLst>
            </p:cNvPr>
            <p:cNvSpPr/>
            <p:nvPr/>
          </p:nvSpPr>
          <p:spPr>
            <a:xfrm>
              <a:off x="7659100" y="1310275"/>
              <a:ext cx="41575" cy="39900"/>
            </a:xfrm>
            <a:custGeom>
              <a:avLst/>
              <a:gdLst/>
              <a:ahLst/>
              <a:cxnLst/>
              <a:rect l="l" t="t" r="r" b="b"/>
              <a:pathLst>
                <a:path w="1663" h="1596" extrusionOk="0">
                  <a:moveTo>
                    <a:pt x="0" y="284"/>
                  </a:moveTo>
                  <a:lnTo>
                    <a:pt x="443" y="1596"/>
                  </a:lnTo>
                  <a:lnTo>
                    <a:pt x="1203" y="1554"/>
                  </a:lnTo>
                  <a:lnTo>
                    <a:pt x="1663" y="376"/>
                  </a:lnTo>
                  <a:cubicBezTo>
                    <a:pt x="1663" y="376"/>
                    <a:pt x="1421" y="0"/>
                    <a:pt x="761" y="42"/>
                  </a:cubicBezTo>
                  <a:cubicBezTo>
                    <a:pt x="309" y="75"/>
                    <a:pt x="92" y="201"/>
                    <a:pt x="0" y="284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692;p42">
              <a:extLst>
                <a:ext uri="{FF2B5EF4-FFF2-40B4-BE49-F238E27FC236}">
                  <a16:creationId xmlns:a16="http://schemas.microsoft.com/office/drawing/2014/main" id="{D703BAF6-BD97-114E-49F9-70FC7C231435}"/>
                </a:ext>
              </a:extLst>
            </p:cNvPr>
            <p:cNvSpPr/>
            <p:nvPr/>
          </p:nvSpPr>
          <p:spPr>
            <a:xfrm>
              <a:off x="7647200" y="1296475"/>
              <a:ext cx="72275" cy="23625"/>
            </a:xfrm>
            <a:custGeom>
              <a:avLst/>
              <a:gdLst/>
              <a:ahLst/>
              <a:cxnLst/>
              <a:rect l="l" t="t" r="r" b="b"/>
              <a:pathLst>
                <a:path w="2891" h="945" extrusionOk="0">
                  <a:moveTo>
                    <a:pt x="0" y="201"/>
                  </a:moveTo>
                  <a:lnTo>
                    <a:pt x="2891" y="1"/>
                  </a:lnTo>
                  <a:lnTo>
                    <a:pt x="2891" y="744"/>
                  </a:lnTo>
                  <a:lnTo>
                    <a:pt x="0" y="945"/>
                  </a:ln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85" name="Picture 8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9890" y="5771883"/>
            <a:ext cx="6595773" cy="3525170"/>
          </a:xfrm>
          <a:prstGeom prst="rect">
            <a:avLst/>
          </a:prstGeom>
        </p:spPr>
      </p:pic>
      <p:pic>
        <p:nvPicPr>
          <p:cNvPr id="86" name="Google Shape;89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546730">
            <a:off x="12998911" y="2836929"/>
            <a:ext cx="5198623" cy="2722417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Picture 8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94296" y="714982"/>
            <a:ext cx="8392708" cy="4121713"/>
          </a:xfrm>
          <a:prstGeom prst="rect">
            <a:avLst/>
          </a:prstGeom>
        </p:spPr>
      </p:pic>
      <p:pic>
        <p:nvPicPr>
          <p:cNvPr id="89" name="Picture 8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218" y="6146685"/>
            <a:ext cx="9148760" cy="3408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8914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96;p13"/>
          <p:cNvGrpSpPr/>
          <p:nvPr/>
        </p:nvGrpSpPr>
        <p:grpSpPr>
          <a:xfrm>
            <a:off x="124691" y="-318655"/>
            <a:ext cx="12651418" cy="2307298"/>
            <a:chOff x="0" y="-47625"/>
            <a:chExt cx="923367" cy="168398"/>
          </a:xfrm>
        </p:grpSpPr>
        <p:sp>
          <p:nvSpPr>
            <p:cNvPr id="3" name="Google Shape;97;p13"/>
            <p:cNvSpPr/>
            <p:nvPr/>
          </p:nvSpPr>
          <p:spPr>
            <a:xfrm>
              <a:off x="0" y="0"/>
              <a:ext cx="923367" cy="120773"/>
            </a:xfrm>
            <a:custGeom>
              <a:avLst/>
              <a:gdLst/>
              <a:ahLst/>
              <a:cxnLst/>
              <a:rect l="l" t="t" r="r" b="b"/>
              <a:pathLst>
                <a:path w="923367" h="120773" extrusionOk="0">
                  <a:moveTo>
                    <a:pt x="60387" y="0"/>
                  </a:moveTo>
                  <a:lnTo>
                    <a:pt x="862980" y="0"/>
                  </a:lnTo>
                  <a:cubicBezTo>
                    <a:pt x="878995" y="0"/>
                    <a:pt x="894355" y="6362"/>
                    <a:pt x="905680" y="17687"/>
                  </a:cubicBezTo>
                  <a:cubicBezTo>
                    <a:pt x="917004" y="29012"/>
                    <a:pt x="923367" y="44371"/>
                    <a:pt x="923367" y="60387"/>
                  </a:cubicBezTo>
                  <a:lnTo>
                    <a:pt x="923367" y="60387"/>
                  </a:lnTo>
                  <a:cubicBezTo>
                    <a:pt x="923367" y="76402"/>
                    <a:pt x="917004" y="91762"/>
                    <a:pt x="905680" y="103087"/>
                  </a:cubicBezTo>
                  <a:cubicBezTo>
                    <a:pt x="894355" y="114411"/>
                    <a:pt x="878995" y="120773"/>
                    <a:pt x="862980" y="120773"/>
                  </a:cubicBezTo>
                  <a:lnTo>
                    <a:pt x="60387" y="120773"/>
                  </a:lnTo>
                  <a:cubicBezTo>
                    <a:pt x="44371" y="120773"/>
                    <a:pt x="29012" y="114411"/>
                    <a:pt x="17687" y="103087"/>
                  </a:cubicBezTo>
                  <a:cubicBezTo>
                    <a:pt x="6362" y="91762"/>
                    <a:pt x="0" y="76402"/>
                    <a:pt x="0" y="60387"/>
                  </a:cubicBezTo>
                  <a:lnTo>
                    <a:pt x="0" y="60387"/>
                  </a:lnTo>
                  <a:cubicBezTo>
                    <a:pt x="0" y="44371"/>
                    <a:pt x="6362" y="29012"/>
                    <a:pt x="17687" y="17687"/>
                  </a:cubicBezTo>
                  <a:cubicBezTo>
                    <a:pt x="29012" y="6362"/>
                    <a:pt x="44371" y="0"/>
                    <a:pt x="60387" y="0"/>
                  </a:cubicBezTo>
                  <a:close/>
                </a:path>
              </a:pathLst>
            </a:custGeom>
            <a:solidFill>
              <a:srgbClr val="70ABF1"/>
            </a:solidFill>
            <a:ln w="762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98;p13"/>
            <p:cNvSpPr txBox="1"/>
            <p:nvPr/>
          </p:nvSpPr>
          <p:spPr>
            <a:xfrm>
              <a:off x="0" y="-47625"/>
              <a:ext cx="923367" cy="16839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983673" y="568036"/>
            <a:ext cx="109450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5.VISUALIZATIONS</a:t>
            </a:r>
            <a:endParaRPr lang="en-US" sz="4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Google Shape;89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51165" y="7607651"/>
            <a:ext cx="6482418" cy="2722417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89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6730">
            <a:off x="10016213" y="501773"/>
            <a:ext cx="7742941" cy="272241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Google Shape;612;p42">
            <a:extLst>
              <a:ext uri="{FF2B5EF4-FFF2-40B4-BE49-F238E27FC236}">
                <a16:creationId xmlns:a16="http://schemas.microsoft.com/office/drawing/2014/main" id="{0DBB7EDA-E4AE-0D40-7624-8C09292941FA}"/>
              </a:ext>
            </a:extLst>
          </p:cNvPr>
          <p:cNvGrpSpPr/>
          <p:nvPr/>
        </p:nvGrpSpPr>
        <p:grpSpPr>
          <a:xfrm rot="1254885">
            <a:off x="13059612" y="2680913"/>
            <a:ext cx="5047639" cy="2519988"/>
            <a:chOff x="4200950" y="429125"/>
            <a:chExt cx="4150500" cy="1300125"/>
          </a:xfrm>
          <a:solidFill>
            <a:schemeClr val="accent1">
              <a:lumMod val="75000"/>
            </a:schemeClr>
          </a:solidFill>
        </p:grpSpPr>
        <p:sp>
          <p:nvSpPr>
            <p:cNvPr id="11" name="Google Shape;613;p42">
              <a:extLst>
                <a:ext uri="{FF2B5EF4-FFF2-40B4-BE49-F238E27FC236}">
                  <a16:creationId xmlns:a16="http://schemas.microsoft.com/office/drawing/2014/main" id="{EE2BC537-E25C-65B0-5F11-89E0A8738820}"/>
                </a:ext>
              </a:extLst>
            </p:cNvPr>
            <p:cNvSpPr/>
            <p:nvPr/>
          </p:nvSpPr>
          <p:spPr>
            <a:xfrm>
              <a:off x="5810975" y="1410100"/>
              <a:ext cx="21325" cy="266925"/>
            </a:xfrm>
            <a:custGeom>
              <a:avLst/>
              <a:gdLst/>
              <a:ahLst/>
              <a:cxnLst/>
              <a:rect l="l" t="t" r="r" b="b"/>
              <a:pathLst>
                <a:path w="853" h="10677" extrusionOk="0">
                  <a:moveTo>
                    <a:pt x="0" y="0"/>
                  </a:moveTo>
                  <a:lnTo>
                    <a:pt x="0" y="10677"/>
                  </a:lnTo>
                  <a:lnTo>
                    <a:pt x="853" y="10677"/>
                  </a:lnTo>
                  <a:lnTo>
                    <a:pt x="853" y="0"/>
                  </a:ln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614;p42">
              <a:extLst>
                <a:ext uri="{FF2B5EF4-FFF2-40B4-BE49-F238E27FC236}">
                  <a16:creationId xmlns:a16="http://schemas.microsoft.com/office/drawing/2014/main" id="{20BA07B9-38FF-48E1-C077-08270F44D72A}"/>
                </a:ext>
              </a:extLst>
            </p:cNvPr>
            <p:cNvSpPr/>
            <p:nvPr/>
          </p:nvSpPr>
          <p:spPr>
            <a:xfrm>
              <a:off x="5740600" y="1609975"/>
              <a:ext cx="47000" cy="119275"/>
            </a:xfrm>
            <a:custGeom>
              <a:avLst/>
              <a:gdLst/>
              <a:ahLst/>
              <a:cxnLst/>
              <a:rect l="l" t="t" r="r" b="b"/>
              <a:pathLst>
                <a:path w="1880" h="4771" extrusionOk="0">
                  <a:moveTo>
                    <a:pt x="635" y="0"/>
                  </a:moveTo>
                  <a:cubicBezTo>
                    <a:pt x="284" y="0"/>
                    <a:pt x="0" y="284"/>
                    <a:pt x="0" y="635"/>
                  </a:cubicBezTo>
                  <a:lnTo>
                    <a:pt x="0" y="4144"/>
                  </a:lnTo>
                  <a:cubicBezTo>
                    <a:pt x="0" y="4495"/>
                    <a:pt x="284" y="4770"/>
                    <a:pt x="635" y="4770"/>
                  </a:cubicBezTo>
                  <a:lnTo>
                    <a:pt x="1245" y="4770"/>
                  </a:lnTo>
                  <a:cubicBezTo>
                    <a:pt x="1596" y="4770"/>
                    <a:pt x="1880" y="4495"/>
                    <a:pt x="1880" y="4144"/>
                  </a:cubicBezTo>
                  <a:lnTo>
                    <a:pt x="1880" y="635"/>
                  </a:lnTo>
                  <a:cubicBezTo>
                    <a:pt x="1880" y="284"/>
                    <a:pt x="1596" y="0"/>
                    <a:pt x="1245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615;p42">
              <a:extLst>
                <a:ext uri="{FF2B5EF4-FFF2-40B4-BE49-F238E27FC236}">
                  <a16:creationId xmlns:a16="http://schemas.microsoft.com/office/drawing/2014/main" id="{5E360FBF-4947-04FA-8395-8CBE289FF21A}"/>
                </a:ext>
              </a:extLst>
            </p:cNvPr>
            <p:cNvSpPr/>
            <p:nvPr/>
          </p:nvSpPr>
          <p:spPr>
            <a:xfrm>
              <a:off x="5855675" y="1609975"/>
              <a:ext cx="47000" cy="119275"/>
            </a:xfrm>
            <a:custGeom>
              <a:avLst/>
              <a:gdLst/>
              <a:ahLst/>
              <a:cxnLst/>
              <a:rect l="l" t="t" r="r" b="b"/>
              <a:pathLst>
                <a:path w="1880" h="4771" extrusionOk="0">
                  <a:moveTo>
                    <a:pt x="635" y="0"/>
                  </a:moveTo>
                  <a:cubicBezTo>
                    <a:pt x="284" y="0"/>
                    <a:pt x="0" y="284"/>
                    <a:pt x="0" y="635"/>
                  </a:cubicBezTo>
                  <a:lnTo>
                    <a:pt x="0" y="4144"/>
                  </a:lnTo>
                  <a:cubicBezTo>
                    <a:pt x="0" y="4495"/>
                    <a:pt x="284" y="4770"/>
                    <a:pt x="635" y="4770"/>
                  </a:cubicBezTo>
                  <a:lnTo>
                    <a:pt x="1245" y="4770"/>
                  </a:lnTo>
                  <a:cubicBezTo>
                    <a:pt x="1596" y="4770"/>
                    <a:pt x="1880" y="4495"/>
                    <a:pt x="1880" y="4144"/>
                  </a:cubicBezTo>
                  <a:lnTo>
                    <a:pt x="1880" y="635"/>
                  </a:lnTo>
                  <a:cubicBezTo>
                    <a:pt x="1880" y="284"/>
                    <a:pt x="1596" y="0"/>
                    <a:pt x="1245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616;p42">
              <a:extLst>
                <a:ext uri="{FF2B5EF4-FFF2-40B4-BE49-F238E27FC236}">
                  <a16:creationId xmlns:a16="http://schemas.microsoft.com/office/drawing/2014/main" id="{5FA1D66D-5C58-5810-A3CB-846826C0F420}"/>
                </a:ext>
              </a:extLst>
            </p:cNvPr>
            <p:cNvSpPr/>
            <p:nvPr/>
          </p:nvSpPr>
          <p:spPr>
            <a:xfrm>
              <a:off x="5787575" y="1649450"/>
              <a:ext cx="15900" cy="40525"/>
            </a:xfrm>
            <a:custGeom>
              <a:avLst/>
              <a:gdLst/>
              <a:ahLst/>
              <a:cxnLst/>
              <a:rect l="l" t="t" r="r" b="b"/>
              <a:pathLst>
                <a:path w="636" h="1621" extrusionOk="0">
                  <a:moveTo>
                    <a:pt x="210" y="0"/>
                  </a:moveTo>
                  <a:cubicBezTo>
                    <a:pt x="93" y="0"/>
                    <a:pt x="1" y="92"/>
                    <a:pt x="1" y="209"/>
                  </a:cubicBezTo>
                  <a:lnTo>
                    <a:pt x="1" y="1404"/>
                  </a:lnTo>
                  <a:cubicBezTo>
                    <a:pt x="1" y="1529"/>
                    <a:pt x="93" y="1621"/>
                    <a:pt x="210" y="1621"/>
                  </a:cubicBezTo>
                  <a:lnTo>
                    <a:pt x="418" y="1621"/>
                  </a:lnTo>
                  <a:cubicBezTo>
                    <a:pt x="544" y="1621"/>
                    <a:pt x="636" y="1529"/>
                    <a:pt x="636" y="1404"/>
                  </a:cubicBezTo>
                  <a:lnTo>
                    <a:pt x="636" y="209"/>
                  </a:lnTo>
                  <a:cubicBezTo>
                    <a:pt x="636" y="92"/>
                    <a:pt x="544" y="0"/>
                    <a:pt x="418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617;p42">
              <a:extLst>
                <a:ext uri="{FF2B5EF4-FFF2-40B4-BE49-F238E27FC236}">
                  <a16:creationId xmlns:a16="http://schemas.microsoft.com/office/drawing/2014/main" id="{D407D95C-64A4-A3AB-1FF6-4DD06B980167}"/>
                </a:ext>
              </a:extLst>
            </p:cNvPr>
            <p:cNvSpPr/>
            <p:nvPr/>
          </p:nvSpPr>
          <p:spPr>
            <a:xfrm>
              <a:off x="5839800" y="1649450"/>
              <a:ext cx="15900" cy="40525"/>
            </a:xfrm>
            <a:custGeom>
              <a:avLst/>
              <a:gdLst/>
              <a:ahLst/>
              <a:cxnLst/>
              <a:rect l="l" t="t" r="r" b="b"/>
              <a:pathLst>
                <a:path w="636" h="1621" extrusionOk="0">
                  <a:moveTo>
                    <a:pt x="217" y="0"/>
                  </a:moveTo>
                  <a:cubicBezTo>
                    <a:pt x="92" y="0"/>
                    <a:pt x="0" y="92"/>
                    <a:pt x="0" y="209"/>
                  </a:cubicBezTo>
                  <a:lnTo>
                    <a:pt x="0" y="1404"/>
                  </a:lnTo>
                  <a:cubicBezTo>
                    <a:pt x="0" y="1529"/>
                    <a:pt x="92" y="1621"/>
                    <a:pt x="217" y="1621"/>
                  </a:cubicBezTo>
                  <a:lnTo>
                    <a:pt x="426" y="1621"/>
                  </a:lnTo>
                  <a:cubicBezTo>
                    <a:pt x="543" y="1621"/>
                    <a:pt x="635" y="1529"/>
                    <a:pt x="635" y="1404"/>
                  </a:cubicBezTo>
                  <a:lnTo>
                    <a:pt x="635" y="209"/>
                  </a:lnTo>
                  <a:cubicBezTo>
                    <a:pt x="635" y="92"/>
                    <a:pt x="543" y="0"/>
                    <a:pt x="426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618;p42">
              <a:extLst>
                <a:ext uri="{FF2B5EF4-FFF2-40B4-BE49-F238E27FC236}">
                  <a16:creationId xmlns:a16="http://schemas.microsoft.com/office/drawing/2014/main" id="{80E90032-9413-0937-31B5-A12473318CF3}"/>
                </a:ext>
              </a:extLst>
            </p:cNvPr>
            <p:cNvSpPr/>
            <p:nvPr/>
          </p:nvSpPr>
          <p:spPr>
            <a:xfrm>
              <a:off x="5795525" y="1662400"/>
              <a:ext cx="52225" cy="14425"/>
            </a:xfrm>
            <a:custGeom>
              <a:avLst/>
              <a:gdLst/>
              <a:ahLst/>
              <a:cxnLst/>
              <a:rect l="l" t="t" r="r" b="b"/>
              <a:pathLst>
                <a:path w="2089" h="577" extrusionOk="0">
                  <a:moveTo>
                    <a:pt x="0" y="0"/>
                  </a:moveTo>
                  <a:lnTo>
                    <a:pt x="0" y="576"/>
                  </a:lnTo>
                  <a:lnTo>
                    <a:pt x="2089" y="576"/>
                  </a:lnTo>
                  <a:lnTo>
                    <a:pt x="2089" y="0"/>
                  </a:ln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619;p42">
              <a:extLst>
                <a:ext uri="{FF2B5EF4-FFF2-40B4-BE49-F238E27FC236}">
                  <a16:creationId xmlns:a16="http://schemas.microsoft.com/office/drawing/2014/main" id="{AB57A752-74FE-836D-2F1A-3466971152D3}"/>
                </a:ext>
              </a:extLst>
            </p:cNvPr>
            <p:cNvSpPr/>
            <p:nvPr/>
          </p:nvSpPr>
          <p:spPr>
            <a:xfrm>
              <a:off x="5788200" y="1410100"/>
              <a:ext cx="44100" cy="266925"/>
            </a:xfrm>
            <a:custGeom>
              <a:avLst/>
              <a:gdLst/>
              <a:ahLst/>
              <a:cxnLst/>
              <a:rect l="l" t="t" r="r" b="b"/>
              <a:pathLst>
                <a:path w="1764" h="10677" extrusionOk="0">
                  <a:moveTo>
                    <a:pt x="1" y="0"/>
                  </a:moveTo>
                  <a:lnTo>
                    <a:pt x="1764" y="0"/>
                  </a:lnTo>
                  <a:lnTo>
                    <a:pt x="1764" y="10677"/>
                  </a:lnTo>
                  <a:lnTo>
                    <a:pt x="1" y="6400"/>
                  </a:ln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620;p42">
              <a:extLst>
                <a:ext uri="{FF2B5EF4-FFF2-40B4-BE49-F238E27FC236}">
                  <a16:creationId xmlns:a16="http://schemas.microsoft.com/office/drawing/2014/main" id="{C472E096-0BA6-0239-E583-10F19283E295}"/>
                </a:ext>
              </a:extLst>
            </p:cNvPr>
            <p:cNvSpPr/>
            <p:nvPr/>
          </p:nvSpPr>
          <p:spPr>
            <a:xfrm>
              <a:off x="4200950" y="1236750"/>
              <a:ext cx="1891775" cy="207000"/>
            </a:xfrm>
            <a:custGeom>
              <a:avLst/>
              <a:gdLst/>
              <a:ahLst/>
              <a:cxnLst/>
              <a:rect l="l" t="t" r="r" b="b"/>
              <a:pathLst>
                <a:path w="75671" h="8280" extrusionOk="0">
                  <a:moveTo>
                    <a:pt x="2707" y="2064"/>
                  </a:moveTo>
                  <a:lnTo>
                    <a:pt x="75579" y="8279"/>
                  </a:lnTo>
                  <a:cubicBezTo>
                    <a:pt x="75654" y="7519"/>
                    <a:pt x="75487" y="5447"/>
                    <a:pt x="75671" y="4729"/>
                  </a:cubicBezTo>
                  <a:lnTo>
                    <a:pt x="3158" y="193"/>
                  </a:lnTo>
                  <a:cubicBezTo>
                    <a:pt x="0" y="1"/>
                    <a:pt x="343" y="1864"/>
                    <a:pt x="2707" y="2064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621;p42">
              <a:extLst>
                <a:ext uri="{FF2B5EF4-FFF2-40B4-BE49-F238E27FC236}">
                  <a16:creationId xmlns:a16="http://schemas.microsoft.com/office/drawing/2014/main" id="{37774261-989A-29C8-4DC8-E7AE4D2C16CB}"/>
                </a:ext>
              </a:extLst>
            </p:cNvPr>
            <p:cNvSpPr/>
            <p:nvPr/>
          </p:nvSpPr>
          <p:spPr>
            <a:xfrm>
              <a:off x="4276950" y="1250750"/>
              <a:ext cx="1814125" cy="168975"/>
            </a:xfrm>
            <a:custGeom>
              <a:avLst/>
              <a:gdLst/>
              <a:ahLst/>
              <a:cxnLst/>
              <a:rect l="l" t="t" r="r" b="b"/>
              <a:pathLst>
                <a:path w="72565" h="6759" extrusionOk="0">
                  <a:moveTo>
                    <a:pt x="72556" y="6759"/>
                  </a:moveTo>
                  <a:cubicBezTo>
                    <a:pt x="72547" y="6040"/>
                    <a:pt x="72522" y="5171"/>
                    <a:pt x="72564" y="4578"/>
                  </a:cubicBezTo>
                  <a:lnTo>
                    <a:pt x="1638" y="109"/>
                  </a:lnTo>
                  <a:cubicBezTo>
                    <a:pt x="1" y="0"/>
                    <a:pt x="176" y="978"/>
                    <a:pt x="1404" y="1070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622;p42">
              <a:extLst>
                <a:ext uri="{FF2B5EF4-FFF2-40B4-BE49-F238E27FC236}">
                  <a16:creationId xmlns:a16="http://schemas.microsoft.com/office/drawing/2014/main" id="{2EF90235-DAA5-A110-F28F-9E0BA351FDF6}"/>
                </a:ext>
              </a:extLst>
            </p:cNvPr>
            <p:cNvSpPr/>
            <p:nvPr/>
          </p:nvSpPr>
          <p:spPr>
            <a:xfrm>
              <a:off x="5529450" y="1352675"/>
              <a:ext cx="96500" cy="47625"/>
            </a:xfrm>
            <a:custGeom>
              <a:avLst/>
              <a:gdLst/>
              <a:ahLst/>
              <a:cxnLst/>
              <a:rect l="l" t="t" r="r" b="b"/>
              <a:pathLst>
                <a:path w="3860" h="1905" extrusionOk="0">
                  <a:moveTo>
                    <a:pt x="3860" y="176"/>
                  </a:moveTo>
                  <a:lnTo>
                    <a:pt x="0" y="0"/>
                  </a:lnTo>
                  <a:lnTo>
                    <a:pt x="0" y="1729"/>
                  </a:lnTo>
                  <a:lnTo>
                    <a:pt x="3860" y="1905"/>
                  </a:ln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623;p42">
              <a:extLst>
                <a:ext uri="{FF2B5EF4-FFF2-40B4-BE49-F238E27FC236}">
                  <a16:creationId xmlns:a16="http://schemas.microsoft.com/office/drawing/2014/main" id="{69FF42F3-0741-379C-8475-1EF3405C9A54}"/>
                </a:ext>
              </a:extLst>
            </p:cNvPr>
            <p:cNvSpPr/>
            <p:nvPr/>
          </p:nvSpPr>
          <p:spPr>
            <a:xfrm>
              <a:off x="4222025" y="1262450"/>
              <a:ext cx="1877400" cy="183375"/>
            </a:xfrm>
            <a:custGeom>
              <a:avLst/>
              <a:gdLst/>
              <a:ahLst/>
              <a:cxnLst/>
              <a:rect l="l" t="t" r="r" b="b"/>
              <a:pathLst>
                <a:path w="75096" h="7335" extrusionOk="0">
                  <a:moveTo>
                    <a:pt x="1864" y="1036"/>
                  </a:moveTo>
                  <a:lnTo>
                    <a:pt x="74995" y="7335"/>
                  </a:lnTo>
                  <a:cubicBezTo>
                    <a:pt x="74995" y="7101"/>
                    <a:pt x="74744" y="6784"/>
                    <a:pt x="74761" y="6583"/>
                  </a:cubicBezTo>
                  <a:cubicBezTo>
                    <a:pt x="74928" y="6190"/>
                    <a:pt x="75095" y="6500"/>
                    <a:pt x="75095" y="6316"/>
                  </a:cubicBezTo>
                  <a:lnTo>
                    <a:pt x="2089" y="510"/>
                  </a:lnTo>
                  <a:cubicBezTo>
                    <a:pt x="1070" y="426"/>
                    <a:pt x="302" y="259"/>
                    <a:pt x="1" y="0"/>
                  </a:cubicBezTo>
                  <a:cubicBezTo>
                    <a:pt x="185" y="760"/>
                    <a:pt x="1137" y="978"/>
                    <a:pt x="1864" y="1036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624;p42">
              <a:extLst>
                <a:ext uri="{FF2B5EF4-FFF2-40B4-BE49-F238E27FC236}">
                  <a16:creationId xmlns:a16="http://schemas.microsoft.com/office/drawing/2014/main" id="{372CCA6E-2FFB-88DE-CE92-EDC5AC101BEE}"/>
                </a:ext>
              </a:extLst>
            </p:cNvPr>
            <p:cNvSpPr/>
            <p:nvPr/>
          </p:nvSpPr>
          <p:spPr>
            <a:xfrm>
              <a:off x="5456550" y="1432450"/>
              <a:ext cx="250850" cy="250850"/>
            </a:xfrm>
            <a:custGeom>
              <a:avLst/>
              <a:gdLst/>
              <a:ahLst/>
              <a:cxnLst/>
              <a:rect l="l" t="t" r="r" b="b"/>
              <a:pathLst>
                <a:path w="10034" h="10034" extrusionOk="0">
                  <a:moveTo>
                    <a:pt x="4829" y="10033"/>
                  </a:moveTo>
                  <a:cubicBezTo>
                    <a:pt x="6776" y="10033"/>
                    <a:pt x="8538" y="8856"/>
                    <a:pt x="9282" y="7051"/>
                  </a:cubicBezTo>
                  <a:cubicBezTo>
                    <a:pt x="10034" y="5255"/>
                    <a:pt x="9616" y="3175"/>
                    <a:pt x="8238" y="1796"/>
                  </a:cubicBezTo>
                  <a:cubicBezTo>
                    <a:pt x="6859" y="418"/>
                    <a:pt x="4779" y="0"/>
                    <a:pt x="2975" y="752"/>
                  </a:cubicBezTo>
                  <a:cubicBezTo>
                    <a:pt x="1179" y="1496"/>
                    <a:pt x="1" y="3258"/>
                    <a:pt x="1" y="5213"/>
                  </a:cubicBezTo>
                  <a:cubicBezTo>
                    <a:pt x="9" y="7870"/>
                    <a:pt x="2164" y="10025"/>
                    <a:pt x="4829" y="10033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625;p42">
              <a:extLst>
                <a:ext uri="{FF2B5EF4-FFF2-40B4-BE49-F238E27FC236}">
                  <a16:creationId xmlns:a16="http://schemas.microsoft.com/office/drawing/2014/main" id="{0A580824-5B52-7917-B4BA-555DDC15F14D}"/>
                </a:ext>
              </a:extLst>
            </p:cNvPr>
            <p:cNvSpPr/>
            <p:nvPr/>
          </p:nvSpPr>
          <p:spPr>
            <a:xfrm>
              <a:off x="5450275" y="1395050"/>
              <a:ext cx="263825" cy="264025"/>
            </a:xfrm>
            <a:custGeom>
              <a:avLst/>
              <a:gdLst/>
              <a:ahLst/>
              <a:cxnLst/>
              <a:rect l="l" t="t" r="r" b="b"/>
              <a:pathLst>
                <a:path w="10553" h="10561" extrusionOk="0">
                  <a:moveTo>
                    <a:pt x="5080" y="10560"/>
                  </a:moveTo>
                  <a:cubicBezTo>
                    <a:pt x="7127" y="10560"/>
                    <a:pt x="8982" y="9316"/>
                    <a:pt x="9767" y="7419"/>
                  </a:cubicBezTo>
                  <a:cubicBezTo>
                    <a:pt x="10552" y="5523"/>
                    <a:pt x="10118" y="3343"/>
                    <a:pt x="8664" y="1889"/>
                  </a:cubicBezTo>
                  <a:cubicBezTo>
                    <a:pt x="7219" y="435"/>
                    <a:pt x="5030" y="1"/>
                    <a:pt x="3134" y="786"/>
                  </a:cubicBezTo>
                  <a:cubicBezTo>
                    <a:pt x="1237" y="1572"/>
                    <a:pt x="1" y="3426"/>
                    <a:pt x="1" y="5481"/>
                  </a:cubicBezTo>
                  <a:cubicBezTo>
                    <a:pt x="1" y="8280"/>
                    <a:pt x="2273" y="10552"/>
                    <a:pt x="5080" y="10560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626;p42">
              <a:extLst>
                <a:ext uri="{FF2B5EF4-FFF2-40B4-BE49-F238E27FC236}">
                  <a16:creationId xmlns:a16="http://schemas.microsoft.com/office/drawing/2014/main" id="{647C1778-D748-22B6-3631-14CCE0AB8B4F}"/>
                </a:ext>
              </a:extLst>
            </p:cNvPr>
            <p:cNvSpPr/>
            <p:nvPr/>
          </p:nvSpPr>
          <p:spPr>
            <a:xfrm>
              <a:off x="5468450" y="1427225"/>
              <a:ext cx="217450" cy="218275"/>
            </a:xfrm>
            <a:custGeom>
              <a:avLst/>
              <a:gdLst/>
              <a:ahLst/>
              <a:cxnLst/>
              <a:rect l="l" t="t" r="r" b="b"/>
              <a:pathLst>
                <a:path w="8698" h="8731" extrusionOk="0">
                  <a:moveTo>
                    <a:pt x="4353" y="0"/>
                  </a:moveTo>
                  <a:cubicBezTo>
                    <a:pt x="6692" y="0"/>
                    <a:pt x="8697" y="1964"/>
                    <a:pt x="8697" y="4386"/>
                  </a:cubicBezTo>
                  <a:cubicBezTo>
                    <a:pt x="8697" y="6784"/>
                    <a:pt x="6751" y="8730"/>
                    <a:pt x="4353" y="8730"/>
                  </a:cubicBezTo>
                  <a:cubicBezTo>
                    <a:pt x="1947" y="8730"/>
                    <a:pt x="1" y="6784"/>
                    <a:pt x="1" y="4386"/>
                  </a:cubicBezTo>
                  <a:cubicBezTo>
                    <a:pt x="1" y="1964"/>
                    <a:pt x="2014" y="0"/>
                    <a:pt x="4353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627;p42">
              <a:extLst>
                <a:ext uri="{FF2B5EF4-FFF2-40B4-BE49-F238E27FC236}">
                  <a16:creationId xmlns:a16="http://schemas.microsoft.com/office/drawing/2014/main" id="{ADF6F332-50E7-5FA8-8F32-5C802E6A2B7B}"/>
                </a:ext>
              </a:extLst>
            </p:cNvPr>
            <p:cNvSpPr/>
            <p:nvPr/>
          </p:nvSpPr>
          <p:spPr>
            <a:xfrm>
              <a:off x="5488300" y="1436000"/>
              <a:ext cx="184850" cy="185050"/>
            </a:xfrm>
            <a:custGeom>
              <a:avLst/>
              <a:gdLst/>
              <a:ahLst/>
              <a:cxnLst/>
              <a:rect l="l" t="t" r="r" b="b"/>
              <a:pathLst>
                <a:path w="7394" h="7402" extrusionOk="0">
                  <a:moveTo>
                    <a:pt x="3559" y="7402"/>
                  </a:moveTo>
                  <a:cubicBezTo>
                    <a:pt x="4996" y="7402"/>
                    <a:pt x="6291" y="6533"/>
                    <a:pt x="6842" y="5205"/>
                  </a:cubicBezTo>
                  <a:cubicBezTo>
                    <a:pt x="7394" y="3868"/>
                    <a:pt x="7093" y="2339"/>
                    <a:pt x="6074" y="1320"/>
                  </a:cubicBezTo>
                  <a:cubicBezTo>
                    <a:pt x="5055" y="301"/>
                    <a:pt x="3526" y="0"/>
                    <a:pt x="2198" y="552"/>
                  </a:cubicBezTo>
                  <a:cubicBezTo>
                    <a:pt x="861" y="1103"/>
                    <a:pt x="0" y="2398"/>
                    <a:pt x="0" y="3843"/>
                  </a:cubicBezTo>
                  <a:cubicBezTo>
                    <a:pt x="0" y="5806"/>
                    <a:pt x="1588" y="7394"/>
                    <a:pt x="3559" y="7402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628;p42">
              <a:extLst>
                <a:ext uri="{FF2B5EF4-FFF2-40B4-BE49-F238E27FC236}">
                  <a16:creationId xmlns:a16="http://schemas.microsoft.com/office/drawing/2014/main" id="{C2613CCD-2B17-AD8A-106E-A26449F2B36E}"/>
                </a:ext>
              </a:extLst>
            </p:cNvPr>
            <p:cNvSpPr/>
            <p:nvPr/>
          </p:nvSpPr>
          <p:spPr>
            <a:xfrm>
              <a:off x="5540500" y="1482775"/>
              <a:ext cx="85875" cy="86075"/>
            </a:xfrm>
            <a:custGeom>
              <a:avLst/>
              <a:gdLst/>
              <a:ahLst/>
              <a:cxnLst/>
              <a:rect l="l" t="t" r="r" b="b"/>
              <a:pathLst>
                <a:path w="3435" h="3443" extrusionOk="0">
                  <a:moveTo>
                    <a:pt x="1471" y="3442"/>
                  </a:moveTo>
                  <a:cubicBezTo>
                    <a:pt x="2783" y="3442"/>
                    <a:pt x="3434" y="1855"/>
                    <a:pt x="2507" y="928"/>
                  </a:cubicBezTo>
                  <a:cubicBezTo>
                    <a:pt x="1580" y="1"/>
                    <a:pt x="1" y="661"/>
                    <a:pt x="1" y="1972"/>
                  </a:cubicBezTo>
                  <a:cubicBezTo>
                    <a:pt x="1" y="2783"/>
                    <a:pt x="653" y="3434"/>
                    <a:pt x="1471" y="3442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629;p42">
              <a:extLst>
                <a:ext uri="{FF2B5EF4-FFF2-40B4-BE49-F238E27FC236}">
                  <a16:creationId xmlns:a16="http://schemas.microsoft.com/office/drawing/2014/main" id="{6F110880-12B4-9BEA-DFBF-0F707417A010}"/>
                </a:ext>
              </a:extLst>
            </p:cNvPr>
            <p:cNvSpPr/>
            <p:nvPr/>
          </p:nvSpPr>
          <p:spPr>
            <a:xfrm>
              <a:off x="5547600" y="1492375"/>
              <a:ext cx="69175" cy="69375"/>
            </a:xfrm>
            <a:custGeom>
              <a:avLst/>
              <a:gdLst/>
              <a:ahLst/>
              <a:cxnLst/>
              <a:rect l="l" t="t" r="r" b="b"/>
              <a:pathLst>
                <a:path w="2767" h="2775" extrusionOk="0">
                  <a:moveTo>
                    <a:pt x="1187" y="2774"/>
                  </a:moveTo>
                  <a:cubicBezTo>
                    <a:pt x="2240" y="2774"/>
                    <a:pt x="2766" y="1496"/>
                    <a:pt x="2023" y="744"/>
                  </a:cubicBezTo>
                  <a:cubicBezTo>
                    <a:pt x="1279" y="1"/>
                    <a:pt x="1" y="527"/>
                    <a:pt x="1" y="1588"/>
                  </a:cubicBezTo>
                  <a:cubicBezTo>
                    <a:pt x="1" y="2240"/>
                    <a:pt x="527" y="2766"/>
                    <a:pt x="1187" y="2774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630;p42">
              <a:extLst>
                <a:ext uri="{FF2B5EF4-FFF2-40B4-BE49-F238E27FC236}">
                  <a16:creationId xmlns:a16="http://schemas.microsoft.com/office/drawing/2014/main" id="{1BB73EDB-9893-E263-B2FA-9E3C35FB0963}"/>
                </a:ext>
              </a:extLst>
            </p:cNvPr>
            <p:cNvSpPr/>
            <p:nvPr/>
          </p:nvSpPr>
          <p:spPr>
            <a:xfrm>
              <a:off x="5538850" y="1354325"/>
              <a:ext cx="76650" cy="65000"/>
            </a:xfrm>
            <a:custGeom>
              <a:avLst/>
              <a:gdLst/>
              <a:ahLst/>
              <a:cxnLst/>
              <a:rect l="l" t="t" r="r" b="b"/>
              <a:pathLst>
                <a:path w="3066" h="2600" extrusionOk="0">
                  <a:moveTo>
                    <a:pt x="794" y="2499"/>
                  </a:moveTo>
                  <a:lnTo>
                    <a:pt x="0" y="569"/>
                  </a:lnTo>
                  <a:cubicBezTo>
                    <a:pt x="0" y="569"/>
                    <a:pt x="318" y="1"/>
                    <a:pt x="1579" y="68"/>
                  </a:cubicBezTo>
                  <a:cubicBezTo>
                    <a:pt x="2849" y="126"/>
                    <a:pt x="3066" y="544"/>
                    <a:pt x="3066" y="544"/>
                  </a:cubicBezTo>
                  <a:lnTo>
                    <a:pt x="2373" y="2599"/>
                  </a:ln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631;p42">
              <a:extLst>
                <a:ext uri="{FF2B5EF4-FFF2-40B4-BE49-F238E27FC236}">
                  <a16:creationId xmlns:a16="http://schemas.microsoft.com/office/drawing/2014/main" id="{974C4107-0D06-6A90-D728-5867A137806B}"/>
                </a:ext>
              </a:extLst>
            </p:cNvPr>
            <p:cNvSpPr/>
            <p:nvPr/>
          </p:nvSpPr>
          <p:spPr>
            <a:xfrm>
              <a:off x="5544475" y="1357875"/>
              <a:ext cx="71025" cy="61450"/>
            </a:xfrm>
            <a:custGeom>
              <a:avLst/>
              <a:gdLst/>
              <a:ahLst/>
              <a:cxnLst/>
              <a:rect l="l" t="t" r="r" b="b"/>
              <a:pathLst>
                <a:path w="2841" h="2458" extrusionOk="0">
                  <a:moveTo>
                    <a:pt x="2841" y="419"/>
                  </a:moveTo>
                  <a:lnTo>
                    <a:pt x="2148" y="2457"/>
                  </a:lnTo>
                  <a:lnTo>
                    <a:pt x="961" y="2382"/>
                  </a:lnTo>
                  <a:lnTo>
                    <a:pt x="1" y="34"/>
                  </a:lnTo>
                  <a:cubicBezTo>
                    <a:pt x="1" y="34"/>
                    <a:pt x="786" y="1"/>
                    <a:pt x="1646" y="51"/>
                  </a:cubicBezTo>
                  <a:cubicBezTo>
                    <a:pt x="2507" y="110"/>
                    <a:pt x="2699" y="293"/>
                    <a:pt x="2841" y="419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632;p42">
              <a:extLst>
                <a:ext uri="{FF2B5EF4-FFF2-40B4-BE49-F238E27FC236}">
                  <a16:creationId xmlns:a16="http://schemas.microsoft.com/office/drawing/2014/main" id="{C0B84B53-3832-AA73-2362-DDEC5F44A7D7}"/>
                </a:ext>
              </a:extLst>
            </p:cNvPr>
            <p:cNvSpPr/>
            <p:nvPr/>
          </p:nvSpPr>
          <p:spPr>
            <a:xfrm>
              <a:off x="5521500" y="1335750"/>
              <a:ext cx="112400" cy="37000"/>
            </a:xfrm>
            <a:custGeom>
              <a:avLst/>
              <a:gdLst/>
              <a:ahLst/>
              <a:cxnLst/>
              <a:rect l="l" t="t" r="r" b="b"/>
              <a:pathLst>
                <a:path w="4496" h="1480" extrusionOk="0">
                  <a:moveTo>
                    <a:pt x="4495" y="318"/>
                  </a:moveTo>
                  <a:lnTo>
                    <a:pt x="1" y="0"/>
                  </a:lnTo>
                  <a:lnTo>
                    <a:pt x="1" y="1162"/>
                  </a:lnTo>
                  <a:lnTo>
                    <a:pt x="4495" y="1479"/>
                  </a:ln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633;p42">
              <a:extLst>
                <a:ext uri="{FF2B5EF4-FFF2-40B4-BE49-F238E27FC236}">
                  <a16:creationId xmlns:a16="http://schemas.microsoft.com/office/drawing/2014/main" id="{6D3FEF7B-7A20-3A43-D231-B5E070307521}"/>
                </a:ext>
              </a:extLst>
            </p:cNvPr>
            <p:cNvSpPr/>
            <p:nvPr/>
          </p:nvSpPr>
          <p:spPr>
            <a:xfrm>
              <a:off x="4838150" y="1307350"/>
              <a:ext cx="62050" cy="30500"/>
            </a:xfrm>
            <a:custGeom>
              <a:avLst/>
              <a:gdLst/>
              <a:ahLst/>
              <a:cxnLst/>
              <a:rect l="l" t="t" r="r" b="b"/>
              <a:pathLst>
                <a:path w="2482" h="1220" extrusionOk="0">
                  <a:moveTo>
                    <a:pt x="2481" y="109"/>
                  </a:moveTo>
                  <a:lnTo>
                    <a:pt x="0" y="0"/>
                  </a:lnTo>
                  <a:lnTo>
                    <a:pt x="0" y="1111"/>
                  </a:lnTo>
                  <a:lnTo>
                    <a:pt x="2481" y="1220"/>
                  </a:ln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634;p42">
              <a:extLst>
                <a:ext uri="{FF2B5EF4-FFF2-40B4-BE49-F238E27FC236}">
                  <a16:creationId xmlns:a16="http://schemas.microsoft.com/office/drawing/2014/main" id="{8F573A10-C97E-D856-C595-AB9ABFA53A8D}"/>
                </a:ext>
              </a:extLst>
            </p:cNvPr>
            <p:cNvSpPr/>
            <p:nvPr/>
          </p:nvSpPr>
          <p:spPr>
            <a:xfrm>
              <a:off x="4790325" y="1364975"/>
              <a:ext cx="157275" cy="155425"/>
            </a:xfrm>
            <a:custGeom>
              <a:avLst/>
              <a:gdLst/>
              <a:ahLst/>
              <a:cxnLst/>
              <a:rect l="l" t="t" r="r" b="b"/>
              <a:pathLst>
                <a:path w="6291" h="6217" extrusionOk="0">
                  <a:moveTo>
                    <a:pt x="3145" y="0"/>
                  </a:moveTo>
                  <a:cubicBezTo>
                    <a:pt x="3124" y="0"/>
                    <a:pt x="3103" y="1"/>
                    <a:pt x="3083" y="1"/>
                  </a:cubicBezTo>
                  <a:cubicBezTo>
                    <a:pt x="1362" y="43"/>
                    <a:pt x="0" y="1463"/>
                    <a:pt x="42" y="3175"/>
                  </a:cubicBezTo>
                  <a:cubicBezTo>
                    <a:pt x="75" y="4867"/>
                    <a:pt x="1462" y="6217"/>
                    <a:pt x="3146" y="6217"/>
                  </a:cubicBezTo>
                  <a:cubicBezTo>
                    <a:pt x="3167" y="6217"/>
                    <a:pt x="3188" y="6217"/>
                    <a:pt x="3208" y="6216"/>
                  </a:cubicBezTo>
                  <a:cubicBezTo>
                    <a:pt x="4929" y="6183"/>
                    <a:pt x="6291" y="4763"/>
                    <a:pt x="6249" y="3042"/>
                  </a:cubicBezTo>
                  <a:cubicBezTo>
                    <a:pt x="6216" y="1350"/>
                    <a:pt x="4829" y="0"/>
                    <a:pt x="3145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635;p42">
              <a:extLst>
                <a:ext uri="{FF2B5EF4-FFF2-40B4-BE49-F238E27FC236}">
                  <a16:creationId xmlns:a16="http://schemas.microsoft.com/office/drawing/2014/main" id="{1C6EB7EC-64FC-DEEB-D00C-44FCBD50CD6F}"/>
                </a:ext>
              </a:extLst>
            </p:cNvPr>
            <p:cNvSpPr/>
            <p:nvPr/>
          </p:nvSpPr>
          <p:spPr>
            <a:xfrm>
              <a:off x="4787175" y="1334925"/>
              <a:ext cx="170050" cy="170025"/>
            </a:xfrm>
            <a:custGeom>
              <a:avLst/>
              <a:gdLst/>
              <a:ahLst/>
              <a:cxnLst/>
              <a:rect l="l" t="t" r="r" b="b"/>
              <a:pathLst>
                <a:path w="6802" h="6801" extrusionOk="0">
                  <a:moveTo>
                    <a:pt x="3267" y="6800"/>
                  </a:moveTo>
                  <a:cubicBezTo>
                    <a:pt x="4596" y="6800"/>
                    <a:pt x="5782" y="6007"/>
                    <a:pt x="6291" y="4778"/>
                  </a:cubicBezTo>
                  <a:cubicBezTo>
                    <a:pt x="6801" y="3559"/>
                    <a:pt x="6517" y="2155"/>
                    <a:pt x="5581" y="1220"/>
                  </a:cubicBezTo>
                  <a:cubicBezTo>
                    <a:pt x="4646" y="284"/>
                    <a:pt x="3242" y="0"/>
                    <a:pt x="2014" y="510"/>
                  </a:cubicBezTo>
                  <a:cubicBezTo>
                    <a:pt x="795" y="1011"/>
                    <a:pt x="1" y="2205"/>
                    <a:pt x="1" y="3534"/>
                  </a:cubicBezTo>
                  <a:cubicBezTo>
                    <a:pt x="1" y="5338"/>
                    <a:pt x="1463" y="6800"/>
                    <a:pt x="3267" y="6800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636;p42">
              <a:extLst>
                <a:ext uri="{FF2B5EF4-FFF2-40B4-BE49-F238E27FC236}">
                  <a16:creationId xmlns:a16="http://schemas.microsoft.com/office/drawing/2014/main" id="{88AE985B-B327-0DFB-39C6-BEEA41442D40}"/>
                </a:ext>
              </a:extLst>
            </p:cNvPr>
            <p:cNvSpPr/>
            <p:nvPr/>
          </p:nvSpPr>
          <p:spPr>
            <a:xfrm>
              <a:off x="4798875" y="1355600"/>
              <a:ext cx="146425" cy="146625"/>
            </a:xfrm>
            <a:custGeom>
              <a:avLst/>
              <a:gdLst/>
              <a:ahLst/>
              <a:cxnLst/>
              <a:rect l="l" t="t" r="r" b="b"/>
              <a:pathLst>
                <a:path w="5857" h="5865" extrusionOk="0">
                  <a:moveTo>
                    <a:pt x="2799" y="8"/>
                  </a:moveTo>
                  <a:cubicBezTo>
                    <a:pt x="3944" y="0"/>
                    <a:pt x="4980" y="677"/>
                    <a:pt x="5422" y="1729"/>
                  </a:cubicBezTo>
                  <a:cubicBezTo>
                    <a:pt x="5857" y="2790"/>
                    <a:pt x="5623" y="4002"/>
                    <a:pt x="4821" y="4812"/>
                  </a:cubicBezTo>
                  <a:cubicBezTo>
                    <a:pt x="4011" y="5622"/>
                    <a:pt x="2799" y="5865"/>
                    <a:pt x="1747" y="5430"/>
                  </a:cubicBezTo>
                  <a:cubicBezTo>
                    <a:pt x="686" y="4996"/>
                    <a:pt x="1" y="3968"/>
                    <a:pt x="1" y="2824"/>
                  </a:cubicBezTo>
                  <a:cubicBezTo>
                    <a:pt x="9" y="1278"/>
                    <a:pt x="1254" y="25"/>
                    <a:pt x="2799" y="8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637;p42">
              <a:extLst>
                <a:ext uri="{FF2B5EF4-FFF2-40B4-BE49-F238E27FC236}">
                  <a16:creationId xmlns:a16="http://schemas.microsoft.com/office/drawing/2014/main" id="{1F720063-1B32-D29D-3E38-B08415340C64}"/>
                </a:ext>
              </a:extLst>
            </p:cNvPr>
            <p:cNvSpPr/>
            <p:nvPr/>
          </p:nvSpPr>
          <p:spPr>
            <a:xfrm>
              <a:off x="4811400" y="1346600"/>
              <a:ext cx="133900" cy="133900"/>
            </a:xfrm>
            <a:custGeom>
              <a:avLst/>
              <a:gdLst/>
              <a:ahLst/>
              <a:cxnLst/>
              <a:rect l="l" t="t" r="r" b="b"/>
              <a:pathLst>
                <a:path w="5356" h="5356" extrusionOk="0">
                  <a:moveTo>
                    <a:pt x="2298" y="5356"/>
                  </a:moveTo>
                  <a:cubicBezTo>
                    <a:pt x="4345" y="5356"/>
                    <a:pt x="5356" y="2883"/>
                    <a:pt x="3911" y="1446"/>
                  </a:cubicBezTo>
                  <a:cubicBezTo>
                    <a:pt x="2465" y="1"/>
                    <a:pt x="1" y="1020"/>
                    <a:pt x="1" y="3067"/>
                  </a:cubicBezTo>
                  <a:cubicBezTo>
                    <a:pt x="9" y="4328"/>
                    <a:pt x="1037" y="5356"/>
                    <a:pt x="2298" y="5356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638;p42">
              <a:extLst>
                <a:ext uri="{FF2B5EF4-FFF2-40B4-BE49-F238E27FC236}">
                  <a16:creationId xmlns:a16="http://schemas.microsoft.com/office/drawing/2014/main" id="{6AC88004-C611-ED28-5CFC-79D1AA9B63B4}"/>
                </a:ext>
              </a:extLst>
            </p:cNvPr>
            <p:cNvSpPr/>
            <p:nvPr/>
          </p:nvSpPr>
          <p:spPr>
            <a:xfrm>
              <a:off x="4845250" y="1391500"/>
              <a:ext cx="55375" cy="55375"/>
            </a:xfrm>
            <a:custGeom>
              <a:avLst/>
              <a:gdLst/>
              <a:ahLst/>
              <a:cxnLst/>
              <a:rect l="l" t="t" r="r" b="b"/>
              <a:pathLst>
                <a:path w="2215" h="2215" extrusionOk="0">
                  <a:moveTo>
                    <a:pt x="944" y="2215"/>
                  </a:moveTo>
                  <a:cubicBezTo>
                    <a:pt x="1788" y="2215"/>
                    <a:pt x="2214" y="1196"/>
                    <a:pt x="1621" y="602"/>
                  </a:cubicBezTo>
                  <a:cubicBezTo>
                    <a:pt x="1019" y="1"/>
                    <a:pt x="0" y="427"/>
                    <a:pt x="0" y="1271"/>
                  </a:cubicBezTo>
                  <a:cubicBezTo>
                    <a:pt x="0" y="1789"/>
                    <a:pt x="426" y="2215"/>
                    <a:pt x="944" y="2215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639;p42">
              <a:extLst>
                <a:ext uri="{FF2B5EF4-FFF2-40B4-BE49-F238E27FC236}">
                  <a16:creationId xmlns:a16="http://schemas.microsoft.com/office/drawing/2014/main" id="{9B179AE3-8E09-5E61-25F1-88AD8325DCFC}"/>
                </a:ext>
              </a:extLst>
            </p:cNvPr>
            <p:cNvSpPr/>
            <p:nvPr/>
          </p:nvSpPr>
          <p:spPr>
            <a:xfrm>
              <a:off x="4849850" y="1397575"/>
              <a:ext cx="44700" cy="44700"/>
            </a:xfrm>
            <a:custGeom>
              <a:avLst/>
              <a:gdLst/>
              <a:ahLst/>
              <a:cxnLst/>
              <a:rect l="l" t="t" r="r" b="b"/>
              <a:pathLst>
                <a:path w="1788" h="1788" extrusionOk="0">
                  <a:moveTo>
                    <a:pt x="760" y="1788"/>
                  </a:moveTo>
                  <a:cubicBezTo>
                    <a:pt x="1445" y="1788"/>
                    <a:pt x="1788" y="961"/>
                    <a:pt x="1303" y="485"/>
                  </a:cubicBezTo>
                  <a:cubicBezTo>
                    <a:pt x="819" y="0"/>
                    <a:pt x="0" y="343"/>
                    <a:pt x="0" y="1028"/>
                  </a:cubicBezTo>
                  <a:cubicBezTo>
                    <a:pt x="0" y="1445"/>
                    <a:pt x="343" y="1788"/>
                    <a:pt x="760" y="1788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640;p42">
              <a:extLst>
                <a:ext uri="{FF2B5EF4-FFF2-40B4-BE49-F238E27FC236}">
                  <a16:creationId xmlns:a16="http://schemas.microsoft.com/office/drawing/2014/main" id="{3D1A350E-80B5-34C9-3916-F251A9AF1863}"/>
                </a:ext>
              </a:extLst>
            </p:cNvPr>
            <p:cNvSpPr/>
            <p:nvPr/>
          </p:nvSpPr>
          <p:spPr>
            <a:xfrm>
              <a:off x="4844200" y="1308400"/>
              <a:ext cx="49525" cy="41775"/>
            </a:xfrm>
            <a:custGeom>
              <a:avLst/>
              <a:gdLst/>
              <a:ahLst/>
              <a:cxnLst/>
              <a:rect l="l" t="t" r="r" b="b"/>
              <a:pathLst>
                <a:path w="1981" h="1671" extrusionOk="0">
                  <a:moveTo>
                    <a:pt x="510" y="1612"/>
                  </a:moveTo>
                  <a:lnTo>
                    <a:pt x="1" y="368"/>
                  </a:lnTo>
                  <a:cubicBezTo>
                    <a:pt x="1" y="368"/>
                    <a:pt x="201" y="0"/>
                    <a:pt x="1020" y="42"/>
                  </a:cubicBezTo>
                  <a:cubicBezTo>
                    <a:pt x="1830" y="84"/>
                    <a:pt x="1980" y="343"/>
                    <a:pt x="1980" y="343"/>
                  </a:cubicBezTo>
                  <a:lnTo>
                    <a:pt x="1529" y="1671"/>
                  </a:ln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641;p42">
              <a:extLst>
                <a:ext uri="{FF2B5EF4-FFF2-40B4-BE49-F238E27FC236}">
                  <a16:creationId xmlns:a16="http://schemas.microsoft.com/office/drawing/2014/main" id="{82EEF48F-64A3-64F5-6DEA-D045091DA4F4}"/>
                </a:ext>
              </a:extLst>
            </p:cNvPr>
            <p:cNvSpPr/>
            <p:nvPr/>
          </p:nvSpPr>
          <p:spPr>
            <a:xfrm>
              <a:off x="4851925" y="1310275"/>
              <a:ext cx="41600" cy="39900"/>
            </a:xfrm>
            <a:custGeom>
              <a:avLst/>
              <a:gdLst/>
              <a:ahLst/>
              <a:cxnLst/>
              <a:rect l="l" t="t" r="r" b="b"/>
              <a:pathLst>
                <a:path w="1664" h="1596" extrusionOk="0">
                  <a:moveTo>
                    <a:pt x="1663" y="284"/>
                  </a:moveTo>
                  <a:lnTo>
                    <a:pt x="1220" y="1596"/>
                  </a:lnTo>
                  <a:lnTo>
                    <a:pt x="452" y="1554"/>
                  </a:lnTo>
                  <a:lnTo>
                    <a:pt x="1" y="376"/>
                  </a:lnTo>
                  <a:cubicBezTo>
                    <a:pt x="1" y="376"/>
                    <a:pt x="243" y="0"/>
                    <a:pt x="895" y="42"/>
                  </a:cubicBezTo>
                  <a:cubicBezTo>
                    <a:pt x="1354" y="75"/>
                    <a:pt x="1571" y="201"/>
                    <a:pt x="1663" y="284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642;p42">
              <a:extLst>
                <a:ext uri="{FF2B5EF4-FFF2-40B4-BE49-F238E27FC236}">
                  <a16:creationId xmlns:a16="http://schemas.microsoft.com/office/drawing/2014/main" id="{29CC1FD8-302E-6202-AB76-D38380B7B613}"/>
                </a:ext>
              </a:extLst>
            </p:cNvPr>
            <p:cNvSpPr/>
            <p:nvPr/>
          </p:nvSpPr>
          <p:spPr>
            <a:xfrm>
              <a:off x="4833125" y="1296475"/>
              <a:ext cx="72300" cy="23625"/>
            </a:xfrm>
            <a:custGeom>
              <a:avLst/>
              <a:gdLst/>
              <a:ahLst/>
              <a:cxnLst/>
              <a:rect l="l" t="t" r="r" b="b"/>
              <a:pathLst>
                <a:path w="2892" h="945" extrusionOk="0">
                  <a:moveTo>
                    <a:pt x="2891" y="201"/>
                  </a:moveTo>
                  <a:lnTo>
                    <a:pt x="1" y="1"/>
                  </a:lnTo>
                  <a:lnTo>
                    <a:pt x="1" y="744"/>
                  </a:lnTo>
                  <a:lnTo>
                    <a:pt x="2891" y="945"/>
                  </a:ln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643;p42">
              <a:extLst>
                <a:ext uri="{FF2B5EF4-FFF2-40B4-BE49-F238E27FC236}">
                  <a16:creationId xmlns:a16="http://schemas.microsoft.com/office/drawing/2014/main" id="{8FF85A3D-258F-A6C3-491D-52284FD0A187}"/>
                </a:ext>
              </a:extLst>
            </p:cNvPr>
            <p:cNvSpPr/>
            <p:nvPr/>
          </p:nvSpPr>
          <p:spPr>
            <a:xfrm>
              <a:off x="6262500" y="429125"/>
              <a:ext cx="27400" cy="564550"/>
            </a:xfrm>
            <a:custGeom>
              <a:avLst/>
              <a:gdLst/>
              <a:ahLst/>
              <a:cxnLst/>
              <a:rect l="l" t="t" r="r" b="b"/>
              <a:pathLst>
                <a:path w="1096" h="22582" extrusionOk="0">
                  <a:moveTo>
                    <a:pt x="268" y="786"/>
                  </a:moveTo>
                  <a:cubicBezTo>
                    <a:pt x="268" y="59"/>
                    <a:pt x="820" y="1"/>
                    <a:pt x="828" y="786"/>
                  </a:cubicBezTo>
                  <a:lnTo>
                    <a:pt x="1095" y="22582"/>
                  </a:lnTo>
                  <a:cubicBezTo>
                    <a:pt x="911" y="22573"/>
                    <a:pt x="736" y="22565"/>
                    <a:pt x="552" y="22565"/>
                  </a:cubicBezTo>
                  <a:cubicBezTo>
                    <a:pt x="368" y="22565"/>
                    <a:pt x="185" y="22573"/>
                    <a:pt x="1" y="22582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644;p42">
              <a:extLst>
                <a:ext uri="{FF2B5EF4-FFF2-40B4-BE49-F238E27FC236}">
                  <a16:creationId xmlns:a16="http://schemas.microsoft.com/office/drawing/2014/main" id="{A13B691A-EE53-7927-B15E-B418DEA49142}"/>
                </a:ext>
              </a:extLst>
            </p:cNvPr>
            <p:cNvSpPr/>
            <p:nvPr/>
          </p:nvSpPr>
          <p:spPr>
            <a:xfrm>
              <a:off x="6270225" y="429125"/>
              <a:ext cx="11950" cy="564550"/>
            </a:xfrm>
            <a:custGeom>
              <a:avLst/>
              <a:gdLst/>
              <a:ahLst/>
              <a:cxnLst/>
              <a:rect l="l" t="t" r="r" b="b"/>
              <a:pathLst>
                <a:path w="478" h="22582" extrusionOk="0">
                  <a:moveTo>
                    <a:pt x="118" y="786"/>
                  </a:moveTo>
                  <a:cubicBezTo>
                    <a:pt x="118" y="59"/>
                    <a:pt x="360" y="1"/>
                    <a:pt x="360" y="786"/>
                  </a:cubicBezTo>
                  <a:lnTo>
                    <a:pt x="477" y="22582"/>
                  </a:lnTo>
                  <a:cubicBezTo>
                    <a:pt x="402" y="22565"/>
                    <a:pt x="318" y="22565"/>
                    <a:pt x="243" y="22565"/>
                  </a:cubicBezTo>
                  <a:cubicBezTo>
                    <a:pt x="160" y="22565"/>
                    <a:pt x="84" y="22565"/>
                    <a:pt x="1" y="22582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645;p42">
              <a:extLst>
                <a:ext uri="{FF2B5EF4-FFF2-40B4-BE49-F238E27FC236}">
                  <a16:creationId xmlns:a16="http://schemas.microsoft.com/office/drawing/2014/main" id="{DB0D1926-4790-651B-79C9-7375B313B77B}"/>
                </a:ext>
              </a:extLst>
            </p:cNvPr>
            <p:cNvSpPr/>
            <p:nvPr/>
          </p:nvSpPr>
          <p:spPr>
            <a:xfrm>
              <a:off x="6720100" y="1410100"/>
              <a:ext cx="21525" cy="266925"/>
            </a:xfrm>
            <a:custGeom>
              <a:avLst/>
              <a:gdLst/>
              <a:ahLst/>
              <a:cxnLst/>
              <a:rect l="l" t="t" r="r" b="b"/>
              <a:pathLst>
                <a:path w="861" h="10677" extrusionOk="0">
                  <a:moveTo>
                    <a:pt x="1" y="0"/>
                  </a:moveTo>
                  <a:lnTo>
                    <a:pt x="1" y="10677"/>
                  </a:lnTo>
                  <a:lnTo>
                    <a:pt x="861" y="10677"/>
                  </a:lnTo>
                  <a:lnTo>
                    <a:pt x="861" y="0"/>
                  </a:ln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646;p42">
              <a:extLst>
                <a:ext uri="{FF2B5EF4-FFF2-40B4-BE49-F238E27FC236}">
                  <a16:creationId xmlns:a16="http://schemas.microsoft.com/office/drawing/2014/main" id="{5FF815BE-8801-BFAF-199D-BB172AEE1BE5}"/>
                </a:ext>
              </a:extLst>
            </p:cNvPr>
            <p:cNvSpPr/>
            <p:nvPr/>
          </p:nvSpPr>
          <p:spPr>
            <a:xfrm>
              <a:off x="6765000" y="1609975"/>
              <a:ext cx="46800" cy="119275"/>
            </a:xfrm>
            <a:custGeom>
              <a:avLst/>
              <a:gdLst/>
              <a:ahLst/>
              <a:cxnLst/>
              <a:rect l="l" t="t" r="r" b="b"/>
              <a:pathLst>
                <a:path w="1872" h="4771" extrusionOk="0">
                  <a:moveTo>
                    <a:pt x="636" y="0"/>
                  </a:moveTo>
                  <a:cubicBezTo>
                    <a:pt x="285" y="0"/>
                    <a:pt x="1" y="284"/>
                    <a:pt x="1" y="635"/>
                  </a:cubicBezTo>
                  <a:lnTo>
                    <a:pt x="1" y="4144"/>
                  </a:lnTo>
                  <a:cubicBezTo>
                    <a:pt x="1" y="4495"/>
                    <a:pt x="285" y="4770"/>
                    <a:pt x="636" y="4770"/>
                  </a:cubicBezTo>
                  <a:lnTo>
                    <a:pt x="1245" y="4770"/>
                  </a:lnTo>
                  <a:cubicBezTo>
                    <a:pt x="1596" y="4770"/>
                    <a:pt x="1872" y="4495"/>
                    <a:pt x="1872" y="4144"/>
                  </a:cubicBezTo>
                  <a:lnTo>
                    <a:pt x="1872" y="635"/>
                  </a:lnTo>
                  <a:cubicBezTo>
                    <a:pt x="1872" y="284"/>
                    <a:pt x="1596" y="0"/>
                    <a:pt x="1245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647;p42">
              <a:extLst>
                <a:ext uri="{FF2B5EF4-FFF2-40B4-BE49-F238E27FC236}">
                  <a16:creationId xmlns:a16="http://schemas.microsoft.com/office/drawing/2014/main" id="{4A2EF66E-CDC3-3487-5DE5-2F6280CF53E9}"/>
                </a:ext>
              </a:extLst>
            </p:cNvPr>
            <p:cNvSpPr/>
            <p:nvPr/>
          </p:nvSpPr>
          <p:spPr>
            <a:xfrm>
              <a:off x="6649925" y="1609975"/>
              <a:ext cx="46800" cy="119275"/>
            </a:xfrm>
            <a:custGeom>
              <a:avLst/>
              <a:gdLst/>
              <a:ahLst/>
              <a:cxnLst/>
              <a:rect l="l" t="t" r="r" b="b"/>
              <a:pathLst>
                <a:path w="1872" h="4771" extrusionOk="0">
                  <a:moveTo>
                    <a:pt x="635" y="0"/>
                  </a:moveTo>
                  <a:cubicBezTo>
                    <a:pt x="276" y="0"/>
                    <a:pt x="1" y="284"/>
                    <a:pt x="1" y="635"/>
                  </a:cubicBezTo>
                  <a:lnTo>
                    <a:pt x="1" y="4144"/>
                  </a:lnTo>
                  <a:cubicBezTo>
                    <a:pt x="1" y="4495"/>
                    <a:pt x="276" y="4770"/>
                    <a:pt x="635" y="4770"/>
                  </a:cubicBezTo>
                  <a:lnTo>
                    <a:pt x="1237" y="4770"/>
                  </a:lnTo>
                  <a:cubicBezTo>
                    <a:pt x="1588" y="4770"/>
                    <a:pt x="1872" y="4495"/>
                    <a:pt x="1872" y="4144"/>
                  </a:cubicBezTo>
                  <a:lnTo>
                    <a:pt x="1872" y="635"/>
                  </a:lnTo>
                  <a:cubicBezTo>
                    <a:pt x="1872" y="284"/>
                    <a:pt x="1588" y="0"/>
                    <a:pt x="1237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648;p42">
              <a:extLst>
                <a:ext uri="{FF2B5EF4-FFF2-40B4-BE49-F238E27FC236}">
                  <a16:creationId xmlns:a16="http://schemas.microsoft.com/office/drawing/2014/main" id="{7C1D97BF-E678-BFDC-B476-92DDD1DB7A92}"/>
                </a:ext>
              </a:extLst>
            </p:cNvPr>
            <p:cNvSpPr/>
            <p:nvPr/>
          </p:nvSpPr>
          <p:spPr>
            <a:xfrm>
              <a:off x="6748925" y="1649450"/>
              <a:ext cx="16100" cy="40525"/>
            </a:xfrm>
            <a:custGeom>
              <a:avLst/>
              <a:gdLst/>
              <a:ahLst/>
              <a:cxnLst/>
              <a:rect l="l" t="t" r="r" b="b"/>
              <a:pathLst>
                <a:path w="644" h="1621" extrusionOk="0">
                  <a:moveTo>
                    <a:pt x="218" y="0"/>
                  </a:moveTo>
                  <a:cubicBezTo>
                    <a:pt x="101" y="0"/>
                    <a:pt x="0" y="92"/>
                    <a:pt x="0" y="209"/>
                  </a:cubicBezTo>
                  <a:lnTo>
                    <a:pt x="0" y="1404"/>
                  </a:lnTo>
                  <a:cubicBezTo>
                    <a:pt x="0" y="1529"/>
                    <a:pt x="101" y="1621"/>
                    <a:pt x="218" y="1621"/>
                  </a:cubicBezTo>
                  <a:lnTo>
                    <a:pt x="426" y="1621"/>
                  </a:lnTo>
                  <a:cubicBezTo>
                    <a:pt x="543" y="1621"/>
                    <a:pt x="644" y="1529"/>
                    <a:pt x="644" y="1404"/>
                  </a:cubicBezTo>
                  <a:lnTo>
                    <a:pt x="644" y="209"/>
                  </a:lnTo>
                  <a:cubicBezTo>
                    <a:pt x="644" y="92"/>
                    <a:pt x="543" y="0"/>
                    <a:pt x="426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649;p42">
              <a:extLst>
                <a:ext uri="{FF2B5EF4-FFF2-40B4-BE49-F238E27FC236}">
                  <a16:creationId xmlns:a16="http://schemas.microsoft.com/office/drawing/2014/main" id="{DDEA9E12-B8B9-63DB-20CF-6A17E7DCB68F}"/>
                </a:ext>
              </a:extLst>
            </p:cNvPr>
            <p:cNvSpPr/>
            <p:nvPr/>
          </p:nvSpPr>
          <p:spPr>
            <a:xfrm>
              <a:off x="6696700" y="1649450"/>
              <a:ext cx="16125" cy="40525"/>
            </a:xfrm>
            <a:custGeom>
              <a:avLst/>
              <a:gdLst/>
              <a:ahLst/>
              <a:cxnLst/>
              <a:rect l="l" t="t" r="r" b="b"/>
              <a:pathLst>
                <a:path w="645" h="1621" extrusionOk="0">
                  <a:moveTo>
                    <a:pt x="218" y="0"/>
                  </a:moveTo>
                  <a:cubicBezTo>
                    <a:pt x="101" y="0"/>
                    <a:pt x="1" y="92"/>
                    <a:pt x="1" y="209"/>
                  </a:cubicBezTo>
                  <a:lnTo>
                    <a:pt x="1" y="1404"/>
                  </a:lnTo>
                  <a:cubicBezTo>
                    <a:pt x="1" y="1529"/>
                    <a:pt x="101" y="1621"/>
                    <a:pt x="218" y="1621"/>
                  </a:cubicBezTo>
                  <a:lnTo>
                    <a:pt x="427" y="1621"/>
                  </a:lnTo>
                  <a:cubicBezTo>
                    <a:pt x="544" y="1621"/>
                    <a:pt x="644" y="1529"/>
                    <a:pt x="644" y="1404"/>
                  </a:cubicBezTo>
                  <a:lnTo>
                    <a:pt x="644" y="209"/>
                  </a:lnTo>
                  <a:cubicBezTo>
                    <a:pt x="644" y="92"/>
                    <a:pt x="544" y="0"/>
                    <a:pt x="427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650;p42">
              <a:extLst>
                <a:ext uri="{FF2B5EF4-FFF2-40B4-BE49-F238E27FC236}">
                  <a16:creationId xmlns:a16="http://schemas.microsoft.com/office/drawing/2014/main" id="{EEC387DC-B751-7881-67A1-C93010B001A6}"/>
                </a:ext>
              </a:extLst>
            </p:cNvPr>
            <p:cNvSpPr/>
            <p:nvPr/>
          </p:nvSpPr>
          <p:spPr>
            <a:xfrm>
              <a:off x="6704650" y="1662400"/>
              <a:ext cx="52450" cy="14425"/>
            </a:xfrm>
            <a:custGeom>
              <a:avLst/>
              <a:gdLst/>
              <a:ahLst/>
              <a:cxnLst/>
              <a:rect l="l" t="t" r="r" b="b"/>
              <a:pathLst>
                <a:path w="2098" h="577" extrusionOk="0">
                  <a:moveTo>
                    <a:pt x="0" y="0"/>
                  </a:moveTo>
                  <a:lnTo>
                    <a:pt x="0" y="576"/>
                  </a:lnTo>
                  <a:lnTo>
                    <a:pt x="2097" y="576"/>
                  </a:lnTo>
                  <a:lnTo>
                    <a:pt x="2097" y="0"/>
                  </a:ln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651;p42">
              <a:extLst>
                <a:ext uri="{FF2B5EF4-FFF2-40B4-BE49-F238E27FC236}">
                  <a16:creationId xmlns:a16="http://schemas.microsoft.com/office/drawing/2014/main" id="{61AA8D99-5C79-F0BC-4864-AAF24FA4D9AE}"/>
                </a:ext>
              </a:extLst>
            </p:cNvPr>
            <p:cNvSpPr/>
            <p:nvPr/>
          </p:nvSpPr>
          <p:spPr>
            <a:xfrm>
              <a:off x="6720100" y="1410100"/>
              <a:ext cx="44300" cy="266925"/>
            </a:xfrm>
            <a:custGeom>
              <a:avLst/>
              <a:gdLst/>
              <a:ahLst/>
              <a:cxnLst/>
              <a:rect l="l" t="t" r="r" b="b"/>
              <a:pathLst>
                <a:path w="1772" h="10677" extrusionOk="0">
                  <a:moveTo>
                    <a:pt x="1772" y="0"/>
                  </a:moveTo>
                  <a:lnTo>
                    <a:pt x="1" y="0"/>
                  </a:lnTo>
                  <a:lnTo>
                    <a:pt x="1" y="10677"/>
                  </a:lnTo>
                  <a:lnTo>
                    <a:pt x="1772" y="6400"/>
                  </a:ln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652;p42">
              <a:extLst>
                <a:ext uri="{FF2B5EF4-FFF2-40B4-BE49-F238E27FC236}">
                  <a16:creationId xmlns:a16="http://schemas.microsoft.com/office/drawing/2014/main" id="{FD70C094-F046-371F-1BA6-A708ED07790E}"/>
                </a:ext>
              </a:extLst>
            </p:cNvPr>
            <p:cNvSpPr/>
            <p:nvPr/>
          </p:nvSpPr>
          <p:spPr>
            <a:xfrm>
              <a:off x="6268575" y="1525800"/>
              <a:ext cx="12550" cy="155400"/>
            </a:xfrm>
            <a:custGeom>
              <a:avLst/>
              <a:gdLst/>
              <a:ahLst/>
              <a:cxnLst/>
              <a:rect l="l" t="t" r="r" b="b"/>
              <a:pathLst>
                <a:path w="502" h="6216" extrusionOk="0">
                  <a:moveTo>
                    <a:pt x="0" y="1"/>
                  </a:moveTo>
                  <a:lnTo>
                    <a:pt x="0" y="6216"/>
                  </a:lnTo>
                  <a:lnTo>
                    <a:pt x="501" y="6216"/>
                  </a:lnTo>
                  <a:lnTo>
                    <a:pt x="501" y="1"/>
                  </a:ln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653;p42">
              <a:extLst>
                <a:ext uri="{FF2B5EF4-FFF2-40B4-BE49-F238E27FC236}">
                  <a16:creationId xmlns:a16="http://schemas.microsoft.com/office/drawing/2014/main" id="{7BFAA380-220E-BEB3-B99B-9A9AEE6DC5F9}"/>
                </a:ext>
              </a:extLst>
            </p:cNvPr>
            <p:cNvSpPr/>
            <p:nvPr/>
          </p:nvSpPr>
          <p:spPr>
            <a:xfrm>
              <a:off x="6294675" y="1642125"/>
              <a:ext cx="27375" cy="69575"/>
            </a:xfrm>
            <a:custGeom>
              <a:avLst/>
              <a:gdLst/>
              <a:ahLst/>
              <a:cxnLst/>
              <a:rect l="l" t="t" r="r" b="b"/>
              <a:pathLst>
                <a:path w="1095" h="2783" extrusionOk="0">
                  <a:moveTo>
                    <a:pt x="368" y="1"/>
                  </a:moveTo>
                  <a:cubicBezTo>
                    <a:pt x="159" y="1"/>
                    <a:pt x="0" y="168"/>
                    <a:pt x="0" y="377"/>
                  </a:cubicBezTo>
                  <a:lnTo>
                    <a:pt x="0" y="2415"/>
                  </a:lnTo>
                  <a:cubicBezTo>
                    <a:pt x="0" y="2616"/>
                    <a:pt x="159" y="2783"/>
                    <a:pt x="368" y="2783"/>
                  </a:cubicBezTo>
                  <a:lnTo>
                    <a:pt x="719" y="2783"/>
                  </a:lnTo>
                  <a:cubicBezTo>
                    <a:pt x="928" y="2783"/>
                    <a:pt x="1095" y="2616"/>
                    <a:pt x="1095" y="2415"/>
                  </a:cubicBezTo>
                  <a:lnTo>
                    <a:pt x="1095" y="377"/>
                  </a:lnTo>
                  <a:cubicBezTo>
                    <a:pt x="1095" y="168"/>
                    <a:pt x="928" y="1"/>
                    <a:pt x="719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654;p42">
              <a:extLst>
                <a:ext uri="{FF2B5EF4-FFF2-40B4-BE49-F238E27FC236}">
                  <a16:creationId xmlns:a16="http://schemas.microsoft.com/office/drawing/2014/main" id="{122FC425-531D-8B79-A5B2-B63C6152AFE6}"/>
                </a:ext>
              </a:extLst>
            </p:cNvPr>
            <p:cNvSpPr/>
            <p:nvPr/>
          </p:nvSpPr>
          <p:spPr>
            <a:xfrm>
              <a:off x="6227625" y="1642125"/>
              <a:ext cx="27175" cy="69575"/>
            </a:xfrm>
            <a:custGeom>
              <a:avLst/>
              <a:gdLst/>
              <a:ahLst/>
              <a:cxnLst/>
              <a:rect l="l" t="t" r="r" b="b"/>
              <a:pathLst>
                <a:path w="1087" h="2783" extrusionOk="0">
                  <a:moveTo>
                    <a:pt x="368" y="1"/>
                  </a:moveTo>
                  <a:cubicBezTo>
                    <a:pt x="159" y="1"/>
                    <a:pt x="1" y="168"/>
                    <a:pt x="1" y="377"/>
                  </a:cubicBezTo>
                  <a:lnTo>
                    <a:pt x="1" y="2415"/>
                  </a:lnTo>
                  <a:cubicBezTo>
                    <a:pt x="1" y="2616"/>
                    <a:pt x="159" y="2783"/>
                    <a:pt x="368" y="2783"/>
                  </a:cubicBezTo>
                  <a:lnTo>
                    <a:pt x="719" y="2783"/>
                  </a:lnTo>
                  <a:cubicBezTo>
                    <a:pt x="928" y="2783"/>
                    <a:pt x="1087" y="2616"/>
                    <a:pt x="1087" y="2415"/>
                  </a:cubicBezTo>
                  <a:lnTo>
                    <a:pt x="1087" y="377"/>
                  </a:lnTo>
                  <a:cubicBezTo>
                    <a:pt x="1087" y="168"/>
                    <a:pt x="928" y="1"/>
                    <a:pt x="719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655;p42">
              <a:extLst>
                <a:ext uri="{FF2B5EF4-FFF2-40B4-BE49-F238E27FC236}">
                  <a16:creationId xmlns:a16="http://schemas.microsoft.com/office/drawing/2014/main" id="{2B70E417-DA09-DAAC-12E2-DDB5F8BE11A8}"/>
                </a:ext>
              </a:extLst>
            </p:cNvPr>
            <p:cNvSpPr/>
            <p:nvPr/>
          </p:nvSpPr>
          <p:spPr>
            <a:xfrm>
              <a:off x="6285275" y="1665100"/>
              <a:ext cx="9425" cy="23625"/>
            </a:xfrm>
            <a:custGeom>
              <a:avLst/>
              <a:gdLst/>
              <a:ahLst/>
              <a:cxnLst/>
              <a:rect l="l" t="t" r="r" b="b"/>
              <a:pathLst>
                <a:path w="377" h="945" extrusionOk="0">
                  <a:moveTo>
                    <a:pt x="126" y="1"/>
                  </a:moveTo>
                  <a:cubicBezTo>
                    <a:pt x="59" y="1"/>
                    <a:pt x="0" y="59"/>
                    <a:pt x="0" y="126"/>
                  </a:cubicBezTo>
                  <a:lnTo>
                    <a:pt x="0" y="819"/>
                  </a:lnTo>
                  <a:cubicBezTo>
                    <a:pt x="0" y="895"/>
                    <a:pt x="59" y="945"/>
                    <a:pt x="126" y="945"/>
                  </a:cubicBezTo>
                  <a:lnTo>
                    <a:pt x="251" y="945"/>
                  </a:lnTo>
                  <a:cubicBezTo>
                    <a:pt x="318" y="945"/>
                    <a:pt x="376" y="895"/>
                    <a:pt x="376" y="819"/>
                  </a:cubicBezTo>
                  <a:lnTo>
                    <a:pt x="376" y="126"/>
                  </a:lnTo>
                  <a:cubicBezTo>
                    <a:pt x="376" y="59"/>
                    <a:pt x="318" y="1"/>
                    <a:pt x="251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656;p42">
              <a:extLst>
                <a:ext uri="{FF2B5EF4-FFF2-40B4-BE49-F238E27FC236}">
                  <a16:creationId xmlns:a16="http://schemas.microsoft.com/office/drawing/2014/main" id="{A7BF7B71-9CD0-79F0-3FC6-231DFAA5C033}"/>
                </a:ext>
              </a:extLst>
            </p:cNvPr>
            <p:cNvSpPr/>
            <p:nvPr/>
          </p:nvSpPr>
          <p:spPr>
            <a:xfrm>
              <a:off x="6255000" y="1665100"/>
              <a:ext cx="9200" cy="23625"/>
            </a:xfrm>
            <a:custGeom>
              <a:avLst/>
              <a:gdLst/>
              <a:ahLst/>
              <a:cxnLst/>
              <a:rect l="l" t="t" r="r" b="b"/>
              <a:pathLst>
                <a:path w="368" h="945" extrusionOk="0">
                  <a:moveTo>
                    <a:pt x="125" y="1"/>
                  </a:moveTo>
                  <a:cubicBezTo>
                    <a:pt x="50" y="1"/>
                    <a:pt x="0" y="59"/>
                    <a:pt x="0" y="126"/>
                  </a:cubicBezTo>
                  <a:lnTo>
                    <a:pt x="0" y="819"/>
                  </a:lnTo>
                  <a:cubicBezTo>
                    <a:pt x="0" y="895"/>
                    <a:pt x="50" y="945"/>
                    <a:pt x="125" y="945"/>
                  </a:cubicBezTo>
                  <a:lnTo>
                    <a:pt x="242" y="945"/>
                  </a:lnTo>
                  <a:cubicBezTo>
                    <a:pt x="309" y="945"/>
                    <a:pt x="368" y="895"/>
                    <a:pt x="368" y="819"/>
                  </a:cubicBezTo>
                  <a:lnTo>
                    <a:pt x="368" y="126"/>
                  </a:lnTo>
                  <a:cubicBezTo>
                    <a:pt x="368" y="59"/>
                    <a:pt x="309" y="1"/>
                    <a:pt x="242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657;p42">
              <a:extLst>
                <a:ext uri="{FF2B5EF4-FFF2-40B4-BE49-F238E27FC236}">
                  <a16:creationId xmlns:a16="http://schemas.microsoft.com/office/drawing/2014/main" id="{97065FD3-1550-D8D7-FA14-419F8AEB8AD9}"/>
                </a:ext>
              </a:extLst>
            </p:cNvPr>
            <p:cNvSpPr/>
            <p:nvPr/>
          </p:nvSpPr>
          <p:spPr>
            <a:xfrm>
              <a:off x="6259575" y="1672625"/>
              <a:ext cx="30525" cy="8575"/>
            </a:xfrm>
            <a:custGeom>
              <a:avLst/>
              <a:gdLst/>
              <a:ahLst/>
              <a:cxnLst/>
              <a:rect l="l" t="t" r="r" b="b"/>
              <a:pathLst>
                <a:path w="1221" h="343" extrusionOk="0">
                  <a:moveTo>
                    <a:pt x="1" y="0"/>
                  </a:moveTo>
                  <a:lnTo>
                    <a:pt x="1" y="343"/>
                  </a:lnTo>
                  <a:lnTo>
                    <a:pt x="1221" y="343"/>
                  </a:lnTo>
                  <a:lnTo>
                    <a:pt x="1221" y="0"/>
                  </a:ln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658;p42">
              <a:extLst>
                <a:ext uri="{FF2B5EF4-FFF2-40B4-BE49-F238E27FC236}">
                  <a16:creationId xmlns:a16="http://schemas.microsoft.com/office/drawing/2014/main" id="{49553371-2E17-D67E-55A3-01F656808D5F}"/>
                </a:ext>
              </a:extLst>
            </p:cNvPr>
            <p:cNvSpPr/>
            <p:nvPr/>
          </p:nvSpPr>
          <p:spPr>
            <a:xfrm>
              <a:off x="6510825" y="1146125"/>
              <a:ext cx="486875" cy="84400"/>
            </a:xfrm>
            <a:custGeom>
              <a:avLst/>
              <a:gdLst/>
              <a:ahLst/>
              <a:cxnLst/>
              <a:rect l="l" t="t" r="r" b="b"/>
              <a:pathLst>
                <a:path w="19475" h="3376" extrusionOk="0">
                  <a:moveTo>
                    <a:pt x="17436" y="1612"/>
                  </a:moveTo>
                  <a:lnTo>
                    <a:pt x="285" y="3375"/>
                  </a:lnTo>
                  <a:cubicBezTo>
                    <a:pt x="226" y="2807"/>
                    <a:pt x="134" y="2239"/>
                    <a:pt x="1" y="1688"/>
                  </a:cubicBezTo>
                  <a:lnTo>
                    <a:pt x="17093" y="201"/>
                  </a:lnTo>
                  <a:cubicBezTo>
                    <a:pt x="19474" y="0"/>
                    <a:pt x="19223" y="1429"/>
                    <a:pt x="17436" y="1612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659;p42">
              <a:extLst>
                <a:ext uri="{FF2B5EF4-FFF2-40B4-BE49-F238E27FC236}">
                  <a16:creationId xmlns:a16="http://schemas.microsoft.com/office/drawing/2014/main" id="{26D5D013-091D-7D93-2E73-40E8E9134B34}"/>
                </a:ext>
              </a:extLst>
            </p:cNvPr>
            <p:cNvSpPr/>
            <p:nvPr/>
          </p:nvSpPr>
          <p:spPr>
            <a:xfrm>
              <a:off x="6512700" y="1155725"/>
              <a:ext cx="455125" cy="55775"/>
            </a:xfrm>
            <a:custGeom>
              <a:avLst/>
              <a:gdLst/>
              <a:ahLst/>
              <a:cxnLst/>
              <a:rect l="l" t="t" r="r" b="b"/>
              <a:pathLst>
                <a:path w="18205" h="2231" extrusionOk="0">
                  <a:moveTo>
                    <a:pt x="17110" y="527"/>
                  </a:moveTo>
                  <a:lnTo>
                    <a:pt x="143" y="2231"/>
                  </a:lnTo>
                  <a:cubicBezTo>
                    <a:pt x="110" y="2022"/>
                    <a:pt x="59" y="1813"/>
                    <a:pt x="1" y="1604"/>
                  </a:cubicBezTo>
                  <a:lnTo>
                    <a:pt x="17077" y="101"/>
                  </a:lnTo>
                  <a:cubicBezTo>
                    <a:pt x="18204" y="0"/>
                    <a:pt x="18204" y="418"/>
                    <a:pt x="17110" y="527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660;p42">
              <a:extLst>
                <a:ext uri="{FF2B5EF4-FFF2-40B4-BE49-F238E27FC236}">
                  <a16:creationId xmlns:a16="http://schemas.microsoft.com/office/drawing/2014/main" id="{51ED7DE2-872B-A679-66AD-0FE5E7742C14}"/>
                </a:ext>
              </a:extLst>
            </p:cNvPr>
            <p:cNvSpPr/>
            <p:nvPr/>
          </p:nvSpPr>
          <p:spPr>
            <a:xfrm>
              <a:off x="6459875" y="1236750"/>
              <a:ext cx="1891575" cy="207000"/>
            </a:xfrm>
            <a:custGeom>
              <a:avLst/>
              <a:gdLst/>
              <a:ahLst/>
              <a:cxnLst/>
              <a:rect l="l" t="t" r="r" b="b"/>
              <a:pathLst>
                <a:path w="75663" h="8280" extrusionOk="0">
                  <a:moveTo>
                    <a:pt x="72965" y="2064"/>
                  </a:moveTo>
                  <a:lnTo>
                    <a:pt x="84" y="8279"/>
                  </a:lnTo>
                  <a:cubicBezTo>
                    <a:pt x="17" y="7519"/>
                    <a:pt x="176" y="5447"/>
                    <a:pt x="0" y="4729"/>
                  </a:cubicBezTo>
                  <a:lnTo>
                    <a:pt x="72513" y="193"/>
                  </a:lnTo>
                  <a:cubicBezTo>
                    <a:pt x="75663" y="1"/>
                    <a:pt x="75329" y="1864"/>
                    <a:pt x="72965" y="2064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661;p42">
              <a:extLst>
                <a:ext uri="{FF2B5EF4-FFF2-40B4-BE49-F238E27FC236}">
                  <a16:creationId xmlns:a16="http://schemas.microsoft.com/office/drawing/2014/main" id="{0DCB336D-A397-8F71-501C-BE190E0E2290}"/>
                </a:ext>
              </a:extLst>
            </p:cNvPr>
            <p:cNvSpPr/>
            <p:nvPr/>
          </p:nvSpPr>
          <p:spPr>
            <a:xfrm>
              <a:off x="6461325" y="1250750"/>
              <a:ext cx="1814325" cy="168975"/>
            </a:xfrm>
            <a:custGeom>
              <a:avLst/>
              <a:gdLst/>
              <a:ahLst/>
              <a:cxnLst/>
              <a:rect l="l" t="t" r="r" b="b"/>
              <a:pathLst>
                <a:path w="72573" h="6759" extrusionOk="0">
                  <a:moveTo>
                    <a:pt x="9" y="6759"/>
                  </a:moveTo>
                  <a:cubicBezTo>
                    <a:pt x="26" y="6040"/>
                    <a:pt x="51" y="5171"/>
                    <a:pt x="1" y="4587"/>
                  </a:cubicBezTo>
                  <a:lnTo>
                    <a:pt x="70935" y="109"/>
                  </a:lnTo>
                  <a:cubicBezTo>
                    <a:pt x="72572" y="0"/>
                    <a:pt x="72397" y="978"/>
                    <a:pt x="71169" y="1070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62;p42">
              <a:extLst>
                <a:ext uri="{FF2B5EF4-FFF2-40B4-BE49-F238E27FC236}">
                  <a16:creationId xmlns:a16="http://schemas.microsoft.com/office/drawing/2014/main" id="{25AB12CA-5837-23C7-2568-B098B59DFFA6}"/>
                </a:ext>
              </a:extLst>
            </p:cNvPr>
            <p:cNvSpPr/>
            <p:nvPr/>
          </p:nvSpPr>
          <p:spPr>
            <a:xfrm>
              <a:off x="6926650" y="1352675"/>
              <a:ext cx="96300" cy="47625"/>
            </a:xfrm>
            <a:custGeom>
              <a:avLst/>
              <a:gdLst/>
              <a:ahLst/>
              <a:cxnLst/>
              <a:rect l="l" t="t" r="r" b="b"/>
              <a:pathLst>
                <a:path w="3852" h="1905" extrusionOk="0">
                  <a:moveTo>
                    <a:pt x="1" y="176"/>
                  </a:moveTo>
                  <a:lnTo>
                    <a:pt x="3852" y="0"/>
                  </a:lnTo>
                  <a:lnTo>
                    <a:pt x="3852" y="1729"/>
                  </a:lnTo>
                  <a:lnTo>
                    <a:pt x="1" y="1905"/>
                  </a:ln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63;p42">
              <a:extLst>
                <a:ext uri="{FF2B5EF4-FFF2-40B4-BE49-F238E27FC236}">
                  <a16:creationId xmlns:a16="http://schemas.microsoft.com/office/drawing/2014/main" id="{7DC78BD7-39AC-064B-369F-46A465391627}"/>
                </a:ext>
              </a:extLst>
            </p:cNvPr>
            <p:cNvSpPr/>
            <p:nvPr/>
          </p:nvSpPr>
          <p:spPr>
            <a:xfrm>
              <a:off x="6453200" y="1262450"/>
              <a:ext cx="1877375" cy="183375"/>
            </a:xfrm>
            <a:custGeom>
              <a:avLst/>
              <a:gdLst/>
              <a:ahLst/>
              <a:cxnLst/>
              <a:rect l="l" t="t" r="r" b="b"/>
              <a:pathLst>
                <a:path w="75095" h="7335" extrusionOk="0">
                  <a:moveTo>
                    <a:pt x="73232" y="1036"/>
                  </a:moveTo>
                  <a:lnTo>
                    <a:pt x="100" y="7335"/>
                  </a:lnTo>
                  <a:cubicBezTo>
                    <a:pt x="100" y="7101"/>
                    <a:pt x="351" y="6784"/>
                    <a:pt x="334" y="6583"/>
                  </a:cubicBezTo>
                  <a:cubicBezTo>
                    <a:pt x="167" y="6190"/>
                    <a:pt x="0" y="6500"/>
                    <a:pt x="0" y="6316"/>
                  </a:cubicBezTo>
                  <a:lnTo>
                    <a:pt x="73006" y="510"/>
                  </a:lnTo>
                  <a:cubicBezTo>
                    <a:pt x="74025" y="426"/>
                    <a:pt x="74794" y="259"/>
                    <a:pt x="75095" y="0"/>
                  </a:cubicBezTo>
                  <a:cubicBezTo>
                    <a:pt x="74911" y="760"/>
                    <a:pt x="73958" y="978"/>
                    <a:pt x="73232" y="1036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64;p42">
              <a:extLst>
                <a:ext uri="{FF2B5EF4-FFF2-40B4-BE49-F238E27FC236}">
                  <a16:creationId xmlns:a16="http://schemas.microsoft.com/office/drawing/2014/main" id="{E6D64CA0-6417-77DE-EAF8-790B9FF80F47}"/>
                </a:ext>
              </a:extLst>
            </p:cNvPr>
            <p:cNvSpPr/>
            <p:nvPr/>
          </p:nvSpPr>
          <p:spPr>
            <a:xfrm>
              <a:off x="6033400" y="993225"/>
              <a:ext cx="485600" cy="525700"/>
            </a:xfrm>
            <a:custGeom>
              <a:avLst/>
              <a:gdLst/>
              <a:ahLst/>
              <a:cxnLst/>
              <a:rect l="l" t="t" r="r" b="b"/>
              <a:pathLst>
                <a:path w="19424" h="21028" extrusionOk="0">
                  <a:moveTo>
                    <a:pt x="9716" y="1"/>
                  </a:moveTo>
                  <a:cubicBezTo>
                    <a:pt x="4353" y="1"/>
                    <a:pt x="0" y="4704"/>
                    <a:pt x="0" y="10510"/>
                  </a:cubicBezTo>
                  <a:cubicBezTo>
                    <a:pt x="0" y="16316"/>
                    <a:pt x="4353" y="21028"/>
                    <a:pt x="9716" y="21028"/>
                  </a:cubicBezTo>
                  <a:cubicBezTo>
                    <a:pt x="15079" y="21028"/>
                    <a:pt x="19424" y="16316"/>
                    <a:pt x="19424" y="10510"/>
                  </a:cubicBezTo>
                  <a:cubicBezTo>
                    <a:pt x="19424" y="4704"/>
                    <a:pt x="15079" y="1"/>
                    <a:pt x="9716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65;p42">
              <a:extLst>
                <a:ext uri="{FF2B5EF4-FFF2-40B4-BE49-F238E27FC236}">
                  <a16:creationId xmlns:a16="http://schemas.microsoft.com/office/drawing/2014/main" id="{90427381-A0DF-43EE-0376-1AA01C61F55B}"/>
                </a:ext>
              </a:extLst>
            </p:cNvPr>
            <p:cNvSpPr/>
            <p:nvPr/>
          </p:nvSpPr>
          <p:spPr>
            <a:xfrm>
              <a:off x="6058050" y="1336175"/>
              <a:ext cx="436525" cy="182750"/>
            </a:xfrm>
            <a:custGeom>
              <a:avLst/>
              <a:gdLst/>
              <a:ahLst/>
              <a:cxnLst/>
              <a:rect l="l" t="t" r="r" b="b"/>
              <a:pathLst>
                <a:path w="17461" h="7310" extrusionOk="0">
                  <a:moveTo>
                    <a:pt x="17460" y="1412"/>
                  </a:moveTo>
                  <a:cubicBezTo>
                    <a:pt x="15881" y="4904"/>
                    <a:pt x="12565" y="7310"/>
                    <a:pt x="8730" y="7310"/>
                  </a:cubicBezTo>
                  <a:cubicBezTo>
                    <a:pt x="4896" y="7310"/>
                    <a:pt x="1579" y="4904"/>
                    <a:pt x="0" y="1412"/>
                  </a:cubicBezTo>
                  <a:cubicBezTo>
                    <a:pt x="5731" y="0"/>
                    <a:pt x="11721" y="0"/>
                    <a:pt x="17460" y="1412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66;p42">
              <a:extLst>
                <a:ext uri="{FF2B5EF4-FFF2-40B4-BE49-F238E27FC236}">
                  <a16:creationId xmlns:a16="http://schemas.microsoft.com/office/drawing/2014/main" id="{38FDF33D-3A44-8C4D-DC2F-964AFB360067}"/>
                </a:ext>
              </a:extLst>
            </p:cNvPr>
            <p:cNvSpPr/>
            <p:nvPr/>
          </p:nvSpPr>
          <p:spPr>
            <a:xfrm>
              <a:off x="6071200" y="1343900"/>
              <a:ext cx="409175" cy="160425"/>
            </a:xfrm>
            <a:custGeom>
              <a:avLst/>
              <a:gdLst/>
              <a:ahLst/>
              <a:cxnLst/>
              <a:rect l="l" t="t" r="r" b="b"/>
              <a:pathLst>
                <a:path w="16367" h="6417" extrusionOk="0">
                  <a:moveTo>
                    <a:pt x="10669" y="109"/>
                  </a:moveTo>
                  <a:cubicBezTo>
                    <a:pt x="11521" y="167"/>
                    <a:pt x="12607" y="259"/>
                    <a:pt x="13584" y="385"/>
                  </a:cubicBezTo>
                  <a:cubicBezTo>
                    <a:pt x="14044" y="451"/>
                    <a:pt x="14503" y="527"/>
                    <a:pt x="14954" y="610"/>
                  </a:cubicBezTo>
                  <a:cubicBezTo>
                    <a:pt x="15815" y="794"/>
                    <a:pt x="16366" y="1028"/>
                    <a:pt x="16207" y="1345"/>
                  </a:cubicBezTo>
                  <a:cubicBezTo>
                    <a:pt x="14620" y="4361"/>
                    <a:pt x="11638" y="6416"/>
                    <a:pt x="8204" y="6416"/>
                  </a:cubicBezTo>
                  <a:cubicBezTo>
                    <a:pt x="4604" y="6416"/>
                    <a:pt x="1513" y="4169"/>
                    <a:pt x="1" y="911"/>
                  </a:cubicBezTo>
                  <a:cubicBezTo>
                    <a:pt x="2699" y="301"/>
                    <a:pt x="5447" y="0"/>
                    <a:pt x="8204" y="9"/>
                  </a:cubicBezTo>
                  <a:cubicBezTo>
                    <a:pt x="8964" y="9"/>
                    <a:pt x="9716" y="25"/>
                    <a:pt x="10451" y="67"/>
                  </a:cubicBezTo>
                  <a:cubicBezTo>
                    <a:pt x="10518" y="92"/>
                    <a:pt x="10593" y="100"/>
                    <a:pt x="10669" y="109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67;p42">
              <a:extLst>
                <a:ext uri="{FF2B5EF4-FFF2-40B4-BE49-F238E27FC236}">
                  <a16:creationId xmlns:a16="http://schemas.microsoft.com/office/drawing/2014/main" id="{D0B859BB-E1A8-F0CB-F1C4-9481314FB457}"/>
                </a:ext>
              </a:extLst>
            </p:cNvPr>
            <p:cNvSpPr/>
            <p:nvPr/>
          </p:nvSpPr>
          <p:spPr>
            <a:xfrm>
              <a:off x="6167275" y="1122925"/>
              <a:ext cx="104250" cy="64150"/>
            </a:xfrm>
            <a:custGeom>
              <a:avLst/>
              <a:gdLst/>
              <a:ahLst/>
              <a:cxnLst/>
              <a:rect l="l" t="t" r="r" b="b"/>
              <a:pathLst>
                <a:path w="4170" h="2566" extrusionOk="0">
                  <a:moveTo>
                    <a:pt x="259" y="2474"/>
                  </a:moveTo>
                  <a:cubicBezTo>
                    <a:pt x="1437" y="2423"/>
                    <a:pt x="2715" y="2524"/>
                    <a:pt x="3910" y="2557"/>
                  </a:cubicBezTo>
                  <a:cubicBezTo>
                    <a:pt x="4069" y="2565"/>
                    <a:pt x="4152" y="2490"/>
                    <a:pt x="4152" y="2281"/>
                  </a:cubicBezTo>
                  <a:lnTo>
                    <a:pt x="4152" y="352"/>
                  </a:lnTo>
                  <a:cubicBezTo>
                    <a:pt x="4152" y="193"/>
                    <a:pt x="4169" y="68"/>
                    <a:pt x="3877" y="68"/>
                  </a:cubicBezTo>
                  <a:cubicBezTo>
                    <a:pt x="3041" y="59"/>
                    <a:pt x="2064" y="51"/>
                    <a:pt x="1011" y="9"/>
                  </a:cubicBezTo>
                  <a:cubicBezTo>
                    <a:pt x="786" y="1"/>
                    <a:pt x="736" y="42"/>
                    <a:pt x="669" y="235"/>
                  </a:cubicBezTo>
                  <a:lnTo>
                    <a:pt x="76" y="2281"/>
                  </a:lnTo>
                  <a:cubicBezTo>
                    <a:pt x="0" y="2415"/>
                    <a:pt x="84" y="2474"/>
                    <a:pt x="259" y="2474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8;p42">
              <a:extLst>
                <a:ext uri="{FF2B5EF4-FFF2-40B4-BE49-F238E27FC236}">
                  <a16:creationId xmlns:a16="http://schemas.microsoft.com/office/drawing/2014/main" id="{247F4A1D-1176-10D4-1B35-550344E5F85E}"/>
                </a:ext>
              </a:extLst>
            </p:cNvPr>
            <p:cNvSpPr/>
            <p:nvPr/>
          </p:nvSpPr>
          <p:spPr>
            <a:xfrm>
              <a:off x="6108575" y="1122100"/>
              <a:ext cx="66250" cy="76875"/>
            </a:xfrm>
            <a:custGeom>
              <a:avLst/>
              <a:gdLst/>
              <a:ahLst/>
              <a:cxnLst/>
              <a:rect l="l" t="t" r="r" b="b"/>
              <a:pathLst>
                <a:path w="2650" h="3075" extrusionOk="0">
                  <a:moveTo>
                    <a:pt x="185" y="3041"/>
                  </a:moveTo>
                  <a:cubicBezTo>
                    <a:pt x="619" y="2899"/>
                    <a:pt x="1129" y="2740"/>
                    <a:pt x="1705" y="2598"/>
                  </a:cubicBezTo>
                  <a:cubicBezTo>
                    <a:pt x="1830" y="2573"/>
                    <a:pt x="1931" y="2481"/>
                    <a:pt x="1964" y="2356"/>
                  </a:cubicBezTo>
                  <a:lnTo>
                    <a:pt x="2599" y="176"/>
                  </a:lnTo>
                  <a:cubicBezTo>
                    <a:pt x="2649" y="17"/>
                    <a:pt x="2490" y="17"/>
                    <a:pt x="2415" y="9"/>
                  </a:cubicBezTo>
                  <a:cubicBezTo>
                    <a:pt x="2290" y="0"/>
                    <a:pt x="2156" y="0"/>
                    <a:pt x="2031" y="0"/>
                  </a:cubicBezTo>
                  <a:cubicBezTo>
                    <a:pt x="1914" y="0"/>
                    <a:pt x="1814" y="59"/>
                    <a:pt x="1739" y="151"/>
                  </a:cubicBezTo>
                  <a:lnTo>
                    <a:pt x="93" y="2891"/>
                  </a:lnTo>
                  <a:cubicBezTo>
                    <a:pt x="1" y="3033"/>
                    <a:pt x="84" y="3075"/>
                    <a:pt x="185" y="3041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69;p42">
              <a:extLst>
                <a:ext uri="{FF2B5EF4-FFF2-40B4-BE49-F238E27FC236}">
                  <a16:creationId xmlns:a16="http://schemas.microsoft.com/office/drawing/2014/main" id="{030278CB-81A3-36AA-245F-5F0CDF27820D}"/>
                </a:ext>
              </a:extLst>
            </p:cNvPr>
            <p:cNvSpPr/>
            <p:nvPr/>
          </p:nvSpPr>
          <p:spPr>
            <a:xfrm>
              <a:off x="6074950" y="1122300"/>
              <a:ext cx="72100" cy="87950"/>
            </a:xfrm>
            <a:custGeom>
              <a:avLst/>
              <a:gdLst/>
              <a:ahLst/>
              <a:cxnLst/>
              <a:rect l="l" t="t" r="r" b="b"/>
              <a:pathLst>
                <a:path w="2884" h="3518" extrusionOk="0">
                  <a:moveTo>
                    <a:pt x="2014" y="427"/>
                  </a:moveTo>
                  <a:lnTo>
                    <a:pt x="293" y="2975"/>
                  </a:lnTo>
                  <a:cubicBezTo>
                    <a:pt x="1" y="3401"/>
                    <a:pt x="126" y="3518"/>
                    <a:pt x="744" y="3309"/>
                  </a:cubicBezTo>
                  <a:cubicBezTo>
                    <a:pt x="870" y="3267"/>
                    <a:pt x="978" y="3184"/>
                    <a:pt x="1054" y="3067"/>
                  </a:cubicBezTo>
                  <a:lnTo>
                    <a:pt x="2808" y="151"/>
                  </a:lnTo>
                  <a:cubicBezTo>
                    <a:pt x="2850" y="93"/>
                    <a:pt x="2883" y="1"/>
                    <a:pt x="2749" y="34"/>
                  </a:cubicBezTo>
                  <a:cubicBezTo>
                    <a:pt x="2440" y="93"/>
                    <a:pt x="2181" y="193"/>
                    <a:pt x="2014" y="427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70;p42">
              <a:extLst>
                <a:ext uri="{FF2B5EF4-FFF2-40B4-BE49-F238E27FC236}">
                  <a16:creationId xmlns:a16="http://schemas.microsoft.com/office/drawing/2014/main" id="{56DC4594-3A7C-B35E-61E0-7D9B61384E69}"/>
                </a:ext>
              </a:extLst>
            </p:cNvPr>
            <p:cNvSpPr/>
            <p:nvPr/>
          </p:nvSpPr>
          <p:spPr>
            <a:xfrm>
              <a:off x="6281100" y="1122925"/>
              <a:ext cx="104025" cy="64150"/>
            </a:xfrm>
            <a:custGeom>
              <a:avLst/>
              <a:gdLst/>
              <a:ahLst/>
              <a:cxnLst/>
              <a:rect l="l" t="t" r="r" b="b"/>
              <a:pathLst>
                <a:path w="4161" h="2566" extrusionOk="0">
                  <a:moveTo>
                    <a:pt x="3910" y="2474"/>
                  </a:moveTo>
                  <a:cubicBezTo>
                    <a:pt x="2724" y="2423"/>
                    <a:pt x="1454" y="2524"/>
                    <a:pt x="251" y="2557"/>
                  </a:cubicBezTo>
                  <a:cubicBezTo>
                    <a:pt x="101" y="2565"/>
                    <a:pt x="9" y="2490"/>
                    <a:pt x="9" y="2281"/>
                  </a:cubicBezTo>
                  <a:lnTo>
                    <a:pt x="9" y="352"/>
                  </a:lnTo>
                  <a:cubicBezTo>
                    <a:pt x="9" y="193"/>
                    <a:pt x="0" y="68"/>
                    <a:pt x="293" y="68"/>
                  </a:cubicBezTo>
                  <a:cubicBezTo>
                    <a:pt x="1128" y="59"/>
                    <a:pt x="2106" y="51"/>
                    <a:pt x="3158" y="9"/>
                  </a:cubicBezTo>
                  <a:cubicBezTo>
                    <a:pt x="3375" y="1"/>
                    <a:pt x="3434" y="42"/>
                    <a:pt x="3492" y="235"/>
                  </a:cubicBezTo>
                  <a:lnTo>
                    <a:pt x="4094" y="2281"/>
                  </a:lnTo>
                  <a:cubicBezTo>
                    <a:pt x="4161" y="2415"/>
                    <a:pt x="4085" y="2474"/>
                    <a:pt x="3910" y="2474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71;p42">
              <a:extLst>
                <a:ext uri="{FF2B5EF4-FFF2-40B4-BE49-F238E27FC236}">
                  <a16:creationId xmlns:a16="http://schemas.microsoft.com/office/drawing/2014/main" id="{583610AE-9A01-ECEE-0BF3-2001DDA77AF0}"/>
                </a:ext>
              </a:extLst>
            </p:cNvPr>
            <p:cNvSpPr/>
            <p:nvPr/>
          </p:nvSpPr>
          <p:spPr>
            <a:xfrm>
              <a:off x="6377800" y="1122100"/>
              <a:ext cx="66225" cy="76875"/>
            </a:xfrm>
            <a:custGeom>
              <a:avLst/>
              <a:gdLst/>
              <a:ahLst/>
              <a:cxnLst/>
              <a:rect l="l" t="t" r="r" b="b"/>
              <a:pathLst>
                <a:path w="2649" h="3075" extrusionOk="0">
                  <a:moveTo>
                    <a:pt x="2456" y="3041"/>
                  </a:moveTo>
                  <a:cubicBezTo>
                    <a:pt x="2022" y="2899"/>
                    <a:pt x="1521" y="2740"/>
                    <a:pt x="936" y="2598"/>
                  </a:cubicBezTo>
                  <a:cubicBezTo>
                    <a:pt x="811" y="2573"/>
                    <a:pt x="710" y="2473"/>
                    <a:pt x="677" y="2356"/>
                  </a:cubicBezTo>
                  <a:lnTo>
                    <a:pt x="42" y="176"/>
                  </a:lnTo>
                  <a:cubicBezTo>
                    <a:pt x="0" y="17"/>
                    <a:pt x="151" y="17"/>
                    <a:pt x="226" y="9"/>
                  </a:cubicBezTo>
                  <a:cubicBezTo>
                    <a:pt x="351" y="0"/>
                    <a:pt x="485" y="0"/>
                    <a:pt x="610" y="0"/>
                  </a:cubicBezTo>
                  <a:cubicBezTo>
                    <a:pt x="727" y="0"/>
                    <a:pt x="836" y="59"/>
                    <a:pt x="902" y="151"/>
                  </a:cubicBezTo>
                  <a:lnTo>
                    <a:pt x="2557" y="2891"/>
                  </a:lnTo>
                  <a:cubicBezTo>
                    <a:pt x="2648" y="3033"/>
                    <a:pt x="2573" y="3075"/>
                    <a:pt x="2456" y="3041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672;p42">
              <a:extLst>
                <a:ext uri="{FF2B5EF4-FFF2-40B4-BE49-F238E27FC236}">
                  <a16:creationId xmlns:a16="http://schemas.microsoft.com/office/drawing/2014/main" id="{0BB4154B-B772-E14B-CF75-AF903FA12DC6}"/>
                </a:ext>
              </a:extLst>
            </p:cNvPr>
            <p:cNvSpPr/>
            <p:nvPr/>
          </p:nvSpPr>
          <p:spPr>
            <a:xfrm>
              <a:off x="6405575" y="1122300"/>
              <a:ext cx="71875" cy="87950"/>
            </a:xfrm>
            <a:custGeom>
              <a:avLst/>
              <a:gdLst/>
              <a:ahLst/>
              <a:cxnLst/>
              <a:rect l="l" t="t" r="r" b="b"/>
              <a:pathLst>
                <a:path w="2875" h="3518" extrusionOk="0">
                  <a:moveTo>
                    <a:pt x="869" y="427"/>
                  </a:moveTo>
                  <a:lnTo>
                    <a:pt x="2590" y="2975"/>
                  </a:lnTo>
                  <a:cubicBezTo>
                    <a:pt x="2874" y="3401"/>
                    <a:pt x="2757" y="3518"/>
                    <a:pt x="2131" y="3309"/>
                  </a:cubicBezTo>
                  <a:cubicBezTo>
                    <a:pt x="2005" y="3267"/>
                    <a:pt x="1897" y="3184"/>
                    <a:pt x="1830" y="3067"/>
                  </a:cubicBezTo>
                  <a:lnTo>
                    <a:pt x="76" y="151"/>
                  </a:lnTo>
                  <a:cubicBezTo>
                    <a:pt x="25" y="93"/>
                    <a:pt x="0" y="1"/>
                    <a:pt x="134" y="34"/>
                  </a:cubicBezTo>
                  <a:cubicBezTo>
                    <a:pt x="443" y="93"/>
                    <a:pt x="694" y="193"/>
                    <a:pt x="869" y="427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673;p42">
              <a:extLst>
                <a:ext uri="{FF2B5EF4-FFF2-40B4-BE49-F238E27FC236}">
                  <a16:creationId xmlns:a16="http://schemas.microsoft.com/office/drawing/2014/main" id="{7F93E0B1-0BAC-357C-3C93-20A08045105D}"/>
                </a:ext>
              </a:extLst>
            </p:cNvPr>
            <p:cNvSpPr/>
            <p:nvPr/>
          </p:nvSpPr>
          <p:spPr>
            <a:xfrm>
              <a:off x="5554700" y="1146125"/>
              <a:ext cx="486875" cy="84175"/>
            </a:xfrm>
            <a:custGeom>
              <a:avLst/>
              <a:gdLst/>
              <a:ahLst/>
              <a:cxnLst/>
              <a:rect l="l" t="t" r="r" b="b"/>
              <a:pathLst>
                <a:path w="19475" h="3367" extrusionOk="0">
                  <a:moveTo>
                    <a:pt x="2039" y="1612"/>
                  </a:moveTo>
                  <a:lnTo>
                    <a:pt x="19199" y="3367"/>
                  </a:lnTo>
                  <a:cubicBezTo>
                    <a:pt x="19249" y="2799"/>
                    <a:pt x="19341" y="2239"/>
                    <a:pt x="19474" y="1688"/>
                  </a:cubicBezTo>
                  <a:lnTo>
                    <a:pt x="2382" y="201"/>
                  </a:lnTo>
                  <a:cubicBezTo>
                    <a:pt x="1" y="0"/>
                    <a:pt x="252" y="1429"/>
                    <a:pt x="2039" y="1612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674;p42">
              <a:extLst>
                <a:ext uri="{FF2B5EF4-FFF2-40B4-BE49-F238E27FC236}">
                  <a16:creationId xmlns:a16="http://schemas.microsoft.com/office/drawing/2014/main" id="{F6FA8257-883F-1913-D794-3DEC4DE9FBF3}"/>
                </a:ext>
              </a:extLst>
            </p:cNvPr>
            <p:cNvSpPr/>
            <p:nvPr/>
          </p:nvSpPr>
          <p:spPr>
            <a:xfrm>
              <a:off x="5584575" y="1155725"/>
              <a:ext cx="455325" cy="55775"/>
            </a:xfrm>
            <a:custGeom>
              <a:avLst/>
              <a:gdLst/>
              <a:ahLst/>
              <a:cxnLst/>
              <a:rect l="l" t="t" r="r" b="b"/>
              <a:pathLst>
                <a:path w="18213" h="2231" extrusionOk="0">
                  <a:moveTo>
                    <a:pt x="1095" y="527"/>
                  </a:moveTo>
                  <a:lnTo>
                    <a:pt x="18062" y="2231"/>
                  </a:lnTo>
                  <a:cubicBezTo>
                    <a:pt x="18104" y="2022"/>
                    <a:pt x="18154" y="1813"/>
                    <a:pt x="18212" y="1604"/>
                  </a:cubicBezTo>
                  <a:lnTo>
                    <a:pt x="1137" y="101"/>
                  </a:lnTo>
                  <a:cubicBezTo>
                    <a:pt x="1" y="0"/>
                    <a:pt x="9" y="418"/>
                    <a:pt x="1095" y="527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675;p42">
              <a:extLst>
                <a:ext uri="{FF2B5EF4-FFF2-40B4-BE49-F238E27FC236}">
                  <a16:creationId xmlns:a16="http://schemas.microsoft.com/office/drawing/2014/main" id="{7C5C5D1E-C5FD-B37C-762D-84A16BA669DB}"/>
                </a:ext>
              </a:extLst>
            </p:cNvPr>
            <p:cNvSpPr/>
            <p:nvPr/>
          </p:nvSpPr>
          <p:spPr>
            <a:xfrm>
              <a:off x="6842500" y="1441575"/>
              <a:ext cx="265675" cy="241300"/>
            </a:xfrm>
            <a:custGeom>
              <a:avLst/>
              <a:gdLst/>
              <a:ahLst/>
              <a:cxnLst/>
              <a:rect l="l" t="t" r="r" b="b"/>
              <a:pathLst>
                <a:path w="10627" h="9652" extrusionOk="0">
                  <a:moveTo>
                    <a:pt x="5317" y="0"/>
                  </a:moveTo>
                  <a:cubicBezTo>
                    <a:pt x="4941" y="0"/>
                    <a:pt x="4559" y="44"/>
                    <a:pt x="4177" y="137"/>
                  </a:cubicBezTo>
                  <a:cubicBezTo>
                    <a:pt x="1587" y="755"/>
                    <a:pt x="0" y="3361"/>
                    <a:pt x="618" y="5959"/>
                  </a:cubicBezTo>
                  <a:cubicBezTo>
                    <a:pt x="1153" y="8171"/>
                    <a:pt x="3133" y="9652"/>
                    <a:pt x="5312" y="9652"/>
                  </a:cubicBezTo>
                  <a:cubicBezTo>
                    <a:pt x="5685" y="9652"/>
                    <a:pt x="6063" y="9608"/>
                    <a:pt x="6441" y="9518"/>
                  </a:cubicBezTo>
                  <a:cubicBezTo>
                    <a:pt x="9031" y="8892"/>
                    <a:pt x="10626" y="6285"/>
                    <a:pt x="10000" y="3695"/>
                  </a:cubicBezTo>
                  <a:cubicBezTo>
                    <a:pt x="9472" y="1486"/>
                    <a:pt x="7498" y="0"/>
                    <a:pt x="5317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676;p42">
              <a:extLst>
                <a:ext uri="{FF2B5EF4-FFF2-40B4-BE49-F238E27FC236}">
                  <a16:creationId xmlns:a16="http://schemas.microsoft.com/office/drawing/2014/main" id="{57DEE22A-6275-E4DE-32B3-D2B0A21E9D76}"/>
                </a:ext>
              </a:extLst>
            </p:cNvPr>
            <p:cNvSpPr/>
            <p:nvPr/>
          </p:nvSpPr>
          <p:spPr>
            <a:xfrm>
              <a:off x="6836025" y="1404975"/>
              <a:ext cx="278625" cy="254000"/>
            </a:xfrm>
            <a:custGeom>
              <a:avLst/>
              <a:gdLst/>
              <a:ahLst/>
              <a:cxnLst/>
              <a:rect l="l" t="t" r="r" b="b"/>
              <a:pathLst>
                <a:path w="11145" h="10160" extrusionOk="0">
                  <a:moveTo>
                    <a:pt x="5572" y="1"/>
                  </a:moveTo>
                  <a:cubicBezTo>
                    <a:pt x="4273" y="1"/>
                    <a:pt x="2974" y="498"/>
                    <a:pt x="1980" y="1492"/>
                  </a:cubicBezTo>
                  <a:cubicBezTo>
                    <a:pt x="0" y="3472"/>
                    <a:pt x="0" y="6688"/>
                    <a:pt x="1980" y="8668"/>
                  </a:cubicBezTo>
                  <a:cubicBezTo>
                    <a:pt x="2974" y="9662"/>
                    <a:pt x="4273" y="10159"/>
                    <a:pt x="5572" y="10159"/>
                  </a:cubicBezTo>
                  <a:cubicBezTo>
                    <a:pt x="6871" y="10159"/>
                    <a:pt x="8170" y="9662"/>
                    <a:pt x="9164" y="8668"/>
                  </a:cubicBezTo>
                  <a:cubicBezTo>
                    <a:pt x="11144" y="6688"/>
                    <a:pt x="11144" y="3472"/>
                    <a:pt x="9164" y="1492"/>
                  </a:cubicBezTo>
                  <a:cubicBezTo>
                    <a:pt x="8170" y="498"/>
                    <a:pt x="6871" y="1"/>
                    <a:pt x="5572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677;p42">
              <a:extLst>
                <a:ext uri="{FF2B5EF4-FFF2-40B4-BE49-F238E27FC236}">
                  <a16:creationId xmlns:a16="http://schemas.microsoft.com/office/drawing/2014/main" id="{9E87F794-D000-E158-B29F-F058254AC40C}"/>
                </a:ext>
              </a:extLst>
            </p:cNvPr>
            <p:cNvSpPr/>
            <p:nvPr/>
          </p:nvSpPr>
          <p:spPr>
            <a:xfrm>
              <a:off x="6866500" y="1427225"/>
              <a:ext cx="217650" cy="218275"/>
            </a:xfrm>
            <a:custGeom>
              <a:avLst/>
              <a:gdLst/>
              <a:ahLst/>
              <a:cxnLst/>
              <a:rect l="l" t="t" r="r" b="b"/>
              <a:pathLst>
                <a:path w="8706" h="8731" extrusionOk="0">
                  <a:moveTo>
                    <a:pt x="4353" y="0"/>
                  </a:moveTo>
                  <a:cubicBezTo>
                    <a:pt x="2014" y="0"/>
                    <a:pt x="1" y="1964"/>
                    <a:pt x="1" y="4386"/>
                  </a:cubicBezTo>
                  <a:cubicBezTo>
                    <a:pt x="1" y="6784"/>
                    <a:pt x="1947" y="8730"/>
                    <a:pt x="4353" y="8730"/>
                  </a:cubicBezTo>
                  <a:cubicBezTo>
                    <a:pt x="6759" y="8730"/>
                    <a:pt x="8706" y="6784"/>
                    <a:pt x="8706" y="4386"/>
                  </a:cubicBezTo>
                  <a:cubicBezTo>
                    <a:pt x="8706" y="1964"/>
                    <a:pt x="6692" y="0"/>
                    <a:pt x="4353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678;p42">
              <a:extLst>
                <a:ext uri="{FF2B5EF4-FFF2-40B4-BE49-F238E27FC236}">
                  <a16:creationId xmlns:a16="http://schemas.microsoft.com/office/drawing/2014/main" id="{6763F180-AC5A-DFDB-C72F-FB2A19659FEF}"/>
                </a:ext>
              </a:extLst>
            </p:cNvPr>
            <p:cNvSpPr/>
            <p:nvPr/>
          </p:nvSpPr>
          <p:spPr>
            <a:xfrm>
              <a:off x="6886350" y="1436000"/>
              <a:ext cx="185075" cy="185050"/>
            </a:xfrm>
            <a:custGeom>
              <a:avLst/>
              <a:gdLst/>
              <a:ahLst/>
              <a:cxnLst/>
              <a:rect l="l" t="t" r="r" b="b"/>
              <a:pathLst>
                <a:path w="7403" h="7402" extrusionOk="0">
                  <a:moveTo>
                    <a:pt x="3559" y="7402"/>
                  </a:moveTo>
                  <a:cubicBezTo>
                    <a:pt x="4996" y="7402"/>
                    <a:pt x="6299" y="6533"/>
                    <a:pt x="6851" y="5205"/>
                  </a:cubicBezTo>
                  <a:cubicBezTo>
                    <a:pt x="7402" y="3868"/>
                    <a:pt x="7093" y="2339"/>
                    <a:pt x="6074" y="1320"/>
                  </a:cubicBezTo>
                  <a:cubicBezTo>
                    <a:pt x="5055" y="301"/>
                    <a:pt x="3526" y="0"/>
                    <a:pt x="2197" y="552"/>
                  </a:cubicBezTo>
                  <a:cubicBezTo>
                    <a:pt x="869" y="1103"/>
                    <a:pt x="0" y="2398"/>
                    <a:pt x="0" y="3843"/>
                  </a:cubicBezTo>
                  <a:cubicBezTo>
                    <a:pt x="0" y="5806"/>
                    <a:pt x="1596" y="7394"/>
                    <a:pt x="3559" y="7402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679;p42">
              <a:extLst>
                <a:ext uri="{FF2B5EF4-FFF2-40B4-BE49-F238E27FC236}">
                  <a16:creationId xmlns:a16="http://schemas.microsoft.com/office/drawing/2014/main" id="{71F401F5-B788-E9F3-B099-646E613F331A}"/>
                </a:ext>
              </a:extLst>
            </p:cNvPr>
            <p:cNvSpPr/>
            <p:nvPr/>
          </p:nvSpPr>
          <p:spPr>
            <a:xfrm>
              <a:off x="6938550" y="1482775"/>
              <a:ext cx="85875" cy="86075"/>
            </a:xfrm>
            <a:custGeom>
              <a:avLst/>
              <a:gdLst/>
              <a:ahLst/>
              <a:cxnLst/>
              <a:rect l="l" t="t" r="r" b="b"/>
              <a:pathLst>
                <a:path w="3435" h="3443" extrusionOk="0">
                  <a:moveTo>
                    <a:pt x="1471" y="3442"/>
                  </a:moveTo>
                  <a:cubicBezTo>
                    <a:pt x="2783" y="3442"/>
                    <a:pt x="3434" y="1855"/>
                    <a:pt x="2515" y="928"/>
                  </a:cubicBezTo>
                  <a:cubicBezTo>
                    <a:pt x="1588" y="1"/>
                    <a:pt x="1" y="661"/>
                    <a:pt x="1" y="1972"/>
                  </a:cubicBezTo>
                  <a:cubicBezTo>
                    <a:pt x="1" y="2783"/>
                    <a:pt x="661" y="3434"/>
                    <a:pt x="1471" y="3442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680;p42">
              <a:extLst>
                <a:ext uri="{FF2B5EF4-FFF2-40B4-BE49-F238E27FC236}">
                  <a16:creationId xmlns:a16="http://schemas.microsoft.com/office/drawing/2014/main" id="{0041E012-F674-2CF7-1325-D4D7E19E82C6}"/>
                </a:ext>
              </a:extLst>
            </p:cNvPr>
            <p:cNvSpPr/>
            <p:nvPr/>
          </p:nvSpPr>
          <p:spPr>
            <a:xfrm>
              <a:off x="6945650" y="1502200"/>
              <a:ext cx="59350" cy="59350"/>
            </a:xfrm>
            <a:custGeom>
              <a:avLst/>
              <a:gdLst/>
              <a:ahLst/>
              <a:cxnLst/>
              <a:rect l="l" t="t" r="r" b="b"/>
              <a:pathLst>
                <a:path w="2374" h="2374" extrusionOk="0">
                  <a:moveTo>
                    <a:pt x="1187" y="1"/>
                  </a:moveTo>
                  <a:cubicBezTo>
                    <a:pt x="536" y="1"/>
                    <a:pt x="1" y="535"/>
                    <a:pt x="1" y="1187"/>
                  </a:cubicBezTo>
                  <a:cubicBezTo>
                    <a:pt x="1" y="1847"/>
                    <a:pt x="536" y="2373"/>
                    <a:pt x="1187" y="2373"/>
                  </a:cubicBezTo>
                  <a:cubicBezTo>
                    <a:pt x="1839" y="2373"/>
                    <a:pt x="2373" y="1847"/>
                    <a:pt x="2373" y="1187"/>
                  </a:cubicBezTo>
                  <a:cubicBezTo>
                    <a:pt x="2373" y="535"/>
                    <a:pt x="1839" y="1"/>
                    <a:pt x="1187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681;p42">
              <a:extLst>
                <a:ext uri="{FF2B5EF4-FFF2-40B4-BE49-F238E27FC236}">
                  <a16:creationId xmlns:a16="http://schemas.microsoft.com/office/drawing/2014/main" id="{62F66281-469E-3D3E-3AFA-DFC0A3CF4D3E}"/>
                </a:ext>
              </a:extLst>
            </p:cNvPr>
            <p:cNvSpPr/>
            <p:nvPr/>
          </p:nvSpPr>
          <p:spPr>
            <a:xfrm>
              <a:off x="6936900" y="1354325"/>
              <a:ext cx="76875" cy="65000"/>
            </a:xfrm>
            <a:custGeom>
              <a:avLst/>
              <a:gdLst/>
              <a:ahLst/>
              <a:cxnLst/>
              <a:rect l="l" t="t" r="r" b="b"/>
              <a:pathLst>
                <a:path w="3075" h="2600" extrusionOk="0">
                  <a:moveTo>
                    <a:pt x="2281" y="2499"/>
                  </a:moveTo>
                  <a:lnTo>
                    <a:pt x="3074" y="569"/>
                  </a:lnTo>
                  <a:cubicBezTo>
                    <a:pt x="3074" y="569"/>
                    <a:pt x="2757" y="1"/>
                    <a:pt x="1487" y="68"/>
                  </a:cubicBezTo>
                  <a:cubicBezTo>
                    <a:pt x="217" y="126"/>
                    <a:pt x="0" y="544"/>
                    <a:pt x="0" y="544"/>
                  </a:cubicBezTo>
                  <a:lnTo>
                    <a:pt x="702" y="2599"/>
                  </a:ln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682;p42">
              <a:extLst>
                <a:ext uri="{FF2B5EF4-FFF2-40B4-BE49-F238E27FC236}">
                  <a16:creationId xmlns:a16="http://schemas.microsoft.com/office/drawing/2014/main" id="{57717429-B028-2D19-AEB2-7FCBD0E0ADB7}"/>
                </a:ext>
              </a:extLst>
            </p:cNvPr>
            <p:cNvSpPr/>
            <p:nvPr/>
          </p:nvSpPr>
          <p:spPr>
            <a:xfrm>
              <a:off x="6937100" y="1357675"/>
              <a:ext cx="71025" cy="61650"/>
            </a:xfrm>
            <a:custGeom>
              <a:avLst/>
              <a:gdLst/>
              <a:ahLst/>
              <a:cxnLst/>
              <a:rect l="l" t="t" r="r" b="b"/>
              <a:pathLst>
                <a:path w="2841" h="2466" extrusionOk="0">
                  <a:moveTo>
                    <a:pt x="0" y="427"/>
                  </a:moveTo>
                  <a:lnTo>
                    <a:pt x="694" y="2465"/>
                  </a:lnTo>
                  <a:lnTo>
                    <a:pt x="1880" y="2390"/>
                  </a:lnTo>
                  <a:lnTo>
                    <a:pt x="2841" y="34"/>
                  </a:lnTo>
                  <a:cubicBezTo>
                    <a:pt x="2841" y="34"/>
                    <a:pt x="2055" y="1"/>
                    <a:pt x="1187" y="51"/>
                  </a:cubicBezTo>
                  <a:cubicBezTo>
                    <a:pt x="326" y="109"/>
                    <a:pt x="151" y="301"/>
                    <a:pt x="0" y="427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683;p42">
              <a:extLst>
                <a:ext uri="{FF2B5EF4-FFF2-40B4-BE49-F238E27FC236}">
                  <a16:creationId xmlns:a16="http://schemas.microsoft.com/office/drawing/2014/main" id="{F8A3569E-929F-6D2C-B6DD-5CED2092517E}"/>
                </a:ext>
              </a:extLst>
            </p:cNvPr>
            <p:cNvSpPr/>
            <p:nvPr/>
          </p:nvSpPr>
          <p:spPr>
            <a:xfrm>
              <a:off x="6918725" y="1335750"/>
              <a:ext cx="112175" cy="37000"/>
            </a:xfrm>
            <a:custGeom>
              <a:avLst/>
              <a:gdLst/>
              <a:ahLst/>
              <a:cxnLst/>
              <a:rect l="l" t="t" r="r" b="b"/>
              <a:pathLst>
                <a:path w="4487" h="1480" extrusionOk="0">
                  <a:moveTo>
                    <a:pt x="0" y="318"/>
                  </a:moveTo>
                  <a:lnTo>
                    <a:pt x="4486" y="0"/>
                  </a:lnTo>
                  <a:lnTo>
                    <a:pt x="4486" y="1162"/>
                  </a:lnTo>
                  <a:lnTo>
                    <a:pt x="0" y="1479"/>
                  </a:ln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684;p42">
              <a:extLst>
                <a:ext uri="{FF2B5EF4-FFF2-40B4-BE49-F238E27FC236}">
                  <a16:creationId xmlns:a16="http://schemas.microsoft.com/office/drawing/2014/main" id="{C704F4C0-6C2E-470E-8D81-672468426858}"/>
                </a:ext>
              </a:extLst>
            </p:cNvPr>
            <p:cNvSpPr/>
            <p:nvPr/>
          </p:nvSpPr>
          <p:spPr>
            <a:xfrm>
              <a:off x="7652200" y="1307350"/>
              <a:ext cx="62050" cy="30500"/>
            </a:xfrm>
            <a:custGeom>
              <a:avLst/>
              <a:gdLst/>
              <a:ahLst/>
              <a:cxnLst/>
              <a:rect l="l" t="t" r="r" b="b"/>
              <a:pathLst>
                <a:path w="2482" h="1220" extrusionOk="0">
                  <a:moveTo>
                    <a:pt x="1" y="109"/>
                  </a:moveTo>
                  <a:lnTo>
                    <a:pt x="2482" y="0"/>
                  </a:lnTo>
                  <a:lnTo>
                    <a:pt x="2482" y="1111"/>
                  </a:lnTo>
                  <a:lnTo>
                    <a:pt x="1" y="1220"/>
                  </a:ln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685;p42">
              <a:extLst>
                <a:ext uri="{FF2B5EF4-FFF2-40B4-BE49-F238E27FC236}">
                  <a16:creationId xmlns:a16="http://schemas.microsoft.com/office/drawing/2014/main" id="{9CE34F08-D115-013A-7E90-2650855D6994}"/>
                </a:ext>
              </a:extLst>
            </p:cNvPr>
            <p:cNvSpPr/>
            <p:nvPr/>
          </p:nvSpPr>
          <p:spPr>
            <a:xfrm>
              <a:off x="7605850" y="1339100"/>
              <a:ext cx="161675" cy="181500"/>
            </a:xfrm>
            <a:custGeom>
              <a:avLst/>
              <a:gdLst/>
              <a:ahLst/>
              <a:cxnLst/>
              <a:rect l="l" t="t" r="r" b="b"/>
              <a:pathLst>
                <a:path w="6467" h="7260" extrusionOk="0">
                  <a:moveTo>
                    <a:pt x="3108" y="7260"/>
                  </a:moveTo>
                  <a:cubicBezTo>
                    <a:pt x="4369" y="7260"/>
                    <a:pt x="5497" y="6499"/>
                    <a:pt x="5982" y="5338"/>
                  </a:cubicBezTo>
                  <a:cubicBezTo>
                    <a:pt x="6466" y="4177"/>
                    <a:pt x="6199" y="2840"/>
                    <a:pt x="5305" y="1955"/>
                  </a:cubicBezTo>
                  <a:cubicBezTo>
                    <a:pt x="3350" y="0"/>
                    <a:pt x="0" y="1387"/>
                    <a:pt x="0" y="4152"/>
                  </a:cubicBezTo>
                  <a:cubicBezTo>
                    <a:pt x="8" y="5865"/>
                    <a:pt x="1395" y="7260"/>
                    <a:pt x="3108" y="7260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686;p42">
              <a:extLst>
                <a:ext uri="{FF2B5EF4-FFF2-40B4-BE49-F238E27FC236}">
                  <a16:creationId xmlns:a16="http://schemas.microsoft.com/office/drawing/2014/main" id="{1249C5CB-52DF-A1ED-6C70-85920C5B1A00}"/>
                </a:ext>
              </a:extLst>
            </p:cNvPr>
            <p:cNvSpPr/>
            <p:nvPr/>
          </p:nvSpPr>
          <p:spPr>
            <a:xfrm>
              <a:off x="7601875" y="1334925"/>
              <a:ext cx="170025" cy="170025"/>
            </a:xfrm>
            <a:custGeom>
              <a:avLst/>
              <a:gdLst/>
              <a:ahLst/>
              <a:cxnLst/>
              <a:rect l="l" t="t" r="r" b="b"/>
              <a:pathLst>
                <a:path w="6801" h="6801" extrusionOk="0">
                  <a:moveTo>
                    <a:pt x="3267" y="6800"/>
                  </a:moveTo>
                  <a:cubicBezTo>
                    <a:pt x="4595" y="6800"/>
                    <a:pt x="5781" y="6007"/>
                    <a:pt x="6291" y="4778"/>
                  </a:cubicBezTo>
                  <a:cubicBezTo>
                    <a:pt x="6801" y="3559"/>
                    <a:pt x="6516" y="2155"/>
                    <a:pt x="5581" y="1220"/>
                  </a:cubicBezTo>
                  <a:cubicBezTo>
                    <a:pt x="4645" y="284"/>
                    <a:pt x="3242" y="0"/>
                    <a:pt x="2022" y="510"/>
                  </a:cubicBezTo>
                  <a:cubicBezTo>
                    <a:pt x="794" y="1011"/>
                    <a:pt x="0" y="2205"/>
                    <a:pt x="0" y="3534"/>
                  </a:cubicBezTo>
                  <a:cubicBezTo>
                    <a:pt x="0" y="5330"/>
                    <a:pt x="1462" y="6800"/>
                    <a:pt x="3267" y="6800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687;p42">
              <a:extLst>
                <a:ext uri="{FF2B5EF4-FFF2-40B4-BE49-F238E27FC236}">
                  <a16:creationId xmlns:a16="http://schemas.microsoft.com/office/drawing/2014/main" id="{9D6F8207-5382-2DC4-EA38-4895315D8ECE}"/>
                </a:ext>
              </a:extLst>
            </p:cNvPr>
            <p:cNvSpPr/>
            <p:nvPr/>
          </p:nvSpPr>
          <p:spPr>
            <a:xfrm>
              <a:off x="7588725" y="1355375"/>
              <a:ext cx="165000" cy="146850"/>
            </a:xfrm>
            <a:custGeom>
              <a:avLst/>
              <a:gdLst/>
              <a:ahLst/>
              <a:cxnLst/>
              <a:rect l="l" t="t" r="r" b="b"/>
              <a:pathLst>
                <a:path w="6600" h="5874" extrusionOk="0">
                  <a:moveTo>
                    <a:pt x="3793" y="17"/>
                  </a:moveTo>
                  <a:cubicBezTo>
                    <a:pt x="1278" y="1"/>
                    <a:pt x="0" y="3033"/>
                    <a:pt x="1779" y="4821"/>
                  </a:cubicBezTo>
                  <a:cubicBezTo>
                    <a:pt x="2581" y="5631"/>
                    <a:pt x="3793" y="5874"/>
                    <a:pt x="4854" y="5439"/>
                  </a:cubicBezTo>
                  <a:cubicBezTo>
                    <a:pt x="5906" y="5005"/>
                    <a:pt x="6600" y="3977"/>
                    <a:pt x="6600" y="2833"/>
                  </a:cubicBezTo>
                  <a:cubicBezTo>
                    <a:pt x="6583" y="1287"/>
                    <a:pt x="5338" y="34"/>
                    <a:pt x="3793" y="17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688;p42">
              <a:extLst>
                <a:ext uri="{FF2B5EF4-FFF2-40B4-BE49-F238E27FC236}">
                  <a16:creationId xmlns:a16="http://schemas.microsoft.com/office/drawing/2014/main" id="{DED7CEF4-7565-3E9A-5D8C-0459AFA94B0A}"/>
                </a:ext>
              </a:extLst>
            </p:cNvPr>
            <p:cNvSpPr/>
            <p:nvPr/>
          </p:nvSpPr>
          <p:spPr>
            <a:xfrm>
              <a:off x="7657625" y="1399500"/>
              <a:ext cx="52025" cy="47375"/>
            </a:xfrm>
            <a:custGeom>
              <a:avLst/>
              <a:gdLst/>
              <a:ahLst/>
              <a:cxnLst/>
              <a:rect l="l" t="t" r="r" b="b"/>
              <a:pathLst>
                <a:path w="2081" h="1895" extrusionOk="0">
                  <a:moveTo>
                    <a:pt x="1038" y="0"/>
                  </a:moveTo>
                  <a:cubicBezTo>
                    <a:pt x="794" y="0"/>
                    <a:pt x="552" y="94"/>
                    <a:pt x="368" y="282"/>
                  </a:cubicBezTo>
                  <a:cubicBezTo>
                    <a:pt x="1" y="650"/>
                    <a:pt x="1" y="1251"/>
                    <a:pt x="368" y="1619"/>
                  </a:cubicBezTo>
                  <a:cubicBezTo>
                    <a:pt x="552" y="1803"/>
                    <a:pt x="794" y="1895"/>
                    <a:pt x="1038" y="1895"/>
                  </a:cubicBezTo>
                  <a:cubicBezTo>
                    <a:pt x="1281" y="1895"/>
                    <a:pt x="1525" y="1803"/>
                    <a:pt x="1713" y="1619"/>
                  </a:cubicBezTo>
                  <a:cubicBezTo>
                    <a:pt x="2081" y="1251"/>
                    <a:pt x="2081" y="650"/>
                    <a:pt x="1713" y="282"/>
                  </a:cubicBezTo>
                  <a:cubicBezTo>
                    <a:pt x="1525" y="94"/>
                    <a:pt x="1281" y="0"/>
                    <a:pt x="1038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689;p42">
              <a:extLst>
                <a:ext uri="{FF2B5EF4-FFF2-40B4-BE49-F238E27FC236}">
                  <a16:creationId xmlns:a16="http://schemas.microsoft.com/office/drawing/2014/main" id="{61117081-95A7-5B00-F6FA-7BC6E249BA4A}"/>
                </a:ext>
              </a:extLst>
            </p:cNvPr>
            <p:cNvSpPr/>
            <p:nvPr/>
          </p:nvSpPr>
          <p:spPr>
            <a:xfrm>
              <a:off x="7664525" y="1397575"/>
              <a:ext cx="44725" cy="44700"/>
            </a:xfrm>
            <a:custGeom>
              <a:avLst/>
              <a:gdLst/>
              <a:ahLst/>
              <a:cxnLst/>
              <a:rect l="l" t="t" r="r" b="b"/>
              <a:pathLst>
                <a:path w="1789" h="1788" extrusionOk="0">
                  <a:moveTo>
                    <a:pt x="761" y="1788"/>
                  </a:moveTo>
                  <a:cubicBezTo>
                    <a:pt x="1446" y="1788"/>
                    <a:pt x="1788" y="961"/>
                    <a:pt x="1304" y="485"/>
                  </a:cubicBezTo>
                  <a:cubicBezTo>
                    <a:pt x="819" y="0"/>
                    <a:pt x="1" y="343"/>
                    <a:pt x="1" y="1028"/>
                  </a:cubicBezTo>
                  <a:cubicBezTo>
                    <a:pt x="1" y="1445"/>
                    <a:pt x="343" y="1788"/>
                    <a:pt x="761" y="1788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690;p42">
              <a:extLst>
                <a:ext uri="{FF2B5EF4-FFF2-40B4-BE49-F238E27FC236}">
                  <a16:creationId xmlns:a16="http://schemas.microsoft.com/office/drawing/2014/main" id="{409D4716-1331-15C6-E409-CD3A7712E0A4}"/>
                </a:ext>
              </a:extLst>
            </p:cNvPr>
            <p:cNvSpPr/>
            <p:nvPr/>
          </p:nvSpPr>
          <p:spPr>
            <a:xfrm>
              <a:off x="7658875" y="1308400"/>
              <a:ext cx="49525" cy="41775"/>
            </a:xfrm>
            <a:custGeom>
              <a:avLst/>
              <a:gdLst/>
              <a:ahLst/>
              <a:cxnLst/>
              <a:rect l="l" t="t" r="r" b="b"/>
              <a:pathLst>
                <a:path w="1981" h="1671" extrusionOk="0">
                  <a:moveTo>
                    <a:pt x="1471" y="1612"/>
                  </a:moveTo>
                  <a:lnTo>
                    <a:pt x="1981" y="368"/>
                  </a:lnTo>
                  <a:cubicBezTo>
                    <a:pt x="1981" y="368"/>
                    <a:pt x="1772" y="0"/>
                    <a:pt x="962" y="42"/>
                  </a:cubicBezTo>
                  <a:cubicBezTo>
                    <a:pt x="151" y="84"/>
                    <a:pt x="1" y="343"/>
                    <a:pt x="1" y="343"/>
                  </a:cubicBezTo>
                  <a:lnTo>
                    <a:pt x="452" y="1671"/>
                  </a:ln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691;p42">
              <a:extLst>
                <a:ext uri="{FF2B5EF4-FFF2-40B4-BE49-F238E27FC236}">
                  <a16:creationId xmlns:a16="http://schemas.microsoft.com/office/drawing/2014/main" id="{9CD41311-2F6D-F77E-FF26-D87BE950F016}"/>
                </a:ext>
              </a:extLst>
            </p:cNvPr>
            <p:cNvSpPr/>
            <p:nvPr/>
          </p:nvSpPr>
          <p:spPr>
            <a:xfrm>
              <a:off x="7659100" y="1310275"/>
              <a:ext cx="41575" cy="39900"/>
            </a:xfrm>
            <a:custGeom>
              <a:avLst/>
              <a:gdLst/>
              <a:ahLst/>
              <a:cxnLst/>
              <a:rect l="l" t="t" r="r" b="b"/>
              <a:pathLst>
                <a:path w="1663" h="1596" extrusionOk="0">
                  <a:moveTo>
                    <a:pt x="0" y="284"/>
                  </a:moveTo>
                  <a:lnTo>
                    <a:pt x="443" y="1596"/>
                  </a:lnTo>
                  <a:lnTo>
                    <a:pt x="1203" y="1554"/>
                  </a:lnTo>
                  <a:lnTo>
                    <a:pt x="1663" y="376"/>
                  </a:lnTo>
                  <a:cubicBezTo>
                    <a:pt x="1663" y="376"/>
                    <a:pt x="1421" y="0"/>
                    <a:pt x="761" y="42"/>
                  </a:cubicBezTo>
                  <a:cubicBezTo>
                    <a:pt x="309" y="75"/>
                    <a:pt x="92" y="201"/>
                    <a:pt x="0" y="284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692;p42">
              <a:extLst>
                <a:ext uri="{FF2B5EF4-FFF2-40B4-BE49-F238E27FC236}">
                  <a16:creationId xmlns:a16="http://schemas.microsoft.com/office/drawing/2014/main" id="{D703BAF6-BD97-114E-49F9-70FC7C231435}"/>
                </a:ext>
              </a:extLst>
            </p:cNvPr>
            <p:cNvSpPr/>
            <p:nvPr/>
          </p:nvSpPr>
          <p:spPr>
            <a:xfrm>
              <a:off x="7647200" y="1296475"/>
              <a:ext cx="72275" cy="23625"/>
            </a:xfrm>
            <a:custGeom>
              <a:avLst/>
              <a:gdLst/>
              <a:ahLst/>
              <a:cxnLst/>
              <a:rect l="l" t="t" r="r" b="b"/>
              <a:pathLst>
                <a:path w="2891" h="945" extrusionOk="0">
                  <a:moveTo>
                    <a:pt x="0" y="201"/>
                  </a:moveTo>
                  <a:lnTo>
                    <a:pt x="2891" y="1"/>
                  </a:lnTo>
                  <a:lnTo>
                    <a:pt x="2891" y="744"/>
                  </a:lnTo>
                  <a:lnTo>
                    <a:pt x="0" y="945"/>
                  </a:ln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91" name="Picture 9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641" y="2222802"/>
            <a:ext cx="11825239" cy="7489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2907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89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000511" y="7626064"/>
            <a:ext cx="6482418" cy="2722417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89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875202">
            <a:off x="12059530" y="1185827"/>
            <a:ext cx="6302309" cy="342553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" name="Google Shape;612;p42">
            <a:extLst>
              <a:ext uri="{FF2B5EF4-FFF2-40B4-BE49-F238E27FC236}">
                <a16:creationId xmlns:a16="http://schemas.microsoft.com/office/drawing/2014/main" id="{0DBB7EDA-E4AE-0D40-7624-8C09292941FA}"/>
              </a:ext>
            </a:extLst>
          </p:cNvPr>
          <p:cNvGrpSpPr/>
          <p:nvPr/>
        </p:nvGrpSpPr>
        <p:grpSpPr>
          <a:xfrm rot="1254885">
            <a:off x="13286190" y="320516"/>
            <a:ext cx="5047639" cy="2519988"/>
            <a:chOff x="4200950" y="429125"/>
            <a:chExt cx="4150500" cy="1300125"/>
          </a:xfrm>
          <a:solidFill>
            <a:schemeClr val="accent1">
              <a:lumMod val="75000"/>
            </a:schemeClr>
          </a:solidFill>
        </p:grpSpPr>
        <p:sp>
          <p:nvSpPr>
            <p:cNvPr id="7" name="Google Shape;613;p42">
              <a:extLst>
                <a:ext uri="{FF2B5EF4-FFF2-40B4-BE49-F238E27FC236}">
                  <a16:creationId xmlns:a16="http://schemas.microsoft.com/office/drawing/2014/main" id="{EE2BC537-E25C-65B0-5F11-89E0A8738820}"/>
                </a:ext>
              </a:extLst>
            </p:cNvPr>
            <p:cNvSpPr/>
            <p:nvPr/>
          </p:nvSpPr>
          <p:spPr>
            <a:xfrm>
              <a:off x="5810975" y="1410100"/>
              <a:ext cx="21325" cy="266925"/>
            </a:xfrm>
            <a:custGeom>
              <a:avLst/>
              <a:gdLst/>
              <a:ahLst/>
              <a:cxnLst/>
              <a:rect l="l" t="t" r="r" b="b"/>
              <a:pathLst>
                <a:path w="853" h="10677" extrusionOk="0">
                  <a:moveTo>
                    <a:pt x="0" y="0"/>
                  </a:moveTo>
                  <a:lnTo>
                    <a:pt x="0" y="10677"/>
                  </a:lnTo>
                  <a:lnTo>
                    <a:pt x="853" y="10677"/>
                  </a:lnTo>
                  <a:lnTo>
                    <a:pt x="853" y="0"/>
                  </a:ln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614;p42">
              <a:extLst>
                <a:ext uri="{FF2B5EF4-FFF2-40B4-BE49-F238E27FC236}">
                  <a16:creationId xmlns:a16="http://schemas.microsoft.com/office/drawing/2014/main" id="{20BA07B9-38FF-48E1-C077-08270F44D72A}"/>
                </a:ext>
              </a:extLst>
            </p:cNvPr>
            <p:cNvSpPr/>
            <p:nvPr/>
          </p:nvSpPr>
          <p:spPr>
            <a:xfrm>
              <a:off x="5740600" y="1609975"/>
              <a:ext cx="47000" cy="119275"/>
            </a:xfrm>
            <a:custGeom>
              <a:avLst/>
              <a:gdLst/>
              <a:ahLst/>
              <a:cxnLst/>
              <a:rect l="l" t="t" r="r" b="b"/>
              <a:pathLst>
                <a:path w="1880" h="4771" extrusionOk="0">
                  <a:moveTo>
                    <a:pt x="635" y="0"/>
                  </a:moveTo>
                  <a:cubicBezTo>
                    <a:pt x="284" y="0"/>
                    <a:pt x="0" y="284"/>
                    <a:pt x="0" y="635"/>
                  </a:cubicBezTo>
                  <a:lnTo>
                    <a:pt x="0" y="4144"/>
                  </a:lnTo>
                  <a:cubicBezTo>
                    <a:pt x="0" y="4495"/>
                    <a:pt x="284" y="4770"/>
                    <a:pt x="635" y="4770"/>
                  </a:cubicBezTo>
                  <a:lnTo>
                    <a:pt x="1245" y="4770"/>
                  </a:lnTo>
                  <a:cubicBezTo>
                    <a:pt x="1596" y="4770"/>
                    <a:pt x="1880" y="4495"/>
                    <a:pt x="1880" y="4144"/>
                  </a:cubicBezTo>
                  <a:lnTo>
                    <a:pt x="1880" y="635"/>
                  </a:lnTo>
                  <a:cubicBezTo>
                    <a:pt x="1880" y="284"/>
                    <a:pt x="1596" y="0"/>
                    <a:pt x="1245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615;p42">
              <a:extLst>
                <a:ext uri="{FF2B5EF4-FFF2-40B4-BE49-F238E27FC236}">
                  <a16:creationId xmlns:a16="http://schemas.microsoft.com/office/drawing/2014/main" id="{5E360FBF-4947-04FA-8395-8CBE289FF21A}"/>
                </a:ext>
              </a:extLst>
            </p:cNvPr>
            <p:cNvSpPr/>
            <p:nvPr/>
          </p:nvSpPr>
          <p:spPr>
            <a:xfrm>
              <a:off x="5855675" y="1609975"/>
              <a:ext cx="47000" cy="119275"/>
            </a:xfrm>
            <a:custGeom>
              <a:avLst/>
              <a:gdLst/>
              <a:ahLst/>
              <a:cxnLst/>
              <a:rect l="l" t="t" r="r" b="b"/>
              <a:pathLst>
                <a:path w="1880" h="4771" extrusionOk="0">
                  <a:moveTo>
                    <a:pt x="635" y="0"/>
                  </a:moveTo>
                  <a:cubicBezTo>
                    <a:pt x="284" y="0"/>
                    <a:pt x="0" y="284"/>
                    <a:pt x="0" y="635"/>
                  </a:cubicBezTo>
                  <a:lnTo>
                    <a:pt x="0" y="4144"/>
                  </a:lnTo>
                  <a:cubicBezTo>
                    <a:pt x="0" y="4495"/>
                    <a:pt x="284" y="4770"/>
                    <a:pt x="635" y="4770"/>
                  </a:cubicBezTo>
                  <a:lnTo>
                    <a:pt x="1245" y="4770"/>
                  </a:lnTo>
                  <a:cubicBezTo>
                    <a:pt x="1596" y="4770"/>
                    <a:pt x="1880" y="4495"/>
                    <a:pt x="1880" y="4144"/>
                  </a:cubicBezTo>
                  <a:lnTo>
                    <a:pt x="1880" y="635"/>
                  </a:lnTo>
                  <a:cubicBezTo>
                    <a:pt x="1880" y="284"/>
                    <a:pt x="1596" y="0"/>
                    <a:pt x="1245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616;p42">
              <a:extLst>
                <a:ext uri="{FF2B5EF4-FFF2-40B4-BE49-F238E27FC236}">
                  <a16:creationId xmlns:a16="http://schemas.microsoft.com/office/drawing/2014/main" id="{5FA1D66D-5C58-5810-A3CB-846826C0F420}"/>
                </a:ext>
              </a:extLst>
            </p:cNvPr>
            <p:cNvSpPr/>
            <p:nvPr/>
          </p:nvSpPr>
          <p:spPr>
            <a:xfrm>
              <a:off x="5787575" y="1649450"/>
              <a:ext cx="15900" cy="40525"/>
            </a:xfrm>
            <a:custGeom>
              <a:avLst/>
              <a:gdLst/>
              <a:ahLst/>
              <a:cxnLst/>
              <a:rect l="l" t="t" r="r" b="b"/>
              <a:pathLst>
                <a:path w="636" h="1621" extrusionOk="0">
                  <a:moveTo>
                    <a:pt x="210" y="0"/>
                  </a:moveTo>
                  <a:cubicBezTo>
                    <a:pt x="93" y="0"/>
                    <a:pt x="1" y="92"/>
                    <a:pt x="1" y="209"/>
                  </a:cubicBezTo>
                  <a:lnTo>
                    <a:pt x="1" y="1404"/>
                  </a:lnTo>
                  <a:cubicBezTo>
                    <a:pt x="1" y="1529"/>
                    <a:pt x="93" y="1621"/>
                    <a:pt x="210" y="1621"/>
                  </a:cubicBezTo>
                  <a:lnTo>
                    <a:pt x="418" y="1621"/>
                  </a:lnTo>
                  <a:cubicBezTo>
                    <a:pt x="544" y="1621"/>
                    <a:pt x="636" y="1529"/>
                    <a:pt x="636" y="1404"/>
                  </a:cubicBezTo>
                  <a:lnTo>
                    <a:pt x="636" y="209"/>
                  </a:lnTo>
                  <a:cubicBezTo>
                    <a:pt x="636" y="92"/>
                    <a:pt x="544" y="0"/>
                    <a:pt x="418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617;p42">
              <a:extLst>
                <a:ext uri="{FF2B5EF4-FFF2-40B4-BE49-F238E27FC236}">
                  <a16:creationId xmlns:a16="http://schemas.microsoft.com/office/drawing/2014/main" id="{D407D95C-64A4-A3AB-1FF6-4DD06B980167}"/>
                </a:ext>
              </a:extLst>
            </p:cNvPr>
            <p:cNvSpPr/>
            <p:nvPr/>
          </p:nvSpPr>
          <p:spPr>
            <a:xfrm>
              <a:off x="5839800" y="1649450"/>
              <a:ext cx="15900" cy="40525"/>
            </a:xfrm>
            <a:custGeom>
              <a:avLst/>
              <a:gdLst/>
              <a:ahLst/>
              <a:cxnLst/>
              <a:rect l="l" t="t" r="r" b="b"/>
              <a:pathLst>
                <a:path w="636" h="1621" extrusionOk="0">
                  <a:moveTo>
                    <a:pt x="217" y="0"/>
                  </a:moveTo>
                  <a:cubicBezTo>
                    <a:pt x="92" y="0"/>
                    <a:pt x="0" y="92"/>
                    <a:pt x="0" y="209"/>
                  </a:cubicBezTo>
                  <a:lnTo>
                    <a:pt x="0" y="1404"/>
                  </a:lnTo>
                  <a:cubicBezTo>
                    <a:pt x="0" y="1529"/>
                    <a:pt x="92" y="1621"/>
                    <a:pt x="217" y="1621"/>
                  </a:cubicBezTo>
                  <a:lnTo>
                    <a:pt x="426" y="1621"/>
                  </a:lnTo>
                  <a:cubicBezTo>
                    <a:pt x="543" y="1621"/>
                    <a:pt x="635" y="1529"/>
                    <a:pt x="635" y="1404"/>
                  </a:cubicBezTo>
                  <a:lnTo>
                    <a:pt x="635" y="209"/>
                  </a:lnTo>
                  <a:cubicBezTo>
                    <a:pt x="635" y="92"/>
                    <a:pt x="543" y="0"/>
                    <a:pt x="426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618;p42">
              <a:extLst>
                <a:ext uri="{FF2B5EF4-FFF2-40B4-BE49-F238E27FC236}">
                  <a16:creationId xmlns:a16="http://schemas.microsoft.com/office/drawing/2014/main" id="{80E90032-9413-0937-31B5-A12473318CF3}"/>
                </a:ext>
              </a:extLst>
            </p:cNvPr>
            <p:cNvSpPr/>
            <p:nvPr/>
          </p:nvSpPr>
          <p:spPr>
            <a:xfrm>
              <a:off x="5795525" y="1662400"/>
              <a:ext cx="52225" cy="14425"/>
            </a:xfrm>
            <a:custGeom>
              <a:avLst/>
              <a:gdLst/>
              <a:ahLst/>
              <a:cxnLst/>
              <a:rect l="l" t="t" r="r" b="b"/>
              <a:pathLst>
                <a:path w="2089" h="577" extrusionOk="0">
                  <a:moveTo>
                    <a:pt x="0" y="0"/>
                  </a:moveTo>
                  <a:lnTo>
                    <a:pt x="0" y="576"/>
                  </a:lnTo>
                  <a:lnTo>
                    <a:pt x="2089" y="576"/>
                  </a:lnTo>
                  <a:lnTo>
                    <a:pt x="2089" y="0"/>
                  </a:ln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619;p42">
              <a:extLst>
                <a:ext uri="{FF2B5EF4-FFF2-40B4-BE49-F238E27FC236}">
                  <a16:creationId xmlns:a16="http://schemas.microsoft.com/office/drawing/2014/main" id="{AB57A752-74FE-836D-2F1A-3466971152D3}"/>
                </a:ext>
              </a:extLst>
            </p:cNvPr>
            <p:cNvSpPr/>
            <p:nvPr/>
          </p:nvSpPr>
          <p:spPr>
            <a:xfrm>
              <a:off x="5788200" y="1410100"/>
              <a:ext cx="44100" cy="266925"/>
            </a:xfrm>
            <a:custGeom>
              <a:avLst/>
              <a:gdLst/>
              <a:ahLst/>
              <a:cxnLst/>
              <a:rect l="l" t="t" r="r" b="b"/>
              <a:pathLst>
                <a:path w="1764" h="10677" extrusionOk="0">
                  <a:moveTo>
                    <a:pt x="1" y="0"/>
                  </a:moveTo>
                  <a:lnTo>
                    <a:pt x="1764" y="0"/>
                  </a:lnTo>
                  <a:lnTo>
                    <a:pt x="1764" y="10677"/>
                  </a:lnTo>
                  <a:lnTo>
                    <a:pt x="1" y="6400"/>
                  </a:ln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620;p42">
              <a:extLst>
                <a:ext uri="{FF2B5EF4-FFF2-40B4-BE49-F238E27FC236}">
                  <a16:creationId xmlns:a16="http://schemas.microsoft.com/office/drawing/2014/main" id="{C472E096-0BA6-0239-E583-10F19283E295}"/>
                </a:ext>
              </a:extLst>
            </p:cNvPr>
            <p:cNvSpPr/>
            <p:nvPr/>
          </p:nvSpPr>
          <p:spPr>
            <a:xfrm>
              <a:off x="4200950" y="1236750"/>
              <a:ext cx="1891775" cy="207000"/>
            </a:xfrm>
            <a:custGeom>
              <a:avLst/>
              <a:gdLst/>
              <a:ahLst/>
              <a:cxnLst/>
              <a:rect l="l" t="t" r="r" b="b"/>
              <a:pathLst>
                <a:path w="75671" h="8280" extrusionOk="0">
                  <a:moveTo>
                    <a:pt x="2707" y="2064"/>
                  </a:moveTo>
                  <a:lnTo>
                    <a:pt x="75579" y="8279"/>
                  </a:lnTo>
                  <a:cubicBezTo>
                    <a:pt x="75654" y="7519"/>
                    <a:pt x="75487" y="5447"/>
                    <a:pt x="75671" y="4729"/>
                  </a:cubicBezTo>
                  <a:lnTo>
                    <a:pt x="3158" y="193"/>
                  </a:lnTo>
                  <a:cubicBezTo>
                    <a:pt x="0" y="1"/>
                    <a:pt x="343" y="1864"/>
                    <a:pt x="2707" y="2064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621;p42">
              <a:extLst>
                <a:ext uri="{FF2B5EF4-FFF2-40B4-BE49-F238E27FC236}">
                  <a16:creationId xmlns:a16="http://schemas.microsoft.com/office/drawing/2014/main" id="{37774261-989A-29C8-4DC8-E7AE4D2C16CB}"/>
                </a:ext>
              </a:extLst>
            </p:cNvPr>
            <p:cNvSpPr/>
            <p:nvPr/>
          </p:nvSpPr>
          <p:spPr>
            <a:xfrm>
              <a:off x="4276950" y="1250750"/>
              <a:ext cx="1814125" cy="168975"/>
            </a:xfrm>
            <a:custGeom>
              <a:avLst/>
              <a:gdLst/>
              <a:ahLst/>
              <a:cxnLst/>
              <a:rect l="l" t="t" r="r" b="b"/>
              <a:pathLst>
                <a:path w="72565" h="6759" extrusionOk="0">
                  <a:moveTo>
                    <a:pt x="72556" y="6759"/>
                  </a:moveTo>
                  <a:cubicBezTo>
                    <a:pt x="72547" y="6040"/>
                    <a:pt x="72522" y="5171"/>
                    <a:pt x="72564" y="4578"/>
                  </a:cubicBezTo>
                  <a:lnTo>
                    <a:pt x="1638" y="109"/>
                  </a:lnTo>
                  <a:cubicBezTo>
                    <a:pt x="1" y="0"/>
                    <a:pt x="176" y="978"/>
                    <a:pt x="1404" y="1070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622;p42">
              <a:extLst>
                <a:ext uri="{FF2B5EF4-FFF2-40B4-BE49-F238E27FC236}">
                  <a16:creationId xmlns:a16="http://schemas.microsoft.com/office/drawing/2014/main" id="{2EF90235-DAA5-A110-F28F-9E0BA351FDF6}"/>
                </a:ext>
              </a:extLst>
            </p:cNvPr>
            <p:cNvSpPr/>
            <p:nvPr/>
          </p:nvSpPr>
          <p:spPr>
            <a:xfrm>
              <a:off x="5529450" y="1352675"/>
              <a:ext cx="96500" cy="47625"/>
            </a:xfrm>
            <a:custGeom>
              <a:avLst/>
              <a:gdLst/>
              <a:ahLst/>
              <a:cxnLst/>
              <a:rect l="l" t="t" r="r" b="b"/>
              <a:pathLst>
                <a:path w="3860" h="1905" extrusionOk="0">
                  <a:moveTo>
                    <a:pt x="3860" y="176"/>
                  </a:moveTo>
                  <a:lnTo>
                    <a:pt x="0" y="0"/>
                  </a:lnTo>
                  <a:lnTo>
                    <a:pt x="0" y="1729"/>
                  </a:lnTo>
                  <a:lnTo>
                    <a:pt x="3860" y="1905"/>
                  </a:ln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623;p42">
              <a:extLst>
                <a:ext uri="{FF2B5EF4-FFF2-40B4-BE49-F238E27FC236}">
                  <a16:creationId xmlns:a16="http://schemas.microsoft.com/office/drawing/2014/main" id="{69FF42F3-0741-379C-8475-1EF3405C9A54}"/>
                </a:ext>
              </a:extLst>
            </p:cNvPr>
            <p:cNvSpPr/>
            <p:nvPr/>
          </p:nvSpPr>
          <p:spPr>
            <a:xfrm>
              <a:off x="4222025" y="1262450"/>
              <a:ext cx="1877400" cy="183375"/>
            </a:xfrm>
            <a:custGeom>
              <a:avLst/>
              <a:gdLst/>
              <a:ahLst/>
              <a:cxnLst/>
              <a:rect l="l" t="t" r="r" b="b"/>
              <a:pathLst>
                <a:path w="75096" h="7335" extrusionOk="0">
                  <a:moveTo>
                    <a:pt x="1864" y="1036"/>
                  </a:moveTo>
                  <a:lnTo>
                    <a:pt x="74995" y="7335"/>
                  </a:lnTo>
                  <a:cubicBezTo>
                    <a:pt x="74995" y="7101"/>
                    <a:pt x="74744" y="6784"/>
                    <a:pt x="74761" y="6583"/>
                  </a:cubicBezTo>
                  <a:cubicBezTo>
                    <a:pt x="74928" y="6190"/>
                    <a:pt x="75095" y="6500"/>
                    <a:pt x="75095" y="6316"/>
                  </a:cubicBezTo>
                  <a:lnTo>
                    <a:pt x="2089" y="510"/>
                  </a:lnTo>
                  <a:cubicBezTo>
                    <a:pt x="1070" y="426"/>
                    <a:pt x="302" y="259"/>
                    <a:pt x="1" y="0"/>
                  </a:cubicBezTo>
                  <a:cubicBezTo>
                    <a:pt x="185" y="760"/>
                    <a:pt x="1137" y="978"/>
                    <a:pt x="1864" y="1036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624;p42">
              <a:extLst>
                <a:ext uri="{FF2B5EF4-FFF2-40B4-BE49-F238E27FC236}">
                  <a16:creationId xmlns:a16="http://schemas.microsoft.com/office/drawing/2014/main" id="{372CCA6E-2FFB-88DE-CE92-EDC5AC101BEE}"/>
                </a:ext>
              </a:extLst>
            </p:cNvPr>
            <p:cNvSpPr/>
            <p:nvPr/>
          </p:nvSpPr>
          <p:spPr>
            <a:xfrm>
              <a:off x="5456550" y="1432450"/>
              <a:ext cx="250850" cy="250850"/>
            </a:xfrm>
            <a:custGeom>
              <a:avLst/>
              <a:gdLst/>
              <a:ahLst/>
              <a:cxnLst/>
              <a:rect l="l" t="t" r="r" b="b"/>
              <a:pathLst>
                <a:path w="10034" h="10034" extrusionOk="0">
                  <a:moveTo>
                    <a:pt x="4829" y="10033"/>
                  </a:moveTo>
                  <a:cubicBezTo>
                    <a:pt x="6776" y="10033"/>
                    <a:pt x="8538" y="8856"/>
                    <a:pt x="9282" y="7051"/>
                  </a:cubicBezTo>
                  <a:cubicBezTo>
                    <a:pt x="10034" y="5255"/>
                    <a:pt x="9616" y="3175"/>
                    <a:pt x="8238" y="1796"/>
                  </a:cubicBezTo>
                  <a:cubicBezTo>
                    <a:pt x="6859" y="418"/>
                    <a:pt x="4779" y="0"/>
                    <a:pt x="2975" y="752"/>
                  </a:cubicBezTo>
                  <a:cubicBezTo>
                    <a:pt x="1179" y="1496"/>
                    <a:pt x="1" y="3258"/>
                    <a:pt x="1" y="5213"/>
                  </a:cubicBezTo>
                  <a:cubicBezTo>
                    <a:pt x="9" y="7870"/>
                    <a:pt x="2164" y="10025"/>
                    <a:pt x="4829" y="10033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625;p42">
              <a:extLst>
                <a:ext uri="{FF2B5EF4-FFF2-40B4-BE49-F238E27FC236}">
                  <a16:creationId xmlns:a16="http://schemas.microsoft.com/office/drawing/2014/main" id="{0A580824-5B52-7917-B4BA-555DDC15F14D}"/>
                </a:ext>
              </a:extLst>
            </p:cNvPr>
            <p:cNvSpPr/>
            <p:nvPr/>
          </p:nvSpPr>
          <p:spPr>
            <a:xfrm>
              <a:off x="5450275" y="1395050"/>
              <a:ext cx="263825" cy="264025"/>
            </a:xfrm>
            <a:custGeom>
              <a:avLst/>
              <a:gdLst/>
              <a:ahLst/>
              <a:cxnLst/>
              <a:rect l="l" t="t" r="r" b="b"/>
              <a:pathLst>
                <a:path w="10553" h="10561" extrusionOk="0">
                  <a:moveTo>
                    <a:pt x="5080" y="10560"/>
                  </a:moveTo>
                  <a:cubicBezTo>
                    <a:pt x="7127" y="10560"/>
                    <a:pt x="8982" y="9316"/>
                    <a:pt x="9767" y="7419"/>
                  </a:cubicBezTo>
                  <a:cubicBezTo>
                    <a:pt x="10552" y="5523"/>
                    <a:pt x="10118" y="3343"/>
                    <a:pt x="8664" y="1889"/>
                  </a:cubicBezTo>
                  <a:cubicBezTo>
                    <a:pt x="7219" y="435"/>
                    <a:pt x="5030" y="1"/>
                    <a:pt x="3134" y="786"/>
                  </a:cubicBezTo>
                  <a:cubicBezTo>
                    <a:pt x="1237" y="1572"/>
                    <a:pt x="1" y="3426"/>
                    <a:pt x="1" y="5481"/>
                  </a:cubicBezTo>
                  <a:cubicBezTo>
                    <a:pt x="1" y="8280"/>
                    <a:pt x="2273" y="10552"/>
                    <a:pt x="5080" y="10560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626;p42">
              <a:extLst>
                <a:ext uri="{FF2B5EF4-FFF2-40B4-BE49-F238E27FC236}">
                  <a16:creationId xmlns:a16="http://schemas.microsoft.com/office/drawing/2014/main" id="{647C1778-D748-22B6-3631-14CCE0AB8B4F}"/>
                </a:ext>
              </a:extLst>
            </p:cNvPr>
            <p:cNvSpPr/>
            <p:nvPr/>
          </p:nvSpPr>
          <p:spPr>
            <a:xfrm>
              <a:off x="5468450" y="1427225"/>
              <a:ext cx="217450" cy="218275"/>
            </a:xfrm>
            <a:custGeom>
              <a:avLst/>
              <a:gdLst/>
              <a:ahLst/>
              <a:cxnLst/>
              <a:rect l="l" t="t" r="r" b="b"/>
              <a:pathLst>
                <a:path w="8698" h="8731" extrusionOk="0">
                  <a:moveTo>
                    <a:pt x="4353" y="0"/>
                  </a:moveTo>
                  <a:cubicBezTo>
                    <a:pt x="6692" y="0"/>
                    <a:pt x="8697" y="1964"/>
                    <a:pt x="8697" y="4386"/>
                  </a:cubicBezTo>
                  <a:cubicBezTo>
                    <a:pt x="8697" y="6784"/>
                    <a:pt x="6751" y="8730"/>
                    <a:pt x="4353" y="8730"/>
                  </a:cubicBezTo>
                  <a:cubicBezTo>
                    <a:pt x="1947" y="8730"/>
                    <a:pt x="1" y="6784"/>
                    <a:pt x="1" y="4386"/>
                  </a:cubicBezTo>
                  <a:cubicBezTo>
                    <a:pt x="1" y="1964"/>
                    <a:pt x="2014" y="0"/>
                    <a:pt x="4353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627;p42">
              <a:extLst>
                <a:ext uri="{FF2B5EF4-FFF2-40B4-BE49-F238E27FC236}">
                  <a16:creationId xmlns:a16="http://schemas.microsoft.com/office/drawing/2014/main" id="{ADF6F332-50E7-5FA8-8F32-5C802E6A2B7B}"/>
                </a:ext>
              </a:extLst>
            </p:cNvPr>
            <p:cNvSpPr/>
            <p:nvPr/>
          </p:nvSpPr>
          <p:spPr>
            <a:xfrm>
              <a:off x="5488300" y="1436000"/>
              <a:ext cx="184850" cy="185050"/>
            </a:xfrm>
            <a:custGeom>
              <a:avLst/>
              <a:gdLst/>
              <a:ahLst/>
              <a:cxnLst/>
              <a:rect l="l" t="t" r="r" b="b"/>
              <a:pathLst>
                <a:path w="7394" h="7402" extrusionOk="0">
                  <a:moveTo>
                    <a:pt x="3559" y="7402"/>
                  </a:moveTo>
                  <a:cubicBezTo>
                    <a:pt x="4996" y="7402"/>
                    <a:pt x="6291" y="6533"/>
                    <a:pt x="6842" y="5205"/>
                  </a:cubicBezTo>
                  <a:cubicBezTo>
                    <a:pt x="7394" y="3868"/>
                    <a:pt x="7093" y="2339"/>
                    <a:pt x="6074" y="1320"/>
                  </a:cubicBezTo>
                  <a:cubicBezTo>
                    <a:pt x="5055" y="301"/>
                    <a:pt x="3526" y="0"/>
                    <a:pt x="2198" y="552"/>
                  </a:cubicBezTo>
                  <a:cubicBezTo>
                    <a:pt x="861" y="1103"/>
                    <a:pt x="0" y="2398"/>
                    <a:pt x="0" y="3843"/>
                  </a:cubicBezTo>
                  <a:cubicBezTo>
                    <a:pt x="0" y="5806"/>
                    <a:pt x="1588" y="7394"/>
                    <a:pt x="3559" y="7402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628;p42">
              <a:extLst>
                <a:ext uri="{FF2B5EF4-FFF2-40B4-BE49-F238E27FC236}">
                  <a16:creationId xmlns:a16="http://schemas.microsoft.com/office/drawing/2014/main" id="{C2613CCD-2B17-AD8A-106E-A26449F2B36E}"/>
                </a:ext>
              </a:extLst>
            </p:cNvPr>
            <p:cNvSpPr/>
            <p:nvPr/>
          </p:nvSpPr>
          <p:spPr>
            <a:xfrm>
              <a:off x="5540500" y="1482775"/>
              <a:ext cx="85875" cy="86075"/>
            </a:xfrm>
            <a:custGeom>
              <a:avLst/>
              <a:gdLst/>
              <a:ahLst/>
              <a:cxnLst/>
              <a:rect l="l" t="t" r="r" b="b"/>
              <a:pathLst>
                <a:path w="3435" h="3443" extrusionOk="0">
                  <a:moveTo>
                    <a:pt x="1471" y="3442"/>
                  </a:moveTo>
                  <a:cubicBezTo>
                    <a:pt x="2783" y="3442"/>
                    <a:pt x="3434" y="1855"/>
                    <a:pt x="2507" y="928"/>
                  </a:cubicBezTo>
                  <a:cubicBezTo>
                    <a:pt x="1580" y="1"/>
                    <a:pt x="1" y="661"/>
                    <a:pt x="1" y="1972"/>
                  </a:cubicBezTo>
                  <a:cubicBezTo>
                    <a:pt x="1" y="2783"/>
                    <a:pt x="653" y="3434"/>
                    <a:pt x="1471" y="3442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629;p42">
              <a:extLst>
                <a:ext uri="{FF2B5EF4-FFF2-40B4-BE49-F238E27FC236}">
                  <a16:creationId xmlns:a16="http://schemas.microsoft.com/office/drawing/2014/main" id="{6F110880-12B4-9BEA-DFBF-0F707417A010}"/>
                </a:ext>
              </a:extLst>
            </p:cNvPr>
            <p:cNvSpPr/>
            <p:nvPr/>
          </p:nvSpPr>
          <p:spPr>
            <a:xfrm>
              <a:off x="5547600" y="1492375"/>
              <a:ext cx="69175" cy="69375"/>
            </a:xfrm>
            <a:custGeom>
              <a:avLst/>
              <a:gdLst/>
              <a:ahLst/>
              <a:cxnLst/>
              <a:rect l="l" t="t" r="r" b="b"/>
              <a:pathLst>
                <a:path w="2767" h="2775" extrusionOk="0">
                  <a:moveTo>
                    <a:pt x="1187" y="2774"/>
                  </a:moveTo>
                  <a:cubicBezTo>
                    <a:pt x="2240" y="2774"/>
                    <a:pt x="2766" y="1496"/>
                    <a:pt x="2023" y="744"/>
                  </a:cubicBezTo>
                  <a:cubicBezTo>
                    <a:pt x="1279" y="1"/>
                    <a:pt x="1" y="527"/>
                    <a:pt x="1" y="1588"/>
                  </a:cubicBezTo>
                  <a:cubicBezTo>
                    <a:pt x="1" y="2240"/>
                    <a:pt x="527" y="2766"/>
                    <a:pt x="1187" y="2774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630;p42">
              <a:extLst>
                <a:ext uri="{FF2B5EF4-FFF2-40B4-BE49-F238E27FC236}">
                  <a16:creationId xmlns:a16="http://schemas.microsoft.com/office/drawing/2014/main" id="{1BB73EDB-9893-E263-B2FA-9E3C35FB0963}"/>
                </a:ext>
              </a:extLst>
            </p:cNvPr>
            <p:cNvSpPr/>
            <p:nvPr/>
          </p:nvSpPr>
          <p:spPr>
            <a:xfrm>
              <a:off x="5538850" y="1354325"/>
              <a:ext cx="76650" cy="65000"/>
            </a:xfrm>
            <a:custGeom>
              <a:avLst/>
              <a:gdLst/>
              <a:ahLst/>
              <a:cxnLst/>
              <a:rect l="l" t="t" r="r" b="b"/>
              <a:pathLst>
                <a:path w="3066" h="2600" extrusionOk="0">
                  <a:moveTo>
                    <a:pt x="794" y="2499"/>
                  </a:moveTo>
                  <a:lnTo>
                    <a:pt x="0" y="569"/>
                  </a:lnTo>
                  <a:cubicBezTo>
                    <a:pt x="0" y="569"/>
                    <a:pt x="318" y="1"/>
                    <a:pt x="1579" y="68"/>
                  </a:cubicBezTo>
                  <a:cubicBezTo>
                    <a:pt x="2849" y="126"/>
                    <a:pt x="3066" y="544"/>
                    <a:pt x="3066" y="544"/>
                  </a:cubicBezTo>
                  <a:lnTo>
                    <a:pt x="2373" y="2599"/>
                  </a:ln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631;p42">
              <a:extLst>
                <a:ext uri="{FF2B5EF4-FFF2-40B4-BE49-F238E27FC236}">
                  <a16:creationId xmlns:a16="http://schemas.microsoft.com/office/drawing/2014/main" id="{974C4107-0D06-6A90-D728-5867A137806B}"/>
                </a:ext>
              </a:extLst>
            </p:cNvPr>
            <p:cNvSpPr/>
            <p:nvPr/>
          </p:nvSpPr>
          <p:spPr>
            <a:xfrm>
              <a:off x="5544475" y="1357875"/>
              <a:ext cx="71025" cy="61450"/>
            </a:xfrm>
            <a:custGeom>
              <a:avLst/>
              <a:gdLst/>
              <a:ahLst/>
              <a:cxnLst/>
              <a:rect l="l" t="t" r="r" b="b"/>
              <a:pathLst>
                <a:path w="2841" h="2458" extrusionOk="0">
                  <a:moveTo>
                    <a:pt x="2841" y="419"/>
                  </a:moveTo>
                  <a:lnTo>
                    <a:pt x="2148" y="2457"/>
                  </a:lnTo>
                  <a:lnTo>
                    <a:pt x="961" y="2382"/>
                  </a:lnTo>
                  <a:lnTo>
                    <a:pt x="1" y="34"/>
                  </a:lnTo>
                  <a:cubicBezTo>
                    <a:pt x="1" y="34"/>
                    <a:pt x="786" y="1"/>
                    <a:pt x="1646" y="51"/>
                  </a:cubicBezTo>
                  <a:cubicBezTo>
                    <a:pt x="2507" y="110"/>
                    <a:pt x="2699" y="293"/>
                    <a:pt x="2841" y="419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632;p42">
              <a:extLst>
                <a:ext uri="{FF2B5EF4-FFF2-40B4-BE49-F238E27FC236}">
                  <a16:creationId xmlns:a16="http://schemas.microsoft.com/office/drawing/2014/main" id="{C0B84B53-3832-AA73-2362-DDEC5F44A7D7}"/>
                </a:ext>
              </a:extLst>
            </p:cNvPr>
            <p:cNvSpPr/>
            <p:nvPr/>
          </p:nvSpPr>
          <p:spPr>
            <a:xfrm>
              <a:off x="5521500" y="1335750"/>
              <a:ext cx="112400" cy="37000"/>
            </a:xfrm>
            <a:custGeom>
              <a:avLst/>
              <a:gdLst/>
              <a:ahLst/>
              <a:cxnLst/>
              <a:rect l="l" t="t" r="r" b="b"/>
              <a:pathLst>
                <a:path w="4496" h="1480" extrusionOk="0">
                  <a:moveTo>
                    <a:pt x="4495" y="318"/>
                  </a:moveTo>
                  <a:lnTo>
                    <a:pt x="1" y="0"/>
                  </a:lnTo>
                  <a:lnTo>
                    <a:pt x="1" y="1162"/>
                  </a:lnTo>
                  <a:lnTo>
                    <a:pt x="4495" y="1479"/>
                  </a:ln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633;p42">
              <a:extLst>
                <a:ext uri="{FF2B5EF4-FFF2-40B4-BE49-F238E27FC236}">
                  <a16:creationId xmlns:a16="http://schemas.microsoft.com/office/drawing/2014/main" id="{6D3FEF7B-7A20-3A43-D231-B5E070307521}"/>
                </a:ext>
              </a:extLst>
            </p:cNvPr>
            <p:cNvSpPr/>
            <p:nvPr/>
          </p:nvSpPr>
          <p:spPr>
            <a:xfrm>
              <a:off x="4838150" y="1307350"/>
              <a:ext cx="62050" cy="30500"/>
            </a:xfrm>
            <a:custGeom>
              <a:avLst/>
              <a:gdLst/>
              <a:ahLst/>
              <a:cxnLst/>
              <a:rect l="l" t="t" r="r" b="b"/>
              <a:pathLst>
                <a:path w="2482" h="1220" extrusionOk="0">
                  <a:moveTo>
                    <a:pt x="2481" y="109"/>
                  </a:moveTo>
                  <a:lnTo>
                    <a:pt x="0" y="0"/>
                  </a:lnTo>
                  <a:lnTo>
                    <a:pt x="0" y="1111"/>
                  </a:lnTo>
                  <a:lnTo>
                    <a:pt x="2481" y="1220"/>
                  </a:ln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634;p42">
              <a:extLst>
                <a:ext uri="{FF2B5EF4-FFF2-40B4-BE49-F238E27FC236}">
                  <a16:creationId xmlns:a16="http://schemas.microsoft.com/office/drawing/2014/main" id="{8F573A10-C97E-D856-C595-AB9ABFA53A8D}"/>
                </a:ext>
              </a:extLst>
            </p:cNvPr>
            <p:cNvSpPr/>
            <p:nvPr/>
          </p:nvSpPr>
          <p:spPr>
            <a:xfrm>
              <a:off x="4790325" y="1364975"/>
              <a:ext cx="157275" cy="155425"/>
            </a:xfrm>
            <a:custGeom>
              <a:avLst/>
              <a:gdLst/>
              <a:ahLst/>
              <a:cxnLst/>
              <a:rect l="l" t="t" r="r" b="b"/>
              <a:pathLst>
                <a:path w="6291" h="6217" extrusionOk="0">
                  <a:moveTo>
                    <a:pt x="3145" y="0"/>
                  </a:moveTo>
                  <a:cubicBezTo>
                    <a:pt x="3124" y="0"/>
                    <a:pt x="3103" y="1"/>
                    <a:pt x="3083" y="1"/>
                  </a:cubicBezTo>
                  <a:cubicBezTo>
                    <a:pt x="1362" y="43"/>
                    <a:pt x="0" y="1463"/>
                    <a:pt x="42" y="3175"/>
                  </a:cubicBezTo>
                  <a:cubicBezTo>
                    <a:pt x="75" y="4867"/>
                    <a:pt x="1462" y="6217"/>
                    <a:pt x="3146" y="6217"/>
                  </a:cubicBezTo>
                  <a:cubicBezTo>
                    <a:pt x="3167" y="6217"/>
                    <a:pt x="3188" y="6217"/>
                    <a:pt x="3208" y="6216"/>
                  </a:cubicBezTo>
                  <a:cubicBezTo>
                    <a:pt x="4929" y="6183"/>
                    <a:pt x="6291" y="4763"/>
                    <a:pt x="6249" y="3042"/>
                  </a:cubicBezTo>
                  <a:cubicBezTo>
                    <a:pt x="6216" y="1350"/>
                    <a:pt x="4829" y="0"/>
                    <a:pt x="3145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635;p42">
              <a:extLst>
                <a:ext uri="{FF2B5EF4-FFF2-40B4-BE49-F238E27FC236}">
                  <a16:creationId xmlns:a16="http://schemas.microsoft.com/office/drawing/2014/main" id="{1C6EB7EC-64FC-DEEB-D00C-44FCBD50CD6F}"/>
                </a:ext>
              </a:extLst>
            </p:cNvPr>
            <p:cNvSpPr/>
            <p:nvPr/>
          </p:nvSpPr>
          <p:spPr>
            <a:xfrm>
              <a:off x="4787175" y="1334925"/>
              <a:ext cx="170050" cy="170025"/>
            </a:xfrm>
            <a:custGeom>
              <a:avLst/>
              <a:gdLst/>
              <a:ahLst/>
              <a:cxnLst/>
              <a:rect l="l" t="t" r="r" b="b"/>
              <a:pathLst>
                <a:path w="6802" h="6801" extrusionOk="0">
                  <a:moveTo>
                    <a:pt x="3267" y="6800"/>
                  </a:moveTo>
                  <a:cubicBezTo>
                    <a:pt x="4596" y="6800"/>
                    <a:pt x="5782" y="6007"/>
                    <a:pt x="6291" y="4778"/>
                  </a:cubicBezTo>
                  <a:cubicBezTo>
                    <a:pt x="6801" y="3559"/>
                    <a:pt x="6517" y="2155"/>
                    <a:pt x="5581" y="1220"/>
                  </a:cubicBezTo>
                  <a:cubicBezTo>
                    <a:pt x="4646" y="284"/>
                    <a:pt x="3242" y="0"/>
                    <a:pt x="2014" y="510"/>
                  </a:cubicBezTo>
                  <a:cubicBezTo>
                    <a:pt x="795" y="1011"/>
                    <a:pt x="1" y="2205"/>
                    <a:pt x="1" y="3534"/>
                  </a:cubicBezTo>
                  <a:cubicBezTo>
                    <a:pt x="1" y="5338"/>
                    <a:pt x="1463" y="6800"/>
                    <a:pt x="3267" y="6800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636;p42">
              <a:extLst>
                <a:ext uri="{FF2B5EF4-FFF2-40B4-BE49-F238E27FC236}">
                  <a16:creationId xmlns:a16="http://schemas.microsoft.com/office/drawing/2014/main" id="{88AE985B-B327-0DFB-39C6-BEEA41442D40}"/>
                </a:ext>
              </a:extLst>
            </p:cNvPr>
            <p:cNvSpPr/>
            <p:nvPr/>
          </p:nvSpPr>
          <p:spPr>
            <a:xfrm>
              <a:off x="4798875" y="1355600"/>
              <a:ext cx="146425" cy="146625"/>
            </a:xfrm>
            <a:custGeom>
              <a:avLst/>
              <a:gdLst/>
              <a:ahLst/>
              <a:cxnLst/>
              <a:rect l="l" t="t" r="r" b="b"/>
              <a:pathLst>
                <a:path w="5857" h="5865" extrusionOk="0">
                  <a:moveTo>
                    <a:pt x="2799" y="8"/>
                  </a:moveTo>
                  <a:cubicBezTo>
                    <a:pt x="3944" y="0"/>
                    <a:pt x="4980" y="677"/>
                    <a:pt x="5422" y="1729"/>
                  </a:cubicBezTo>
                  <a:cubicBezTo>
                    <a:pt x="5857" y="2790"/>
                    <a:pt x="5623" y="4002"/>
                    <a:pt x="4821" y="4812"/>
                  </a:cubicBezTo>
                  <a:cubicBezTo>
                    <a:pt x="4011" y="5622"/>
                    <a:pt x="2799" y="5865"/>
                    <a:pt x="1747" y="5430"/>
                  </a:cubicBezTo>
                  <a:cubicBezTo>
                    <a:pt x="686" y="4996"/>
                    <a:pt x="1" y="3968"/>
                    <a:pt x="1" y="2824"/>
                  </a:cubicBezTo>
                  <a:cubicBezTo>
                    <a:pt x="9" y="1278"/>
                    <a:pt x="1254" y="25"/>
                    <a:pt x="2799" y="8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637;p42">
              <a:extLst>
                <a:ext uri="{FF2B5EF4-FFF2-40B4-BE49-F238E27FC236}">
                  <a16:creationId xmlns:a16="http://schemas.microsoft.com/office/drawing/2014/main" id="{1F720063-1B32-D29D-3E38-B08415340C64}"/>
                </a:ext>
              </a:extLst>
            </p:cNvPr>
            <p:cNvSpPr/>
            <p:nvPr/>
          </p:nvSpPr>
          <p:spPr>
            <a:xfrm>
              <a:off x="4811400" y="1346600"/>
              <a:ext cx="133900" cy="133900"/>
            </a:xfrm>
            <a:custGeom>
              <a:avLst/>
              <a:gdLst/>
              <a:ahLst/>
              <a:cxnLst/>
              <a:rect l="l" t="t" r="r" b="b"/>
              <a:pathLst>
                <a:path w="5356" h="5356" extrusionOk="0">
                  <a:moveTo>
                    <a:pt x="2298" y="5356"/>
                  </a:moveTo>
                  <a:cubicBezTo>
                    <a:pt x="4345" y="5356"/>
                    <a:pt x="5356" y="2883"/>
                    <a:pt x="3911" y="1446"/>
                  </a:cubicBezTo>
                  <a:cubicBezTo>
                    <a:pt x="2465" y="1"/>
                    <a:pt x="1" y="1020"/>
                    <a:pt x="1" y="3067"/>
                  </a:cubicBezTo>
                  <a:cubicBezTo>
                    <a:pt x="9" y="4328"/>
                    <a:pt x="1037" y="5356"/>
                    <a:pt x="2298" y="5356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638;p42">
              <a:extLst>
                <a:ext uri="{FF2B5EF4-FFF2-40B4-BE49-F238E27FC236}">
                  <a16:creationId xmlns:a16="http://schemas.microsoft.com/office/drawing/2014/main" id="{6AC88004-C611-ED28-5CFC-79D1AA9B63B4}"/>
                </a:ext>
              </a:extLst>
            </p:cNvPr>
            <p:cNvSpPr/>
            <p:nvPr/>
          </p:nvSpPr>
          <p:spPr>
            <a:xfrm>
              <a:off x="4845250" y="1391500"/>
              <a:ext cx="55375" cy="55375"/>
            </a:xfrm>
            <a:custGeom>
              <a:avLst/>
              <a:gdLst/>
              <a:ahLst/>
              <a:cxnLst/>
              <a:rect l="l" t="t" r="r" b="b"/>
              <a:pathLst>
                <a:path w="2215" h="2215" extrusionOk="0">
                  <a:moveTo>
                    <a:pt x="944" y="2215"/>
                  </a:moveTo>
                  <a:cubicBezTo>
                    <a:pt x="1788" y="2215"/>
                    <a:pt x="2214" y="1196"/>
                    <a:pt x="1621" y="602"/>
                  </a:cubicBezTo>
                  <a:cubicBezTo>
                    <a:pt x="1019" y="1"/>
                    <a:pt x="0" y="427"/>
                    <a:pt x="0" y="1271"/>
                  </a:cubicBezTo>
                  <a:cubicBezTo>
                    <a:pt x="0" y="1789"/>
                    <a:pt x="426" y="2215"/>
                    <a:pt x="944" y="2215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639;p42">
              <a:extLst>
                <a:ext uri="{FF2B5EF4-FFF2-40B4-BE49-F238E27FC236}">
                  <a16:creationId xmlns:a16="http://schemas.microsoft.com/office/drawing/2014/main" id="{9B179AE3-8E09-5E61-25F1-88AD8325DCFC}"/>
                </a:ext>
              </a:extLst>
            </p:cNvPr>
            <p:cNvSpPr/>
            <p:nvPr/>
          </p:nvSpPr>
          <p:spPr>
            <a:xfrm>
              <a:off x="4849850" y="1397575"/>
              <a:ext cx="44700" cy="44700"/>
            </a:xfrm>
            <a:custGeom>
              <a:avLst/>
              <a:gdLst/>
              <a:ahLst/>
              <a:cxnLst/>
              <a:rect l="l" t="t" r="r" b="b"/>
              <a:pathLst>
                <a:path w="1788" h="1788" extrusionOk="0">
                  <a:moveTo>
                    <a:pt x="760" y="1788"/>
                  </a:moveTo>
                  <a:cubicBezTo>
                    <a:pt x="1445" y="1788"/>
                    <a:pt x="1788" y="961"/>
                    <a:pt x="1303" y="485"/>
                  </a:cubicBezTo>
                  <a:cubicBezTo>
                    <a:pt x="819" y="0"/>
                    <a:pt x="0" y="343"/>
                    <a:pt x="0" y="1028"/>
                  </a:cubicBezTo>
                  <a:cubicBezTo>
                    <a:pt x="0" y="1445"/>
                    <a:pt x="343" y="1788"/>
                    <a:pt x="760" y="1788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640;p42">
              <a:extLst>
                <a:ext uri="{FF2B5EF4-FFF2-40B4-BE49-F238E27FC236}">
                  <a16:creationId xmlns:a16="http://schemas.microsoft.com/office/drawing/2014/main" id="{3D1A350E-80B5-34C9-3916-F251A9AF1863}"/>
                </a:ext>
              </a:extLst>
            </p:cNvPr>
            <p:cNvSpPr/>
            <p:nvPr/>
          </p:nvSpPr>
          <p:spPr>
            <a:xfrm>
              <a:off x="4844200" y="1308400"/>
              <a:ext cx="49525" cy="41775"/>
            </a:xfrm>
            <a:custGeom>
              <a:avLst/>
              <a:gdLst/>
              <a:ahLst/>
              <a:cxnLst/>
              <a:rect l="l" t="t" r="r" b="b"/>
              <a:pathLst>
                <a:path w="1981" h="1671" extrusionOk="0">
                  <a:moveTo>
                    <a:pt x="510" y="1612"/>
                  </a:moveTo>
                  <a:lnTo>
                    <a:pt x="1" y="368"/>
                  </a:lnTo>
                  <a:cubicBezTo>
                    <a:pt x="1" y="368"/>
                    <a:pt x="201" y="0"/>
                    <a:pt x="1020" y="42"/>
                  </a:cubicBezTo>
                  <a:cubicBezTo>
                    <a:pt x="1830" y="84"/>
                    <a:pt x="1980" y="343"/>
                    <a:pt x="1980" y="343"/>
                  </a:cubicBezTo>
                  <a:lnTo>
                    <a:pt x="1529" y="1671"/>
                  </a:ln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641;p42">
              <a:extLst>
                <a:ext uri="{FF2B5EF4-FFF2-40B4-BE49-F238E27FC236}">
                  <a16:creationId xmlns:a16="http://schemas.microsoft.com/office/drawing/2014/main" id="{82EEF48F-64A3-64F5-6DEA-D045091DA4F4}"/>
                </a:ext>
              </a:extLst>
            </p:cNvPr>
            <p:cNvSpPr/>
            <p:nvPr/>
          </p:nvSpPr>
          <p:spPr>
            <a:xfrm>
              <a:off x="4851925" y="1310275"/>
              <a:ext cx="41600" cy="39900"/>
            </a:xfrm>
            <a:custGeom>
              <a:avLst/>
              <a:gdLst/>
              <a:ahLst/>
              <a:cxnLst/>
              <a:rect l="l" t="t" r="r" b="b"/>
              <a:pathLst>
                <a:path w="1664" h="1596" extrusionOk="0">
                  <a:moveTo>
                    <a:pt x="1663" y="284"/>
                  </a:moveTo>
                  <a:lnTo>
                    <a:pt x="1220" y="1596"/>
                  </a:lnTo>
                  <a:lnTo>
                    <a:pt x="452" y="1554"/>
                  </a:lnTo>
                  <a:lnTo>
                    <a:pt x="1" y="376"/>
                  </a:lnTo>
                  <a:cubicBezTo>
                    <a:pt x="1" y="376"/>
                    <a:pt x="243" y="0"/>
                    <a:pt x="895" y="42"/>
                  </a:cubicBezTo>
                  <a:cubicBezTo>
                    <a:pt x="1354" y="75"/>
                    <a:pt x="1571" y="201"/>
                    <a:pt x="1663" y="284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642;p42">
              <a:extLst>
                <a:ext uri="{FF2B5EF4-FFF2-40B4-BE49-F238E27FC236}">
                  <a16:creationId xmlns:a16="http://schemas.microsoft.com/office/drawing/2014/main" id="{29CC1FD8-302E-6202-AB76-D38380B7B613}"/>
                </a:ext>
              </a:extLst>
            </p:cNvPr>
            <p:cNvSpPr/>
            <p:nvPr/>
          </p:nvSpPr>
          <p:spPr>
            <a:xfrm>
              <a:off x="4833125" y="1296475"/>
              <a:ext cx="72300" cy="23625"/>
            </a:xfrm>
            <a:custGeom>
              <a:avLst/>
              <a:gdLst/>
              <a:ahLst/>
              <a:cxnLst/>
              <a:rect l="l" t="t" r="r" b="b"/>
              <a:pathLst>
                <a:path w="2892" h="945" extrusionOk="0">
                  <a:moveTo>
                    <a:pt x="2891" y="201"/>
                  </a:moveTo>
                  <a:lnTo>
                    <a:pt x="1" y="1"/>
                  </a:lnTo>
                  <a:lnTo>
                    <a:pt x="1" y="744"/>
                  </a:lnTo>
                  <a:lnTo>
                    <a:pt x="2891" y="945"/>
                  </a:ln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643;p42">
              <a:extLst>
                <a:ext uri="{FF2B5EF4-FFF2-40B4-BE49-F238E27FC236}">
                  <a16:creationId xmlns:a16="http://schemas.microsoft.com/office/drawing/2014/main" id="{8FF85A3D-258F-A6C3-491D-52284FD0A187}"/>
                </a:ext>
              </a:extLst>
            </p:cNvPr>
            <p:cNvSpPr/>
            <p:nvPr/>
          </p:nvSpPr>
          <p:spPr>
            <a:xfrm>
              <a:off x="6262500" y="429125"/>
              <a:ext cx="27400" cy="564550"/>
            </a:xfrm>
            <a:custGeom>
              <a:avLst/>
              <a:gdLst/>
              <a:ahLst/>
              <a:cxnLst/>
              <a:rect l="l" t="t" r="r" b="b"/>
              <a:pathLst>
                <a:path w="1096" h="22582" extrusionOk="0">
                  <a:moveTo>
                    <a:pt x="268" y="786"/>
                  </a:moveTo>
                  <a:cubicBezTo>
                    <a:pt x="268" y="59"/>
                    <a:pt x="820" y="1"/>
                    <a:pt x="828" y="786"/>
                  </a:cubicBezTo>
                  <a:lnTo>
                    <a:pt x="1095" y="22582"/>
                  </a:lnTo>
                  <a:cubicBezTo>
                    <a:pt x="911" y="22573"/>
                    <a:pt x="736" y="22565"/>
                    <a:pt x="552" y="22565"/>
                  </a:cubicBezTo>
                  <a:cubicBezTo>
                    <a:pt x="368" y="22565"/>
                    <a:pt x="185" y="22573"/>
                    <a:pt x="1" y="22582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644;p42">
              <a:extLst>
                <a:ext uri="{FF2B5EF4-FFF2-40B4-BE49-F238E27FC236}">
                  <a16:creationId xmlns:a16="http://schemas.microsoft.com/office/drawing/2014/main" id="{A13B691A-EE53-7927-B15E-B418DEA49142}"/>
                </a:ext>
              </a:extLst>
            </p:cNvPr>
            <p:cNvSpPr/>
            <p:nvPr/>
          </p:nvSpPr>
          <p:spPr>
            <a:xfrm>
              <a:off x="6270225" y="429125"/>
              <a:ext cx="11950" cy="564550"/>
            </a:xfrm>
            <a:custGeom>
              <a:avLst/>
              <a:gdLst/>
              <a:ahLst/>
              <a:cxnLst/>
              <a:rect l="l" t="t" r="r" b="b"/>
              <a:pathLst>
                <a:path w="478" h="22582" extrusionOk="0">
                  <a:moveTo>
                    <a:pt x="118" y="786"/>
                  </a:moveTo>
                  <a:cubicBezTo>
                    <a:pt x="118" y="59"/>
                    <a:pt x="360" y="1"/>
                    <a:pt x="360" y="786"/>
                  </a:cubicBezTo>
                  <a:lnTo>
                    <a:pt x="477" y="22582"/>
                  </a:lnTo>
                  <a:cubicBezTo>
                    <a:pt x="402" y="22565"/>
                    <a:pt x="318" y="22565"/>
                    <a:pt x="243" y="22565"/>
                  </a:cubicBezTo>
                  <a:cubicBezTo>
                    <a:pt x="160" y="22565"/>
                    <a:pt x="84" y="22565"/>
                    <a:pt x="1" y="22582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645;p42">
              <a:extLst>
                <a:ext uri="{FF2B5EF4-FFF2-40B4-BE49-F238E27FC236}">
                  <a16:creationId xmlns:a16="http://schemas.microsoft.com/office/drawing/2014/main" id="{DB0D1926-4790-651B-79C9-7375B313B77B}"/>
                </a:ext>
              </a:extLst>
            </p:cNvPr>
            <p:cNvSpPr/>
            <p:nvPr/>
          </p:nvSpPr>
          <p:spPr>
            <a:xfrm>
              <a:off x="6720100" y="1410100"/>
              <a:ext cx="21525" cy="266925"/>
            </a:xfrm>
            <a:custGeom>
              <a:avLst/>
              <a:gdLst/>
              <a:ahLst/>
              <a:cxnLst/>
              <a:rect l="l" t="t" r="r" b="b"/>
              <a:pathLst>
                <a:path w="861" h="10677" extrusionOk="0">
                  <a:moveTo>
                    <a:pt x="1" y="0"/>
                  </a:moveTo>
                  <a:lnTo>
                    <a:pt x="1" y="10677"/>
                  </a:lnTo>
                  <a:lnTo>
                    <a:pt x="861" y="10677"/>
                  </a:lnTo>
                  <a:lnTo>
                    <a:pt x="861" y="0"/>
                  </a:ln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646;p42">
              <a:extLst>
                <a:ext uri="{FF2B5EF4-FFF2-40B4-BE49-F238E27FC236}">
                  <a16:creationId xmlns:a16="http://schemas.microsoft.com/office/drawing/2014/main" id="{5FF815BE-8801-BFAF-199D-BB172AEE1BE5}"/>
                </a:ext>
              </a:extLst>
            </p:cNvPr>
            <p:cNvSpPr/>
            <p:nvPr/>
          </p:nvSpPr>
          <p:spPr>
            <a:xfrm>
              <a:off x="6765000" y="1609975"/>
              <a:ext cx="46800" cy="119275"/>
            </a:xfrm>
            <a:custGeom>
              <a:avLst/>
              <a:gdLst/>
              <a:ahLst/>
              <a:cxnLst/>
              <a:rect l="l" t="t" r="r" b="b"/>
              <a:pathLst>
                <a:path w="1872" h="4771" extrusionOk="0">
                  <a:moveTo>
                    <a:pt x="636" y="0"/>
                  </a:moveTo>
                  <a:cubicBezTo>
                    <a:pt x="285" y="0"/>
                    <a:pt x="1" y="284"/>
                    <a:pt x="1" y="635"/>
                  </a:cubicBezTo>
                  <a:lnTo>
                    <a:pt x="1" y="4144"/>
                  </a:lnTo>
                  <a:cubicBezTo>
                    <a:pt x="1" y="4495"/>
                    <a:pt x="285" y="4770"/>
                    <a:pt x="636" y="4770"/>
                  </a:cubicBezTo>
                  <a:lnTo>
                    <a:pt x="1245" y="4770"/>
                  </a:lnTo>
                  <a:cubicBezTo>
                    <a:pt x="1596" y="4770"/>
                    <a:pt x="1872" y="4495"/>
                    <a:pt x="1872" y="4144"/>
                  </a:cubicBezTo>
                  <a:lnTo>
                    <a:pt x="1872" y="635"/>
                  </a:lnTo>
                  <a:cubicBezTo>
                    <a:pt x="1872" y="284"/>
                    <a:pt x="1596" y="0"/>
                    <a:pt x="1245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647;p42">
              <a:extLst>
                <a:ext uri="{FF2B5EF4-FFF2-40B4-BE49-F238E27FC236}">
                  <a16:creationId xmlns:a16="http://schemas.microsoft.com/office/drawing/2014/main" id="{4A2EF66E-CDC3-3487-5DE5-2F6280CF53E9}"/>
                </a:ext>
              </a:extLst>
            </p:cNvPr>
            <p:cNvSpPr/>
            <p:nvPr/>
          </p:nvSpPr>
          <p:spPr>
            <a:xfrm>
              <a:off x="6649925" y="1609975"/>
              <a:ext cx="46800" cy="119275"/>
            </a:xfrm>
            <a:custGeom>
              <a:avLst/>
              <a:gdLst/>
              <a:ahLst/>
              <a:cxnLst/>
              <a:rect l="l" t="t" r="r" b="b"/>
              <a:pathLst>
                <a:path w="1872" h="4771" extrusionOk="0">
                  <a:moveTo>
                    <a:pt x="635" y="0"/>
                  </a:moveTo>
                  <a:cubicBezTo>
                    <a:pt x="276" y="0"/>
                    <a:pt x="1" y="284"/>
                    <a:pt x="1" y="635"/>
                  </a:cubicBezTo>
                  <a:lnTo>
                    <a:pt x="1" y="4144"/>
                  </a:lnTo>
                  <a:cubicBezTo>
                    <a:pt x="1" y="4495"/>
                    <a:pt x="276" y="4770"/>
                    <a:pt x="635" y="4770"/>
                  </a:cubicBezTo>
                  <a:lnTo>
                    <a:pt x="1237" y="4770"/>
                  </a:lnTo>
                  <a:cubicBezTo>
                    <a:pt x="1588" y="4770"/>
                    <a:pt x="1872" y="4495"/>
                    <a:pt x="1872" y="4144"/>
                  </a:cubicBezTo>
                  <a:lnTo>
                    <a:pt x="1872" y="635"/>
                  </a:lnTo>
                  <a:cubicBezTo>
                    <a:pt x="1872" y="284"/>
                    <a:pt x="1588" y="0"/>
                    <a:pt x="1237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648;p42">
              <a:extLst>
                <a:ext uri="{FF2B5EF4-FFF2-40B4-BE49-F238E27FC236}">
                  <a16:creationId xmlns:a16="http://schemas.microsoft.com/office/drawing/2014/main" id="{7C1D97BF-E678-BFDC-B476-92DDD1DB7A92}"/>
                </a:ext>
              </a:extLst>
            </p:cNvPr>
            <p:cNvSpPr/>
            <p:nvPr/>
          </p:nvSpPr>
          <p:spPr>
            <a:xfrm>
              <a:off x="6748925" y="1649450"/>
              <a:ext cx="16100" cy="40525"/>
            </a:xfrm>
            <a:custGeom>
              <a:avLst/>
              <a:gdLst/>
              <a:ahLst/>
              <a:cxnLst/>
              <a:rect l="l" t="t" r="r" b="b"/>
              <a:pathLst>
                <a:path w="644" h="1621" extrusionOk="0">
                  <a:moveTo>
                    <a:pt x="218" y="0"/>
                  </a:moveTo>
                  <a:cubicBezTo>
                    <a:pt x="101" y="0"/>
                    <a:pt x="0" y="92"/>
                    <a:pt x="0" y="209"/>
                  </a:cubicBezTo>
                  <a:lnTo>
                    <a:pt x="0" y="1404"/>
                  </a:lnTo>
                  <a:cubicBezTo>
                    <a:pt x="0" y="1529"/>
                    <a:pt x="101" y="1621"/>
                    <a:pt x="218" y="1621"/>
                  </a:cubicBezTo>
                  <a:lnTo>
                    <a:pt x="426" y="1621"/>
                  </a:lnTo>
                  <a:cubicBezTo>
                    <a:pt x="543" y="1621"/>
                    <a:pt x="644" y="1529"/>
                    <a:pt x="644" y="1404"/>
                  </a:cubicBezTo>
                  <a:lnTo>
                    <a:pt x="644" y="209"/>
                  </a:lnTo>
                  <a:cubicBezTo>
                    <a:pt x="644" y="92"/>
                    <a:pt x="543" y="0"/>
                    <a:pt x="426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649;p42">
              <a:extLst>
                <a:ext uri="{FF2B5EF4-FFF2-40B4-BE49-F238E27FC236}">
                  <a16:creationId xmlns:a16="http://schemas.microsoft.com/office/drawing/2014/main" id="{DDEA9E12-B8B9-63DB-20CF-6A17E7DCB68F}"/>
                </a:ext>
              </a:extLst>
            </p:cNvPr>
            <p:cNvSpPr/>
            <p:nvPr/>
          </p:nvSpPr>
          <p:spPr>
            <a:xfrm>
              <a:off x="6696700" y="1649450"/>
              <a:ext cx="16125" cy="40525"/>
            </a:xfrm>
            <a:custGeom>
              <a:avLst/>
              <a:gdLst/>
              <a:ahLst/>
              <a:cxnLst/>
              <a:rect l="l" t="t" r="r" b="b"/>
              <a:pathLst>
                <a:path w="645" h="1621" extrusionOk="0">
                  <a:moveTo>
                    <a:pt x="218" y="0"/>
                  </a:moveTo>
                  <a:cubicBezTo>
                    <a:pt x="101" y="0"/>
                    <a:pt x="1" y="92"/>
                    <a:pt x="1" y="209"/>
                  </a:cubicBezTo>
                  <a:lnTo>
                    <a:pt x="1" y="1404"/>
                  </a:lnTo>
                  <a:cubicBezTo>
                    <a:pt x="1" y="1529"/>
                    <a:pt x="101" y="1621"/>
                    <a:pt x="218" y="1621"/>
                  </a:cubicBezTo>
                  <a:lnTo>
                    <a:pt x="427" y="1621"/>
                  </a:lnTo>
                  <a:cubicBezTo>
                    <a:pt x="544" y="1621"/>
                    <a:pt x="644" y="1529"/>
                    <a:pt x="644" y="1404"/>
                  </a:cubicBezTo>
                  <a:lnTo>
                    <a:pt x="644" y="209"/>
                  </a:lnTo>
                  <a:cubicBezTo>
                    <a:pt x="644" y="92"/>
                    <a:pt x="544" y="0"/>
                    <a:pt x="427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650;p42">
              <a:extLst>
                <a:ext uri="{FF2B5EF4-FFF2-40B4-BE49-F238E27FC236}">
                  <a16:creationId xmlns:a16="http://schemas.microsoft.com/office/drawing/2014/main" id="{EEC387DC-B751-7881-67A1-C93010B001A6}"/>
                </a:ext>
              </a:extLst>
            </p:cNvPr>
            <p:cNvSpPr/>
            <p:nvPr/>
          </p:nvSpPr>
          <p:spPr>
            <a:xfrm>
              <a:off x="6704650" y="1662400"/>
              <a:ext cx="52450" cy="14425"/>
            </a:xfrm>
            <a:custGeom>
              <a:avLst/>
              <a:gdLst/>
              <a:ahLst/>
              <a:cxnLst/>
              <a:rect l="l" t="t" r="r" b="b"/>
              <a:pathLst>
                <a:path w="2098" h="577" extrusionOk="0">
                  <a:moveTo>
                    <a:pt x="0" y="0"/>
                  </a:moveTo>
                  <a:lnTo>
                    <a:pt x="0" y="576"/>
                  </a:lnTo>
                  <a:lnTo>
                    <a:pt x="2097" y="576"/>
                  </a:lnTo>
                  <a:lnTo>
                    <a:pt x="2097" y="0"/>
                  </a:ln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651;p42">
              <a:extLst>
                <a:ext uri="{FF2B5EF4-FFF2-40B4-BE49-F238E27FC236}">
                  <a16:creationId xmlns:a16="http://schemas.microsoft.com/office/drawing/2014/main" id="{61AA8D99-5C79-F0BC-4864-AAF24FA4D9AE}"/>
                </a:ext>
              </a:extLst>
            </p:cNvPr>
            <p:cNvSpPr/>
            <p:nvPr/>
          </p:nvSpPr>
          <p:spPr>
            <a:xfrm>
              <a:off x="6720100" y="1410100"/>
              <a:ext cx="44300" cy="266925"/>
            </a:xfrm>
            <a:custGeom>
              <a:avLst/>
              <a:gdLst/>
              <a:ahLst/>
              <a:cxnLst/>
              <a:rect l="l" t="t" r="r" b="b"/>
              <a:pathLst>
                <a:path w="1772" h="10677" extrusionOk="0">
                  <a:moveTo>
                    <a:pt x="1772" y="0"/>
                  </a:moveTo>
                  <a:lnTo>
                    <a:pt x="1" y="0"/>
                  </a:lnTo>
                  <a:lnTo>
                    <a:pt x="1" y="10677"/>
                  </a:lnTo>
                  <a:lnTo>
                    <a:pt x="1772" y="6400"/>
                  </a:ln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652;p42">
              <a:extLst>
                <a:ext uri="{FF2B5EF4-FFF2-40B4-BE49-F238E27FC236}">
                  <a16:creationId xmlns:a16="http://schemas.microsoft.com/office/drawing/2014/main" id="{FD70C094-F046-371F-1BA6-A708ED07790E}"/>
                </a:ext>
              </a:extLst>
            </p:cNvPr>
            <p:cNvSpPr/>
            <p:nvPr/>
          </p:nvSpPr>
          <p:spPr>
            <a:xfrm>
              <a:off x="6268575" y="1525800"/>
              <a:ext cx="12550" cy="155400"/>
            </a:xfrm>
            <a:custGeom>
              <a:avLst/>
              <a:gdLst/>
              <a:ahLst/>
              <a:cxnLst/>
              <a:rect l="l" t="t" r="r" b="b"/>
              <a:pathLst>
                <a:path w="502" h="6216" extrusionOk="0">
                  <a:moveTo>
                    <a:pt x="0" y="1"/>
                  </a:moveTo>
                  <a:lnTo>
                    <a:pt x="0" y="6216"/>
                  </a:lnTo>
                  <a:lnTo>
                    <a:pt x="501" y="6216"/>
                  </a:lnTo>
                  <a:lnTo>
                    <a:pt x="501" y="1"/>
                  </a:ln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653;p42">
              <a:extLst>
                <a:ext uri="{FF2B5EF4-FFF2-40B4-BE49-F238E27FC236}">
                  <a16:creationId xmlns:a16="http://schemas.microsoft.com/office/drawing/2014/main" id="{7BFAA380-220E-BEB3-B99B-9A9AEE6DC5F9}"/>
                </a:ext>
              </a:extLst>
            </p:cNvPr>
            <p:cNvSpPr/>
            <p:nvPr/>
          </p:nvSpPr>
          <p:spPr>
            <a:xfrm>
              <a:off x="6294675" y="1642125"/>
              <a:ext cx="27375" cy="69575"/>
            </a:xfrm>
            <a:custGeom>
              <a:avLst/>
              <a:gdLst/>
              <a:ahLst/>
              <a:cxnLst/>
              <a:rect l="l" t="t" r="r" b="b"/>
              <a:pathLst>
                <a:path w="1095" h="2783" extrusionOk="0">
                  <a:moveTo>
                    <a:pt x="368" y="1"/>
                  </a:moveTo>
                  <a:cubicBezTo>
                    <a:pt x="159" y="1"/>
                    <a:pt x="0" y="168"/>
                    <a:pt x="0" y="377"/>
                  </a:cubicBezTo>
                  <a:lnTo>
                    <a:pt x="0" y="2415"/>
                  </a:lnTo>
                  <a:cubicBezTo>
                    <a:pt x="0" y="2616"/>
                    <a:pt x="159" y="2783"/>
                    <a:pt x="368" y="2783"/>
                  </a:cubicBezTo>
                  <a:lnTo>
                    <a:pt x="719" y="2783"/>
                  </a:lnTo>
                  <a:cubicBezTo>
                    <a:pt x="928" y="2783"/>
                    <a:pt x="1095" y="2616"/>
                    <a:pt x="1095" y="2415"/>
                  </a:cubicBezTo>
                  <a:lnTo>
                    <a:pt x="1095" y="377"/>
                  </a:lnTo>
                  <a:cubicBezTo>
                    <a:pt x="1095" y="168"/>
                    <a:pt x="928" y="1"/>
                    <a:pt x="719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654;p42">
              <a:extLst>
                <a:ext uri="{FF2B5EF4-FFF2-40B4-BE49-F238E27FC236}">
                  <a16:creationId xmlns:a16="http://schemas.microsoft.com/office/drawing/2014/main" id="{122FC425-531D-8B79-A5B2-B63C6152AFE6}"/>
                </a:ext>
              </a:extLst>
            </p:cNvPr>
            <p:cNvSpPr/>
            <p:nvPr/>
          </p:nvSpPr>
          <p:spPr>
            <a:xfrm>
              <a:off x="6227625" y="1642125"/>
              <a:ext cx="27175" cy="69575"/>
            </a:xfrm>
            <a:custGeom>
              <a:avLst/>
              <a:gdLst/>
              <a:ahLst/>
              <a:cxnLst/>
              <a:rect l="l" t="t" r="r" b="b"/>
              <a:pathLst>
                <a:path w="1087" h="2783" extrusionOk="0">
                  <a:moveTo>
                    <a:pt x="368" y="1"/>
                  </a:moveTo>
                  <a:cubicBezTo>
                    <a:pt x="159" y="1"/>
                    <a:pt x="1" y="168"/>
                    <a:pt x="1" y="377"/>
                  </a:cubicBezTo>
                  <a:lnTo>
                    <a:pt x="1" y="2415"/>
                  </a:lnTo>
                  <a:cubicBezTo>
                    <a:pt x="1" y="2616"/>
                    <a:pt x="159" y="2783"/>
                    <a:pt x="368" y="2783"/>
                  </a:cubicBezTo>
                  <a:lnTo>
                    <a:pt x="719" y="2783"/>
                  </a:lnTo>
                  <a:cubicBezTo>
                    <a:pt x="928" y="2783"/>
                    <a:pt x="1087" y="2616"/>
                    <a:pt x="1087" y="2415"/>
                  </a:cubicBezTo>
                  <a:lnTo>
                    <a:pt x="1087" y="377"/>
                  </a:lnTo>
                  <a:cubicBezTo>
                    <a:pt x="1087" y="168"/>
                    <a:pt x="928" y="1"/>
                    <a:pt x="719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655;p42">
              <a:extLst>
                <a:ext uri="{FF2B5EF4-FFF2-40B4-BE49-F238E27FC236}">
                  <a16:creationId xmlns:a16="http://schemas.microsoft.com/office/drawing/2014/main" id="{2B70E417-DA09-DAAC-12E2-DDB5F8BE11A8}"/>
                </a:ext>
              </a:extLst>
            </p:cNvPr>
            <p:cNvSpPr/>
            <p:nvPr/>
          </p:nvSpPr>
          <p:spPr>
            <a:xfrm>
              <a:off x="6285275" y="1665100"/>
              <a:ext cx="9425" cy="23625"/>
            </a:xfrm>
            <a:custGeom>
              <a:avLst/>
              <a:gdLst/>
              <a:ahLst/>
              <a:cxnLst/>
              <a:rect l="l" t="t" r="r" b="b"/>
              <a:pathLst>
                <a:path w="377" h="945" extrusionOk="0">
                  <a:moveTo>
                    <a:pt x="126" y="1"/>
                  </a:moveTo>
                  <a:cubicBezTo>
                    <a:pt x="59" y="1"/>
                    <a:pt x="0" y="59"/>
                    <a:pt x="0" y="126"/>
                  </a:cubicBezTo>
                  <a:lnTo>
                    <a:pt x="0" y="819"/>
                  </a:lnTo>
                  <a:cubicBezTo>
                    <a:pt x="0" y="895"/>
                    <a:pt x="59" y="945"/>
                    <a:pt x="126" y="945"/>
                  </a:cubicBezTo>
                  <a:lnTo>
                    <a:pt x="251" y="945"/>
                  </a:lnTo>
                  <a:cubicBezTo>
                    <a:pt x="318" y="945"/>
                    <a:pt x="376" y="895"/>
                    <a:pt x="376" y="819"/>
                  </a:cubicBezTo>
                  <a:lnTo>
                    <a:pt x="376" y="126"/>
                  </a:lnTo>
                  <a:cubicBezTo>
                    <a:pt x="376" y="59"/>
                    <a:pt x="318" y="1"/>
                    <a:pt x="251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656;p42">
              <a:extLst>
                <a:ext uri="{FF2B5EF4-FFF2-40B4-BE49-F238E27FC236}">
                  <a16:creationId xmlns:a16="http://schemas.microsoft.com/office/drawing/2014/main" id="{A7BF7B71-9CD0-79F0-3FC6-231DFAA5C033}"/>
                </a:ext>
              </a:extLst>
            </p:cNvPr>
            <p:cNvSpPr/>
            <p:nvPr/>
          </p:nvSpPr>
          <p:spPr>
            <a:xfrm>
              <a:off x="6255000" y="1665100"/>
              <a:ext cx="9200" cy="23625"/>
            </a:xfrm>
            <a:custGeom>
              <a:avLst/>
              <a:gdLst/>
              <a:ahLst/>
              <a:cxnLst/>
              <a:rect l="l" t="t" r="r" b="b"/>
              <a:pathLst>
                <a:path w="368" h="945" extrusionOk="0">
                  <a:moveTo>
                    <a:pt x="125" y="1"/>
                  </a:moveTo>
                  <a:cubicBezTo>
                    <a:pt x="50" y="1"/>
                    <a:pt x="0" y="59"/>
                    <a:pt x="0" y="126"/>
                  </a:cubicBezTo>
                  <a:lnTo>
                    <a:pt x="0" y="819"/>
                  </a:lnTo>
                  <a:cubicBezTo>
                    <a:pt x="0" y="895"/>
                    <a:pt x="50" y="945"/>
                    <a:pt x="125" y="945"/>
                  </a:cubicBezTo>
                  <a:lnTo>
                    <a:pt x="242" y="945"/>
                  </a:lnTo>
                  <a:cubicBezTo>
                    <a:pt x="309" y="945"/>
                    <a:pt x="368" y="895"/>
                    <a:pt x="368" y="819"/>
                  </a:cubicBezTo>
                  <a:lnTo>
                    <a:pt x="368" y="126"/>
                  </a:lnTo>
                  <a:cubicBezTo>
                    <a:pt x="368" y="59"/>
                    <a:pt x="309" y="1"/>
                    <a:pt x="242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657;p42">
              <a:extLst>
                <a:ext uri="{FF2B5EF4-FFF2-40B4-BE49-F238E27FC236}">
                  <a16:creationId xmlns:a16="http://schemas.microsoft.com/office/drawing/2014/main" id="{97065FD3-1550-D8D7-FA14-419F8AEB8AD9}"/>
                </a:ext>
              </a:extLst>
            </p:cNvPr>
            <p:cNvSpPr/>
            <p:nvPr/>
          </p:nvSpPr>
          <p:spPr>
            <a:xfrm>
              <a:off x="6259575" y="1672625"/>
              <a:ext cx="30525" cy="8575"/>
            </a:xfrm>
            <a:custGeom>
              <a:avLst/>
              <a:gdLst/>
              <a:ahLst/>
              <a:cxnLst/>
              <a:rect l="l" t="t" r="r" b="b"/>
              <a:pathLst>
                <a:path w="1221" h="343" extrusionOk="0">
                  <a:moveTo>
                    <a:pt x="1" y="0"/>
                  </a:moveTo>
                  <a:lnTo>
                    <a:pt x="1" y="343"/>
                  </a:lnTo>
                  <a:lnTo>
                    <a:pt x="1221" y="343"/>
                  </a:lnTo>
                  <a:lnTo>
                    <a:pt x="1221" y="0"/>
                  </a:ln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658;p42">
              <a:extLst>
                <a:ext uri="{FF2B5EF4-FFF2-40B4-BE49-F238E27FC236}">
                  <a16:creationId xmlns:a16="http://schemas.microsoft.com/office/drawing/2014/main" id="{49553371-2E17-D67E-55A3-01F656808D5F}"/>
                </a:ext>
              </a:extLst>
            </p:cNvPr>
            <p:cNvSpPr/>
            <p:nvPr/>
          </p:nvSpPr>
          <p:spPr>
            <a:xfrm>
              <a:off x="6510825" y="1146125"/>
              <a:ext cx="486875" cy="84400"/>
            </a:xfrm>
            <a:custGeom>
              <a:avLst/>
              <a:gdLst/>
              <a:ahLst/>
              <a:cxnLst/>
              <a:rect l="l" t="t" r="r" b="b"/>
              <a:pathLst>
                <a:path w="19475" h="3376" extrusionOk="0">
                  <a:moveTo>
                    <a:pt x="17436" y="1612"/>
                  </a:moveTo>
                  <a:lnTo>
                    <a:pt x="285" y="3375"/>
                  </a:lnTo>
                  <a:cubicBezTo>
                    <a:pt x="226" y="2807"/>
                    <a:pt x="134" y="2239"/>
                    <a:pt x="1" y="1688"/>
                  </a:cubicBezTo>
                  <a:lnTo>
                    <a:pt x="17093" y="201"/>
                  </a:lnTo>
                  <a:cubicBezTo>
                    <a:pt x="19474" y="0"/>
                    <a:pt x="19223" y="1429"/>
                    <a:pt x="17436" y="1612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659;p42">
              <a:extLst>
                <a:ext uri="{FF2B5EF4-FFF2-40B4-BE49-F238E27FC236}">
                  <a16:creationId xmlns:a16="http://schemas.microsoft.com/office/drawing/2014/main" id="{26D5D013-091D-7D93-2E73-40E8E9134B34}"/>
                </a:ext>
              </a:extLst>
            </p:cNvPr>
            <p:cNvSpPr/>
            <p:nvPr/>
          </p:nvSpPr>
          <p:spPr>
            <a:xfrm>
              <a:off x="6512700" y="1155725"/>
              <a:ext cx="455125" cy="55775"/>
            </a:xfrm>
            <a:custGeom>
              <a:avLst/>
              <a:gdLst/>
              <a:ahLst/>
              <a:cxnLst/>
              <a:rect l="l" t="t" r="r" b="b"/>
              <a:pathLst>
                <a:path w="18205" h="2231" extrusionOk="0">
                  <a:moveTo>
                    <a:pt x="17110" y="527"/>
                  </a:moveTo>
                  <a:lnTo>
                    <a:pt x="143" y="2231"/>
                  </a:lnTo>
                  <a:cubicBezTo>
                    <a:pt x="110" y="2022"/>
                    <a:pt x="59" y="1813"/>
                    <a:pt x="1" y="1604"/>
                  </a:cubicBezTo>
                  <a:lnTo>
                    <a:pt x="17077" y="101"/>
                  </a:lnTo>
                  <a:cubicBezTo>
                    <a:pt x="18204" y="0"/>
                    <a:pt x="18204" y="418"/>
                    <a:pt x="17110" y="527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660;p42">
              <a:extLst>
                <a:ext uri="{FF2B5EF4-FFF2-40B4-BE49-F238E27FC236}">
                  <a16:creationId xmlns:a16="http://schemas.microsoft.com/office/drawing/2014/main" id="{51ED7DE2-872B-A679-66AD-0FE5E7742C14}"/>
                </a:ext>
              </a:extLst>
            </p:cNvPr>
            <p:cNvSpPr/>
            <p:nvPr/>
          </p:nvSpPr>
          <p:spPr>
            <a:xfrm>
              <a:off x="6459875" y="1236750"/>
              <a:ext cx="1891575" cy="207000"/>
            </a:xfrm>
            <a:custGeom>
              <a:avLst/>
              <a:gdLst/>
              <a:ahLst/>
              <a:cxnLst/>
              <a:rect l="l" t="t" r="r" b="b"/>
              <a:pathLst>
                <a:path w="75663" h="8280" extrusionOk="0">
                  <a:moveTo>
                    <a:pt x="72965" y="2064"/>
                  </a:moveTo>
                  <a:lnTo>
                    <a:pt x="84" y="8279"/>
                  </a:lnTo>
                  <a:cubicBezTo>
                    <a:pt x="17" y="7519"/>
                    <a:pt x="176" y="5447"/>
                    <a:pt x="0" y="4729"/>
                  </a:cubicBezTo>
                  <a:lnTo>
                    <a:pt x="72513" y="193"/>
                  </a:lnTo>
                  <a:cubicBezTo>
                    <a:pt x="75663" y="1"/>
                    <a:pt x="75329" y="1864"/>
                    <a:pt x="72965" y="2064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661;p42">
              <a:extLst>
                <a:ext uri="{FF2B5EF4-FFF2-40B4-BE49-F238E27FC236}">
                  <a16:creationId xmlns:a16="http://schemas.microsoft.com/office/drawing/2014/main" id="{0DCB336D-A397-8F71-501C-BE190E0E2290}"/>
                </a:ext>
              </a:extLst>
            </p:cNvPr>
            <p:cNvSpPr/>
            <p:nvPr/>
          </p:nvSpPr>
          <p:spPr>
            <a:xfrm>
              <a:off x="6461325" y="1250750"/>
              <a:ext cx="1814325" cy="168975"/>
            </a:xfrm>
            <a:custGeom>
              <a:avLst/>
              <a:gdLst/>
              <a:ahLst/>
              <a:cxnLst/>
              <a:rect l="l" t="t" r="r" b="b"/>
              <a:pathLst>
                <a:path w="72573" h="6759" extrusionOk="0">
                  <a:moveTo>
                    <a:pt x="9" y="6759"/>
                  </a:moveTo>
                  <a:cubicBezTo>
                    <a:pt x="26" y="6040"/>
                    <a:pt x="51" y="5171"/>
                    <a:pt x="1" y="4587"/>
                  </a:cubicBezTo>
                  <a:lnTo>
                    <a:pt x="70935" y="109"/>
                  </a:lnTo>
                  <a:cubicBezTo>
                    <a:pt x="72572" y="0"/>
                    <a:pt x="72397" y="978"/>
                    <a:pt x="71169" y="1070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662;p42">
              <a:extLst>
                <a:ext uri="{FF2B5EF4-FFF2-40B4-BE49-F238E27FC236}">
                  <a16:creationId xmlns:a16="http://schemas.microsoft.com/office/drawing/2014/main" id="{25AB12CA-5837-23C7-2568-B098B59DFFA6}"/>
                </a:ext>
              </a:extLst>
            </p:cNvPr>
            <p:cNvSpPr/>
            <p:nvPr/>
          </p:nvSpPr>
          <p:spPr>
            <a:xfrm>
              <a:off x="6926650" y="1352675"/>
              <a:ext cx="96300" cy="47625"/>
            </a:xfrm>
            <a:custGeom>
              <a:avLst/>
              <a:gdLst/>
              <a:ahLst/>
              <a:cxnLst/>
              <a:rect l="l" t="t" r="r" b="b"/>
              <a:pathLst>
                <a:path w="3852" h="1905" extrusionOk="0">
                  <a:moveTo>
                    <a:pt x="1" y="176"/>
                  </a:moveTo>
                  <a:lnTo>
                    <a:pt x="3852" y="0"/>
                  </a:lnTo>
                  <a:lnTo>
                    <a:pt x="3852" y="1729"/>
                  </a:lnTo>
                  <a:lnTo>
                    <a:pt x="1" y="1905"/>
                  </a:ln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663;p42">
              <a:extLst>
                <a:ext uri="{FF2B5EF4-FFF2-40B4-BE49-F238E27FC236}">
                  <a16:creationId xmlns:a16="http://schemas.microsoft.com/office/drawing/2014/main" id="{7DC78BD7-39AC-064B-369F-46A465391627}"/>
                </a:ext>
              </a:extLst>
            </p:cNvPr>
            <p:cNvSpPr/>
            <p:nvPr/>
          </p:nvSpPr>
          <p:spPr>
            <a:xfrm>
              <a:off x="6453200" y="1262450"/>
              <a:ext cx="1877375" cy="183375"/>
            </a:xfrm>
            <a:custGeom>
              <a:avLst/>
              <a:gdLst/>
              <a:ahLst/>
              <a:cxnLst/>
              <a:rect l="l" t="t" r="r" b="b"/>
              <a:pathLst>
                <a:path w="75095" h="7335" extrusionOk="0">
                  <a:moveTo>
                    <a:pt x="73232" y="1036"/>
                  </a:moveTo>
                  <a:lnTo>
                    <a:pt x="100" y="7335"/>
                  </a:lnTo>
                  <a:cubicBezTo>
                    <a:pt x="100" y="7101"/>
                    <a:pt x="351" y="6784"/>
                    <a:pt x="334" y="6583"/>
                  </a:cubicBezTo>
                  <a:cubicBezTo>
                    <a:pt x="167" y="6190"/>
                    <a:pt x="0" y="6500"/>
                    <a:pt x="0" y="6316"/>
                  </a:cubicBezTo>
                  <a:lnTo>
                    <a:pt x="73006" y="510"/>
                  </a:lnTo>
                  <a:cubicBezTo>
                    <a:pt x="74025" y="426"/>
                    <a:pt x="74794" y="259"/>
                    <a:pt x="75095" y="0"/>
                  </a:cubicBezTo>
                  <a:cubicBezTo>
                    <a:pt x="74911" y="760"/>
                    <a:pt x="73958" y="978"/>
                    <a:pt x="73232" y="1036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664;p42">
              <a:extLst>
                <a:ext uri="{FF2B5EF4-FFF2-40B4-BE49-F238E27FC236}">
                  <a16:creationId xmlns:a16="http://schemas.microsoft.com/office/drawing/2014/main" id="{E6D64CA0-6417-77DE-EAF8-790B9FF80F47}"/>
                </a:ext>
              </a:extLst>
            </p:cNvPr>
            <p:cNvSpPr/>
            <p:nvPr/>
          </p:nvSpPr>
          <p:spPr>
            <a:xfrm>
              <a:off x="6033400" y="993225"/>
              <a:ext cx="485600" cy="525700"/>
            </a:xfrm>
            <a:custGeom>
              <a:avLst/>
              <a:gdLst/>
              <a:ahLst/>
              <a:cxnLst/>
              <a:rect l="l" t="t" r="r" b="b"/>
              <a:pathLst>
                <a:path w="19424" h="21028" extrusionOk="0">
                  <a:moveTo>
                    <a:pt x="9716" y="1"/>
                  </a:moveTo>
                  <a:cubicBezTo>
                    <a:pt x="4353" y="1"/>
                    <a:pt x="0" y="4704"/>
                    <a:pt x="0" y="10510"/>
                  </a:cubicBezTo>
                  <a:cubicBezTo>
                    <a:pt x="0" y="16316"/>
                    <a:pt x="4353" y="21028"/>
                    <a:pt x="9716" y="21028"/>
                  </a:cubicBezTo>
                  <a:cubicBezTo>
                    <a:pt x="15079" y="21028"/>
                    <a:pt x="19424" y="16316"/>
                    <a:pt x="19424" y="10510"/>
                  </a:cubicBezTo>
                  <a:cubicBezTo>
                    <a:pt x="19424" y="4704"/>
                    <a:pt x="15079" y="1"/>
                    <a:pt x="9716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665;p42">
              <a:extLst>
                <a:ext uri="{FF2B5EF4-FFF2-40B4-BE49-F238E27FC236}">
                  <a16:creationId xmlns:a16="http://schemas.microsoft.com/office/drawing/2014/main" id="{90427381-A0DF-43EE-0376-1AA01C61F55B}"/>
                </a:ext>
              </a:extLst>
            </p:cNvPr>
            <p:cNvSpPr/>
            <p:nvPr/>
          </p:nvSpPr>
          <p:spPr>
            <a:xfrm>
              <a:off x="6058050" y="1336175"/>
              <a:ext cx="436525" cy="182750"/>
            </a:xfrm>
            <a:custGeom>
              <a:avLst/>
              <a:gdLst/>
              <a:ahLst/>
              <a:cxnLst/>
              <a:rect l="l" t="t" r="r" b="b"/>
              <a:pathLst>
                <a:path w="17461" h="7310" extrusionOk="0">
                  <a:moveTo>
                    <a:pt x="17460" y="1412"/>
                  </a:moveTo>
                  <a:cubicBezTo>
                    <a:pt x="15881" y="4904"/>
                    <a:pt x="12565" y="7310"/>
                    <a:pt x="8730" y="7310"/>
                  </a:cubicBezTo>
                  <a:cubicBezTo>
                    <a:pt x="4896" y="7310"/>
                    <a:pt x="1579" y="4904"/>
                    <a:pt x="0" y="1412"/>
                  </a:cubicBezTo>
                  <a:cubicBezTo>
                    <a:pt x="5731" y="0"/>
                    <a:pt x="11721" y="0"/>
                    <a:pt x="17460" y="1412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66;p42">
              <a:extLst>
                <a:ext uri="{FF2B5EF4-FFF2-40B4-BE49-F238E27FC236}">
                  <a16:creationId xmlns:a16="http://schemas.microsoft.com/office/drawing/2014/main" id="{38FDF33D-3A44-8C4D-DC2F-964AFB360067}"/>
                </a:ext>
              </a:extLst>
            </p:cNvPr>
            <p:cNvSpPr/>
            <p:nvPr/>
          </p:nvSpPr>
          <p:spPr>
            <a:xfrm>
              <a:off x="6071200" y="1343900"/>
              <a:ext cx="409175" cy="160425"/>
            </a:xfrm>
            <a:custGeom>
              <a:avLst/>
              <a:gdLst/>
              <a:ahLst/>
              <a:cxnLst/>
              <a:rect l="l" t="t" r="r" b="b"/>
              <a:pathLst>
                <a:path w="16367" h="6417" extrusionOk="0">
                  <a:moveTo>
                    <a:pt x="10669" y="109"/>
                  </a:moveTo>
                  <a:cubicBezTo>
                    <a:pt x="11521" y="167"/>
                    <a:pt x="12607" y="259"/>
                    <a:pt x="13584" y="385"/>
                  </a:cubicBezTo>
                  <a:cubicBezTo>
                    <a:pt x="14044" y="451"/>
                    <a:pt x="14503" y="527"/>
                    <a:pt x="14954" y="610"/>
                  </a:cubicBezTo>
                  <a:cubicBezTo>
                    <a:pt x="15815" y="794"/>
                    <a:pt x="16366" y="1028"/>
                    <a:pt x="16207" y="1345"/>
                  </a:cubicBezTo>
                  <a:cubicBezTo>
                    <a:pt x="14620" y="4361"/>
                    <a:pt x="11638" y="6416"/>
                    <a:pt x="8204" y="6416"/>
                  </a:cubicBezTo>
                  <a:cubicBezTo>
                    <a:pt x="4604" y="6416"/>
                    <a:pt x="1513" y="4169"/>
                    <a:pt x="1" y="911"/>
                  </a:cubicBezTo>
                  <a:cubicBezTo>
                    <a:pt x="2699" y="301"/>
                    <a:pt x="5447" y="0"/>
                    <a:pt x="8204" y="9"/>
                  </a:cubicBezTo>
                  <a:cubicBezTo>
                    <a:pt x="8964" y="9"/>
                    <a:pt x="9716" y="25"/>
                    <a:pt x="10451" y="67"/>
                  </a:cubicBezTo>
                  <a:cubicBezTo>
                    <a:pt x="10518" y="92"/>
                    <a:pt x="10593" y="100"/>
                    <a:pt x="10669" y="109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67;p42">
              <a:extLst>
                <a:ext uri="{FF2B5EF4-FFF2-40B4-BE49-F238E27FC236}">
                  <a16:creationId xmlns:a16="http://schemas.microsoft.com/office/drawing/2014/main" id="{D0B859BB-E1A8-F0CB-F1C4-9481314FB457}"/>
                </a:ext>
              </a:extLst>
            </p:cNvPr>
            <p:cNvSpPr/>
            <p:nvPr/>
          </p:nvSpPr>
          <p:spPr>
            <a:xfrm>
              <a:off x="6167275" y="1122925"/>
              <a:ext cx="104250" cy="64150"/>
            </a:xfrm>
            <a:custGeom>
              <a:avLst/>
              <a:gdLst/>
              <a:ahLst/>
              <a:cxnLst/>
              <a:rect l="l" t="t" r="r" b="b"/>
              <a:pathLst>
                <a:path w="4170" h="2566" extrusionOk="0">
                  <a:moveTo>
                    <a:pt x="259" y="2474"/>
                  </a:moveTo>
                  <a:cubicBezTo>
                    <a:pt x="1437" y="2423"/>
                    <a:pt x="2715" y="2524"/>
                    <a:pt x="3910" y="2557"/>
                  </a:cubicBezTo>
                  <a:cubicBezTo>
                    <a:pt x="4069" y="2565"/>
                    <a:pt x="4152" y="2490"/>
                    <a:pt x="4152" y="2281"/>
                  </a:cubicBezTo>
                  <a:lnTo>
                    <a:pt x="4152" y="352"/>
                  </a:lnTo>
                  <a:cubicBezTo>
                    <a:pt x="4152" y="193"/>
                    <a:pt x="4169" y="68"/>
                    <a:pt x="3877" y="68"/>
                  </a:cubicBezTo>
                  <a:cubicBezTo>
                    <a:pt x="3041" y="59"/>
                    <a:pt x="2064" y="51"/>
                    <a:pt x="1011" y="9"/>
                  </a:cubicBezTo>
                  <a:cubicBezTo>
                    <a:pt x="786" y="1"/>
                    <a:pt x="736" y="42"/>
                    <a:pt x="669" y="235"/>
                  </a:cubicBezTo>
                  <a:lnTo>
                    <a:pt x="76" y="2281"/>
                  </a:lnTo>
                  <a:cubicBezTo>
                    <a:pt x="0" y="2415"/>
                    <a:pt x="84" y="2474"/>
                    <a:pt x="259" y="2474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68;p42">
              <a:extLst>
                <a:ext uri="{FF2B5EF4-FFF2-40B4-BE49-F238E27FC236}">
                  <a16:creationId xmlns:a16="http://schemas.microsoft.com/office/drawing/2014/main" id="{247F4A1D-1176-10D4-1B35-550344E5F85E}"/>
                </a:ext>
              </a:extLst>
            </p:cNvPr>
            <p:cNvSpPr/>
            <p:nvPr/>
          </p:nvSpPr>
          <p:spPr>
            <a:xfrm>
              <a:off x="6108575" y="1122100"/>
              <a:ext cx="66250" cy="76875"/>
            </a:xfrm>
            <a:custGeom>
              <a:avLst/>
              <a:gdLst/>
              <a:ahLst/>
              <a:cxnLst/>
              <a:rect l="l" t="t" r="r" b="b"/>
              <a:pathLst>
                <a:path w="2650" h="3075" extrusionOk="0">
                  <a:moveTo>
                    <a:pt x="185" y="3041"/>
                  </a:moveTo>
                  <a:cubicBezTo>
                    <a:pt x="619" y="2899"/>
                    <a:pt x="1129" y="2740"/>
                    <a:pt x="1705" y="2598"/>
                  </a:cubicBezTo>
                  <a:cubicBezTo>
                    <a:pt x="1830" y="2573"/>
                    <a:pt x="1931" y="2481"/>
                    <a:pt x="1964" y="2356"/>
                  </a:cubicBezTo>
                  <a:lnTo>
                    <a:pt x="2599" y="176"/>
                  </a:lnTo>
                  <a:cubicBezTo>
                    <a:pt x="2649" y="17"/>
                    <a:pt x="2490" y="17"/>
                    <a:pt x="2415" y="9"/>
                  </a:cubicBezTo>
                  <a:cubicBezTo>
                    <a:pt x="2290" y="0"/>
                    <a:pt x="2156" y="0"/>
                    <a:pt x="2031" y="0"/>
                  </a:cubicBezTo>
                  <a:cubicBezTo>
                    <a:pt x="1914" y="0"/>
                    <a:pt x="1814" y="59"/>
                    <a:pt x="1739" y="151"/>
                  </a:cubicBezTo>
                  <a:lnTo>
                    <a:pt x="93" y="2891"/>
                  </a:lnTo>
                  <a:cubicBezTo>
                    <a:pt x="1" y="3033"/>
                    <a:pt x="84" y="3075"/>
                    <a:pt x="185" y="3041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69;p42">
              <a:extLst>
                <a:ext uri="{FF2B5EF4-FFF2-40B4-BE49-F238E27FC236}">
                  <a16:creationId xmlns:a16="http://schemas.microsoft.com/office/drawing/2014/main" id="{030278CB-81A3-36AA-245F-5F0CDF27820D}"/>
                </a:ext>
              </a:extLst>
            </p:cNvPr>
            <p:cNvSpPr/>
            <p:nvPr/>
          </p:nvSpPr>
          <p:spPr>
            <a:xfrm>
              <a:off x="6074950" y="1122300"/>
              <a:ext cx="72100" cy="87950"/>
            </a:xfrm>
            <a:custGeom>
              <a:avLst/>
              <a:gdLst/>
              <a:ahLst/>
              <a:cxnLst/>
              <a:rect l="l" t="t" r="r" b="b"/>
              <a:pathLst>
                <a:path w="2884" h="3518" extrusionOk="0">
                  <a:moveTo>
                    <a:pt x="2014" y="427"/>
                  </a:moveTo>
                  <a:lnTo>
                    <a:pt x="293" y="2975"/>
                  </a:lnTo>
                  <a:cubicBezTo>
                    <a:pt x="1" y="3401"/>
                    <a:pt x="126" y="3518"/>
                    <a:pt x="744" y="3309"/>
                  </a:cubicBezTo>
                  <a:cubicBezTo>
                    <a:pt x="870" y="3267"/>
                    <a:pt x="978" y="3184"/>
                    <a:pt x="1054" y="3067"/>
                  </a:cubicBezTo>
                  <a:lnTo>
                    <a:pt x="2808" y="151"/>
                  </a:lnTo>
                  <a:cubicBezTo>
                    <a:pt x="2850" y="93"/>
                    <a:pt x="2883" y="1"/>
                    <a:pt x="2749" y="34"/>
                  </a:cubicBezTo>
                  <a:cubicBezTo>
                    <a:pt x="2440" y="93"/>
                    <a:pt x="2181" y="193"/>
                    <a:pt x="2014" y="427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70;p42">
              <a:extLst>
                <a:ext uri="{FF2B5EF4-FFF2-40B4-BE49-F238E27FC236}">
                  <a16:creationId xmlns:a16="http://schemas.microsoft.com/office/drawing/2014/main" id="{56DC4594-3A7C-B35E-61E0-7D9B61384E69}"/>
                </a:ext>
              </a:extLst>
            </p:cNvPr>
            <p:cNvSpPr/>
            <p:nvPr/>
          </p:nvSpPr>
          <p:spPr>
            <a:xfrm>
              <a:off x="6281100" y="1122925"/>
              <a:ext cx="104025" cy="64150"/>
            </a:xfrm>
            <a:custGeom>
              <a:avLst/>
              <a:gdLst/>
              <a:ahLst/>
              <a:cxnLst/>
              <a:rect l="l" t="t" r="r" b="b"/>
              <a:pathLst>
                <a:path w="4161" h="2566" extrusionOk="0">
                  <a:moveTo>
                    <a:pt x="3910" y="2474"/>
                  </a:moveTo>
                  <a:cubicBezTo>
                    <a:pt x="2724" y="2423"/>
                    <a:pt x="1454" y="2524"/>
                    <a:pt x="251" y="2557"/>
                  </a:cubicBezTo>
                  <a:cubicBezTo>
                    <a:pt x="101" y="2565"/>
                    <a:pt x="9" y="2490"/>
                    <a:pt x="9" y="2281"/>
                  </a:cubicBezTo>
                  <a:lnTo>
                    <a:pt x="9" y="352"/>
                  </a:lnTo>
                  <a:cubicBezTo>
                    <a:pt x="9" y="193"/>
                    <a:pt x="0" y="68"/>
                    <a:pt x="293" y="68"/>
                  </a:cubicBezTo>
                  <a:cubicBezTo>
                    <a:pt x="1128" y="59"/>
                    <a:pt x="2106" y="51"/>
                    <a:pt x="3158" y="9"/>
                  </a:cubicBezTo>
                  <a:cubicBezTo>
                    <a:pt x="3375" y="1"/>
                    <a:pt x="3434" y="42"/>
                    <a:pt x="3492" y="235"/>
                  </a:cubicBezTo>
                  <a:lnTo>
                    <a:pt x="4094" y="2281"/>
                  </a:lnTo>
                  <a:cubicBezTo>
                    <a:pt x="4161" y="2415"/>
                    <a:pt x="4085" y="2474"/>
                    <a:pt x="3910" y="2474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71;p42">
              <a:extLst>
                <a:ext uri="{FF2B5EF4-FFF2-40B4-BE49-F238E27FC236}">
                  <a16:creationId xmlns:a16="http://schemas.microsoft.com/office/drawing/2014/main" id="{583610AE-9A01-ECEE-0BF3-2001DDA77AF0}"/>
                </a:ext>
              </a:extLst>
            </p:cNvPr>
            <p:cNvSpPr/>
            <p:nvPr/>
          </p:nvSpPr>
          <p:spPr>
            <a:xfrm>
              <a:off x="6377800" y="1122100"/>
              <a:ext cx="66225" cy="76875"/>
            </a:xfrm>
            <a:custGeom>
              <a:avLst/>
              <a:gdLst/>
              <a:ahLst/>
              <a:cxnLst/>
              <a:rect l="l" t="t" r="r" b="b"/>
              <a:pathLst>
                <a:path w="2649" h="3075" extrusionOk="0">
                  <a:moveTo>
                    <a:pt x="2456" y="3041"/>
                  </a:moveTo>
                  <a:cubicBezTo>
                    <a:pt x="2022" y="2899"/>
                    <a:pt x="1521" y="2740"/>
                    <a:pt x="936" y="2598"/>
                  </a:cubicBezTo>
                  <a:cubicBezTo>
                    <a:pt x="811" y="2573"/>
                    <a:pt x="710" y="2473"/>
                    <a:pt x="677" y="2356"/>
                  </a:cubicBezTo>
                  <a:lnTo>
                    <a:pt x="42" y="176"/>
                  </a:lnTo>
                  <a:cubicBezTo>
                    <a:pt x="0" y="17"/>
                    <a:pt x="151" y="17"/>
                    <a:pt x="226" y="9"/>
                  </a:cubicBezTo>
                  <a:cubicBezTo>
                    <a:pt x="351" y="0"/>
                    <a:pt x="485" y="0"/>
                    <a:pt x="610" y="0"/>
                  </a:cubicBezTo>
                  <a:cubicBezTo>
                    <a:pt x="727" y="0"/>
                    <a:pt x="836" y="59"/>
                    <a:pt x="902" y="151"/>
                  </a:cubicBezTo>
                  <a:lnTo>
                    <a:pt x="2557" y="2891"/>
                  </a:lnTo>
                  <a:cubicBezTo>
                    <a:pt x="2648" y="3033"/>
                    <a:pt x="2573" y="3075"/>
                    <a:pt x="2456" y="3041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72;p42">
              <a:extLst>
                <a:ext uri="{FF2B5EF4-FFF2-40B4-BE49-F238E27FC236}">
                  <a16:creationId xmlns:a16="http://schemas.microsoft.com/office/drawing/2014/main" id="{0BB4154B-B772-E14B-CF75-AF903FA12DC6}"/>
                </a:ext>
              </a:extLst>
            </p:cNvPr>
            <p:cNvSpPr/>
            <p:nvPr/>
          </p:nvSpPr>
          <p:spPr>
            <a:xfrm>
              <a:off x="6405575" y="1122300"/>
              <a:ext cx="71875" cy="87950"/>
            </a:xfrm>
            <a:custGeom>
              <a:avLst/>
              <a:gdLst/>
              <a:ahLst/>
              <a:cxnLst/>
              <a:rect l="l" t="t" r="r" b="b"/>
              <a:pathLst>
                <a:path w="2875" h="3518" extrusionOk="0">
                  <a:moveTo>
                    <a:pt x="869" y="427"/>
                  </a:moveTo>
                  <a:lnTo>
                    <a:pt x="2590" y="2975"/>
                  </a:lnTo>
                  <a:cubicBezTo>
                    <a:pt x="2874" y="3401"/>
                    <a:pt x="2757" y="3518"/>
                    <a:pt x="2131" y="3309"/>
                  </a:cubicBezTo>
                  <a:cubicBezTo>
                    <a:pt x="2005" y="3267"/>
                    <a:pt x="1897" y="3184"/>
                    <a:pt x="1830" y="3067"/>
                  </a:cubicBezTo>
                  <a:lnTo>
                    <a:pt x="76" y="151"/>
                  </a:lnTo>
                  <a:cubicBezTo>
                    <a:pt x="25" y="93"/>
                    <a:pt x="0" y="1"/>
                    <a:pt x="134" y="34"/>
                  </a:cubicBezTo>
                  <a:cubicBezTo>
                    <a:pt x="443" y="93"/>
                    <a:pt x="694" y="193"/>
                    <a:pt x="869" y="427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3;p42">
              <a:extLst>
                <a:ext uri="{FF2B5EF4-FFF2-40B4-BE49-F238E27FC236}">
                  <a16:creationId xmlns:a16="http://schemas.microsoft.com/office/drawing/2014/main" id="{7F93E0B1-0BAC-357C-3C93-20A08045105D}"/>
                </a:ext>
              </a:extLst>
            </p:cNvPr>
            <p:cNvSpPr/>
            <p:nvPr/>
          </p:nvSpPr>
          <p:spPr>
            <a:xfrm>
              <a:off x="5554700" y="1146125"/>
              <a:ext cx="486875" cy="84175"/>
            </a:xfrm>
            <a:custGeom>
              <a:avLst/>
              <a:gdLst/>
              <a:ahLst/>
              <a:cxnLst/>
              <a:rect l="l" t="t" r="r" b="b"/>
              <a:pathLst>
                <a:path w="19475" h="3367" extrusionOk="0">
                  <a:moveTo>
                    <a:pt x="2039" y="1612"/>
                  </a:moveTo>
                  <a:lnTo>
                    <a:pt x="19199" y="3367"/>
                  </a:lnTo>
                  <a:cubicBezTo>
                    <a:pt x="19249" y="2799"/>
                    <a:pt x="19341" y="2239"/>
                    <a:pt x="19474" y="1688"/>
                  </a:cubicBezTo>
                  <a:lnTo>
                    <a:pt x="2382" y="201"/>
                  </a:lnTo>
                  <a:cubicBezTo>
                    <a:pt x="1" y="0"/>
                    <a:pt x="252" y="1429"/>
                    <a:pt x="2039" y="1612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74;p42">
              <a:extLst>
                <a:ext uri="{FF2B5EF4-FFF2-40B4-BE49-F238E27FC236}">
                  <a16:creationId xmlns:a16="http://schemas.microsoft.com/office/drawing/2014/main" id="{F6FA8257-883F-1913-D794-3DEC4DE9FBF3}"/>
                </a:ext>
              </a:extLst>
            </p:cNvPr>
            <p:cNvSpPr/>
            <p:nvPr/>
          </p:nvSpPr>
          <p:spPr>
            <a:xfrm>
              <a:off x="5584575" y="1155725"/>
              <a:ext cx="455325" cy="55775"/>
            </a:xfrm>
            <a:custGeom>
              <a:avLst/>
              <a:gdLst/>
              <a:ahLst/>
              <a:cxnLst/>
              <a:rect l="l" t="t" r="r" b="b"/>
              <a:pathLst>
                <a:path w="18213" h="2231" extrusionOk="0">
                  <a:moveTo>
                    <a:pt x="1095" y="527"/>
                  </a:moveTo>
                  <a:lnTo>
                    <a:pt x="18062" y="2231"/>
                  </a:lnTo>
                  <a:cubicBezTo>
                    <a:pt x="18104" y="2022"/>
                    <a:pt x="18154" y="1813"/>
                    <a:pt x="18212" y="1604"/>
                  </a:cubicBezTo>
                  <a:lnTo>
                    <a:pt x="1137" y="101"/>
                  </a:lnTo>
                  <a:cubicBezTo>
                    <a:pt x="1" y="0"/>
                    <a:pt x="9" y="418"/>
                    <a:pt x="1095" y="527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75;p42">
              <a:extLst>
                <a:ext uri="{FF2B5EF4-FFF2-40B4-BE49-F238E27FC236}">
                  <a16:creationId xmlns:a16="http://schemas.microsoft.com/office/drawing/2014/main" id="{7C5C5D1E-C5FD-B37C-762D-84A16BA669DB}"/>
                </a:ext>
              </a:extLst>
            </p:cNvPr>
            <p:cNvSpPr/>
            <p:nvPr/>
          </p:nvSpPr>
          <p:spPr>
            <a:xfrm>
              <a:off x="6842500" y="1441575"/>
              <a:ext cx="265675" cy="241300"/>
            </a:xfrm>
            <a:custGeom>
              <a:avLst/>
              <a:gdLst/>
              <a:ahLst/>
              <a:cxnLst/>
              <a:rect l="l" t="t" r="r" b="b"/>
              <a:pathLst>
                <a:path w="10627" h="9652" extrusionOk="0">
                  <a:moveTo>
                    <a:pt x="5317" y="0"/>
                  </a:moveTo>
                  <a:cubicBezTo>
                    <a:pt x="4941" y="0"/>
                    <a:pt x="4559" y="44"/>
                    <a:pt x="4177" y="137"/>
                  </a:cubicBezTo>
                  <a:cubicBezTo>
                    <a:pt x="1587" y="755"/>
                    <a:pt x="0" y="3361"/>
                    <a:pt x="618" y="5959"/>
                  </a:cubicBezTo>
                  <a:cubicBezTo>
                    <a:pt x="1153" y="8171"/>
                    <a:pt x="3133" y="9652"/>
                    <a:pt x="5312" y="9652"/>
                  </a:cubicBezTo>
                  <a:cubicBezTo>
                    <a:pt x="5685" y="9652"/>
                    <a:pt x="6063" y="9608"/>
                    <a:pt x="6441" y="9518"/>
                  </a:cubicBezTo>
                  <a:cubicBezTo>
                    <a:pt x="9031" y="8892"/>
                    <a:pt x="10626" y="6285"/>
                    <a:pt x="10000" y="3695"/>
                  </a:cubicBezTo>
                  <a:cubicBezTo>
                    <a:pt x="9472" y="1486"/>
                    <a:pt x="7498" y="0"/>
                    <a:pt x="5317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676;p42">
              <a:extLst>
                <a:ext uri="{FF2B5EF4-FFF2-40B4-BE49-F238E27FC236}">
                  <a16:creationId xmlns:a16="http://schemas.microsoft.com/office/drawing/2014/main" id="{57DEE22A-6275-E4DE-32B3-D2B0A21E9D76}"/>
                </a:ext>
              </a:extLst>
            </p:cNvPr>
            <p:cNvSpPr/>
            <p:nvPr/>
          </p:nvSpPr>
          <p:spPr>
            <a:xfrm>
              <a:off x="6836025" y="1404975"/>
              <a:ext cx="278625" cy="254000"/>
            </a:xfrm>
            <a:custGeom>
              <a:avLst/>
              <a:gdLst/>
              <a:ahLst/>
              <a:cxnLst/>
              <a:rect l="l" t="t" r="r" b="b"/>
              <a:pathLst>
                <a:path w="11145" h="10160" extrusionOk="0">
                  <a:moveTo>
                    <a:pt x="5572" y="1"/>
                  </a:moveTo>
                  <a:cubicBezTo>
                    <a:pt x="4273" y="1"/>
                    <a:pt x="2974" y="498"/>
                    <a:pt x="1980" y="1492"/>
                  </a:cubicBezTo>
                  <a:cubicBezTo>
                    <a:pt x="0" y="3472"/>
                    <a:pt x="0" y="6688"/>
                    <a:pt x="1980" y="8668"/>
                  </a:cubicBezTo>
                  <a:cubicBezTo>
                    <a:pt x="2974" y="9662"/>
                    <a:pt x="4273" y="10159"/>
                    <a:pt x="5572" y="10159"/>
                  </a:cubicBezTo>
                  <a:cubicBezTo>
                    <a:pt x="6871" y="10159"/>
                    <a:pt x="8170" y="9662"/>
                    <a:pt x="9164" y="8668"/>
                  </a:cubicBezTo>
                  <a:cubicBezTo>
                    <a:pt x="11144" y="6688"/>
                    <a:pt x="11144" y="3472"/>
                    <a:pt x="9164" y="1492"/>
                  </a:cubicBezTo>
                  <a:cubicBezTo>
                    <a:pt x="8170" y="498"/>
                    <a:pt x="6871" y="1"/>
                    <a:pt x="5572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677;p42">
              <a:extLst>
                <a:ext uri="{FF2B5EF4-FFF2-40B4-BE49-F238E27FC236}">
                  <a16:creationId xmlns:a16="http://schemas.microsoft.com/office/drawing/2014/main" id="{9E87F794-D000-E158-B29F-F058254AC40C}"/>
                </a:ext>
              </a:extLst>
            </p:cNvPr>
            <p:cNvSpPr/>
            <p:nvPr/>
          </p:nvSpPr>
          <p:spPr>
            <a:xfrm>
              <a:off x="6866500" y="1427225"/>
              <a:ext cx="217650" cy="218275"/>
            </a:xfrm>
            <a:custGeom>
              <a:avLst/>
              <a:gdLst/>
              <a:ahLst/>
              <a:cxnLst/>
              <a:rect l="l" t="t" r="r" b="b"/>
              <a:pathLst>
                <a:path w="8706" h="8731" extrusionOk="0">
                  <a:moveTo>
                    <a:pt x="4353" y="0"/>
                  </a:moveTo>
                  <a:cubicBezTo>
                    <a:pt x="2014" y="0"/>
                    <a:pt x="1" y="1964"/>
                    <a:pt x="1" y="4386"/>
                  </a:cubicBezTo>
                  <a:cubicBezTo>
                    <a:pt x="1" y="6784"/>
                    <a:pt x="1947" y="8730"/>
                    <a:pt x="4353" y="8730"/>
                  </a:cubicBezTo>
                  <a:cubicBezTo>
                    <a:pt x="6759" y="8730"/>
                    <a:pt x="8706" y="6784"/>
                    <a:pt x="8706" y="4386"/>
                  </a:cubicBezTo>
                  <a:cubicBezTo>
                    <a:pt x="8706" y="1964"/>
                    <a:pt x="6692" y="0"/>
                    <a:pt x="4353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678;p42">
              <a:extLst>
                <a:ext uri="{FF2B5EF4-FFF2-40B4-BE49-F238E27FC236}">
                  <a16:creationId xmlns:a16="http://schemas.microsoft.com/office/drawing/2014/main" id="{6763F180-AC5A-DFDB-C72F-FB2A19659FEF}"/>
                </a:ext>
              </a:extLst>
            </p:cNvPr>
            <p:cNvSpPr/>
            <p:nvPr/>
          </p:nvSpPr>
          <p:spPr>
            <a:xfrm>
              <a:off x="6886350" y="1436000"/>
              <a:ext cx="185075" cy="185050"/>
            </a:xfrm>
            <a:custGeom>
              <a:avLst/>
              <a:gdLst/>
              <a:ahLst/>
              <a:cxnLst/>
              <a:rect l="l" t="t" r="r" b="b"/>
              <a:pathLst>
                <a:path w="7403" h="7402" extrusionOk="0">
                  <a:moveTo>
                    <a:pt x="3559" y="7402"/>
                  </a:moveTo>
                  <a:cubicBezTo>
                    <a:pt x="4996" y="7402"/>
                    <a:pt x="6299" y="6533"/>
                    <a:pt x="6851" y="5205"/>
                  </a:cubicBezTo>
                  <a:cubicBezTo>
                    <a:pt x="7402" y="3868"/>
                    <a:pt x="7093" y="2339"/>
                    <a:pt x="6074" y="1320"/>
                  </a:cubicBezTo>
                  <a:cubicBezTo>
                    <a:pt x="5055" y="301"/>
                    <a:pt x="3526" y="0"/>
                    <a:pt x="2197" y="552"/>
                  </a:cubicBezTo>
                  <a:cubicBezTo>
                    <a:pt x="869" y="1103"/>
                    <a:pt x="0" y="2398"/>
                    <a:pt x="0" y="3843"/>
                  </a:cubicBezTo>
                  <a:cubicBezTo>
                    <a:pt x="0" y="5806"/>
                    <a:pt x="1596" y="7394"/>
                    <a:pt x="3559" y="7402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679;p42">
              <a:extLst>
                <a:ext uri="{FF2B5EF4-FFF2-40B4-BE49-F238E27FC236}">
                  <a16:creationId xmlns:a16="http://schemas.microsoft.com/office/drawing/2014/main" id="{71F401F5-B788-E9F3-B099-646E613F331A}"/>
                </a:ext>
              </a:extLst>
            </p:cNvPr>
            <p:cNvSpPr/>
            <p:nvPr/>
          </p:nvSpPr>
          <p:spPr>
            <a:xfrm>
              <a:off x="6938550" y="1482775"/>
              <a:ext cx="85875" cy="86075"/>
            </a:xfrm>
            <a:custGeom>
              <a:avLst/>
              <a:gdLst/>
              <a:ahLst/>
              <a:cxnLst/>
              <a:rect l="l" t="t" r="r" b="b"/>
              <a:pathLst>
                <a:path w="3435" h="3443" extrusionOk="0">
                  <a:moveTo>
                    <a:pt x="1471" y="3442"/>
                  </a:moveTo>
                  <a:cubicBezTo>
                    <a:pt x="2783" y="3442"/>
                    <a:pt x="3434" y="1855"/>
                    <a:pt x="2515" y="928"/>
                  </a:cubicBezTo>
                  <a:cubicBezTo>
                    <a:pt x="1588" y="1"/>
                    <a:pt x="1" y="661"/>
                    <a:pt x="1" y="1972"/>
                  </a:cubicBezTo>
                  <a:cubicBezTo>
                    <a:pt x="1" y="2783"/>
                    <a:pt x="661" y="3434"/>
                    <a:pt x="1471" y="3442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680;p42">
              <a:extLst>
                <a:ext uri="{FF2B5EF4-FFF2-40B4-BE49-F238E27FC236}">
                  <a16:creationId xmlns:a16="http://schemas.microsoft.com/office/drawing/2014/main" id="{0041E012-F674-2CF7-1325-D4D7E19E82C6}"/>
                </a:ext>
              </a:extLst>
            </p:cNvPr>
            <p:cNvSpPr/>
            <p:nvPr/>
          </p:nvSpPr>
          <p:spPr>
            <a:xfrm>
              <a:off x="6945650" y="1502200"/>
              <a:ext cx="59350" cy="59350"/>
            </a:xfrm>
            <a:custGeom>
              <a:avLst/>
              <a:gdLst/>
              <a:ahLst/>
              <a:cxnLst/>
              <a:rect l="l" t="t" r="r" b="b"/>
              <a:pathLst>
                <a:path w="2374" h="2374" extrusionOk="0">
                  <a:moveTo>
                    <a:pt x="1187" y="1"/>
                  </a:moveTo>
                  <a:cubicBezTo>
                    <a:pt x="536" y="1"/>
                    <a:pt x="1" y="535"/>
                    <a:pt x="1" y="1187"/>
                  </a:cubicBezTo>
                  <a:cubicBezTo>
                    <a:pt x="1" y="1847"/>
                    <a:pt x="536" y="2373"/>
                    <a:pt x="1187" y="2373"/>
                  </a:cubicBezTo>
                  <a:cubicBezTo>
                    <a:pt x="1839" y="2373"/>
                    <a:pt x="2373" y="1847"/>
                    <a:pt x="2373" y="1187"/>
                  </a:cubicBezTo>
                  <a:cubicBezTo>
                    <a:pt x="2373" y="535"/>
                    <a:pt x="1839" y="1"/>
                    <a:pt x="1187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681;p42">
              <a:extLst>
                <a:ext uri="{FF2B5EF4-FFF2-40B4-BE49-F238E27FC236}">
                  <a16:creationId xmlns:a16="http://schemas.microsoft.com/office/drawing/2014/main" id="{62F66281-469E-3D3E-3AFA-DFC0A3CF4D3E}"/>
                </a:ext>
              </a:extLst>
            </p:cNvPr>
            <p:cNvSpPr/>
            <p:nvPr/>
          </p:nvSpPr>
          <p:spPr>
            <a:xfrm>
              <a:off x="6936900" y="1354325"/>
              <a:ext cx="76875" cy="65000"/>
            </a:xfrm>
            <a:custGeom>
              <a:avLst/>
              <a:gdLst/>
              <a:ahLst/>
              <a:cxnLst/>
              <a:rect l="l" t="t" r="r" b="b"/>
              <a:pathLst>
                <a:path w="3075" h="2600" extrusionOk="0">
                  <a:moveTo>
                    <a:pt x="2281" y="2499"/>
                  </a:moveTo>
                  <a:lnTo>
                    <a:pt x="3074" y="569"/>
                  </a:lnTo>
                  <a:cubicBezTo>
                    <a:pt x="3074" y="569"/>
                    <a:pt x="2757" y="1"/>
                    <a:pt x="1487" y="68"/>
                  </a:cubicBezTo>
                  <a:cubicBezTo>
                    <a:pt x="217" y="126"/>
                    <a:pt x="0" y="544"/>
                    <a:pt x="0" y="544"/>
                  </a:cubicBezTo>
                  <a:lnTo>
                    <a:pt x="702" y="2599"/>
                  </a:ln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682;p42">
              <a:extLst>
                <a:ext uri="{FF2B5EF4-FFF2-40B4-BE49-F238E27FC236}">
                  <a16:creationId xmlns:a16="http://schemas.microsoft.com/office/drawing/2014/main" id="{57717429-B028-2D19-AEB2-7FCBD0E0ADB7}"/>
                </a:ext>
              </a:extLst>
            </p:cNvPr>
            <p:cNvSpPr/>
            <p:nvPr/>
          </p:nvSpPr>
          <p:spPr>
            <a:xfrm>
              <a:off x="6937100" y="1357675"/>
              <a:ext cx="71025" cy="61650"/>
            </a:xfrm>
            <a:custGeom>
              <a:avLst/>
              <a:gdLst/>
              <a:ahLst/>
              <a:cxnLst/>
              <a:rect l="l" t="t" r="r" b="b"/>
              <a:pathLst>
                <a:path w="2841" h="2466" extrusionOk="0">
                  <a:moveTo>
                    <a:pt x="0" y="427"/>
                  </a:moveTo>
                  <a:lnTo>
                    <a:pt x="694" y="2465"/>
                  </a:lnTo>
                  <a:lnTo>
                    <a:pt x="1880" y="2390"/>
                  </a:lnTo>
                  <a:lnTo>
                    <a:pt x="2841" y="34"/>
                  </a:lnTo>
                  <a:cubicBezTo>
                    <a:pt x="2841" y="34"/>
                    <a:pt x="2055" y="1"/>
                    <a:pt x="1187" y="51"/>
                  </a:cubicBezTo>
                  <a:cubicBezTo>
                    <a:pt x="326" y="109"/>
                    <a:pt x="151" y="301"/>
                    <a:pt x="0" y="427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683;p42">
              <a:extLst>
                <a:ext uri="{FF2B5EF4-FFF2-40B4-BE49-F238E27FC236}">
                  <a16:creationId xmlns:a16="http://schemas.microsoft.com/office/drawing/2014/main" id="{F8A3569E-929F-6D2C-B6DD-5CED2092517E}"/>
                </a:ext>
              </a:extLst>
            </p:cNvPr>
            <p:cNvSpPr/>
            <p:nvPr/>
          </p:nvSpPr>
          <p:spPr>
            <a:xfrm>
              <a:off x="6918725" y="1335750"/>
              <a:ext cx="112175" cy="37000"/>
            </a:xfrm>
            <a:custGeom>
              <a:avLst/>
              <a:gdLst/>
              <a:ahLst/>
              <a:cxnLst/>
              <a:rect l="l" t="t" r="r" b="b"/>
              <a:pathLst>
                <a:path w="4487" h="1480" extrusionOk="0">
                  <a:moveTo>
                    <a:pt x="0" y="318"/>
                  </a:moveTo>
                  <a:lnTo>
                    <a:pt x="4486" y="0"/>
                  </a:lnTo>
                  <a:lnTo>
                    <a:pt x="4486" y="1162"/>
                  </a:lnTo>
                  <a:lnTo>
                    <a:pt x="0" y="1479"/>
                  </a:ln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684;p42">
              <a:extLst>
                <a:ext uri="{FF2B5EF4-FFF2-40B4-BE49-F238E27FC236}">
                  <a16:creationId xmlns:a16="http://schemas.microsoft.com/office/drawing/2014/main" id="{C704F4C0-6C2E-470E-8D81-672468426858}"/>
                </a:ext>
              </a:extLst>
            </p:cNvPr>
            <p:cNvSpPr/>
            <p:nvPr/>
          </p:nvSpPr>
          <p:spPr>
            <a:xfrm>
              <a:off x="7652200" y="1307350"/>
              <a:ext cx="62050" cy="30500"/>
            </a:xfrm>
            <a:custGeom>
              <a:avLst/>
              <a:gdLst/>
              <a:ahLst/>
              <a:cxnLst/>
              <a:rect l="l" t="t" r="r" b="b"/>
              <a:pathLst>
                <a:path w="2482" h="1220" extrusionOk="0">
                  <a:moveTo>
                    <a:pt x="1" y="109"/>
                  </a:moveTo>
                  <a:lnTo>
                    <a:pt x="2482" y="0"/>
                  </a:lnTo>
                  <a:lnTo>
                    <a:pt x="2482" y="1111"/>
                  </a:lnTo>
                  <a:lnTo>
                    <a:pt x="1" y="1220"/>
                  </a:ln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685;p42">
              <a:extLst>
                <a:ext uri="{FF2B5EF4-FFF2-40B4-BE49-F238E27FC236}">
                  <a16:creationId xmlns:a16="http://schemas.microsoft.com/office/drawing/2014/main" id="{9CE34F08-D115-013A-7E90-2650855D6994}"/>
                </a:ext>
              </a:extLst>
            </p:cNvPr>
            <p:cNvSpPr/>
            <p:nvPr/>
          </p:nvSpPr>
          <p:spPr>
            <a:xfrm>
              <a:off x="7605850" y="1339100"/>
              <a:ext cx="161675" cy="181500"/>
            </a:xfrm>
            <a:custGeom>
              <a:avLst/>
              <a:gdLst/>
              <a:ahLst/>
              <a:cxnLst/>
              <a:rect l="l" t="t" r="r" b="b"/>
              <a:pathLst>
                <a:path w="6467" h="7260" extrusionOk="0">
                  <a:moveTo>
                    <a:pt x="3108" y="7260"/>
                  </a:moveTo>
                  <a:cubicBezTo>
                    <a:pt x="4369" y="7260"/>
                    <a:pt x="5497" y="6499"/>
                    <a:pt x="5982" y="5338"/>
                  </a:cubicBezTo>
                  <a:cubicBezTo>
                    <a:pt x="6466" y="4177"/>
                    <a:pt x="6199" y="2840"/>
                    <a:pt x="5305" y="1955"/>
                  </a:cubicBezTo>
                  <a:cubicBezTo>
                    <a:pt x="3350" y="0"/>
                    <a:pt x="0" y="1387"/>
                    <a:pt x="0" y="4152"/>
                  </a:cubicBezTo>
                  <a:cubicBezTo>
                    <a:pt x="8" y="5865"/>
                    <a:pt x="1395" y="7260"/>
                    <a:pt x="3108" y="7260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686;p42">
              <a:extLst>
                <a:ext uri="{FF2B5EF4-FFF2-40B4-BE49-F238E27FC236}">
                  <a16:creationId xmlns:a16="http://schemas.microsoft.com/office/drawing/2014/main" id="{1249C5CB-52DF-A1ED-6C70-85920C5B1A00}"/>
                </a:ext>
              </a:extLst>
            </p:cNvPr>
            <p:cNvSpPr/>
            <p:nvPr/>
          </p:nvSpPr>
          <p:spPr>
            <a:xfrm>
              <a:off x="7601875" y="1334925"/>
              <a:ext cx="170025" cy="170025"/>
            </a:xfrm>
            <a:custGeom>
              <a:avLst/>
              <a:gdLst/>
              <a:ahLst/>
              <a:cxnLst/>
              <a:rect l="l" t="t" r="r" b="b"/>
              <a:pathLst>
                <a:path w="6801" h="6801" extrusionOk="0">
                  <a:moveTo>
                    <a:pt x="3267" y="6800"/>
                  </a:moveTo>
                  <a:cubicBezTo>
                    <a:pt x="4595" y="6800"/>
                    <a:pt x="5781" y="6007"/>
                    <a:pt x="6291" y="4778"/>
                  </a:cubicBezTo>
                  <a:cubicBezTo>
                    <a:pt x="6801" y="3559"/>
                    <a:pt x="6516" y="2155"/>
                    <a:pt x="5581" y="1220"/>
                  </a:cubicBezTo>
                  <a:cubicBezTo>
                    <a:pt x="4645" y="284"/>
                    <a:pt x="3242" y="0"/>
                    <a:pt x="2022" y="510"/>
                  </a:cubicBezTo>
                  <a:cubicBezTo>
                    <a:pt x="794" y="1011"/>
                    <a:pt x="0" y="2205"/>
                    <a:pt x="0" y="3534"/>
                  </a:cubicBezTo>
                  <a:cubicBezTo>
                    <a:pt x="0" y="5330"/>
                    <a:pt x="1462" y="6800"/>
                    <a:pt x="3267" y="6800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687;p42">
              <a:extLst>
                <a:ext uri="{FF2B5EF4-FFF2-40B4-BE49-F238E27FC236}">
                  <a16:creationId xmlns:a16="http://schemas.microsoft.com/office/drawing/2014/main" id="{9D6F8207-5382-2DC4-EA38-4895315D8ECE}"/>
                </a:ext>
              </a:extLst>
            </p:cNvPr>
            <p:cNvSpPr/>
            <p:nvPr/>
          </p:nvSpPr>
          <p:spPr>
            <a:xfrm>
              <a:off x="7588725" y="1355375"/>
              <a:ext cx="165000" cy="146850"/>
            </a:xfrm>
            <a:custGeom>
              <a:avLst/>
              <a:gdLst/>
              <a:ahLst/>
              <a:cxnLst/>
              <a:rect l="l" t="t" r="r" b="b"/>
              <a:pathLst>
                <a:path w="6600" h="5874" extrusionOk="0">
                  <a:moveTo>
                    <a:pt x="3793" y="17"/>
                  </a:moveTo>
                  <a:cubicBezTo>
                    <a:pt x="1278" y="1"/>
                    <a:pt x="0" y="3033"/>
                    <a:pt x="1779" y="4821"/>
                  </a:cubicBezTo>
                  <a:cubicBezTo>
                    <a:pt x="2581" y="5631"/>
                    <a:pt x="3793" y="5874"/>
                    <a:pt x="4854" y="5439"/>
                  </a:cubicBezTo>
                  <a:cubicBezTo>
                    <a:pt x="5906" y="5005"/>
                    <a:pt x="6600" y="3977"/>
                    <a:pt x="6600" y="2833"/>
                  </a:cubicBezTo>
                  <a:cubicBezTo>
                    <a:pt x="6583" y="1287"/>
                    <a:pt x="5338" y="34"/>
                    <a:pt x="3793" y="17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688;p42">
              <a:extLst>
                <a:ext uri="{FF2B5EF4-FFF2-40B4-BE49-F238E27FC236}">
                  <a16:creationId xmlns:a16="http://schemas.microsoft.com/office/drawing/2014/main" id="{DED7CEF4-7565-3E9A-5D8C-0459AFA94B0A}"/>
                </a:ext>
              </a:extLst>
            </p:cNvPr>
            <p:cNvSpPr/>
            <p:nvPr/>
          </p:nvSpPr>
          <p:spPr>
            <a:xfrm>
              <a:off x="7657625" y="1399500"/>
              <a:ext cx="52025" cy="47375"/>
            </a:xfrm>
            <a:custGeom>
              <a:avLst/>
              <a:gdLst/>
              <a:ahLst/>
              <a:cxnLst/>
              <a:rect l="l" t="t" r="r" b="b"/>
              <a:pathLst>
                <a:path w="2081" h="1895" extrusionOk="0">
                  <a:moveTo>
                    <a:pt x="1038" y="0"/>
                  </a:moveTo>
                  <a:cubicBezTo>
                    <a:pt x="794" y="0"/>
                    <a:pt x="552" y="94"/>
                    <a:pt x="368" y="282"/>
                  </a:cubicBezTo>
                  <a:cubicBezTo>
                    <a:pt x="1" y="650"/>
                    <a:pt x="1" y="1251"/>
                    <a:pt x="368" y="1619"/>
                  </a:cubicBezTo>
                  <a:cubicBezTo>
                    <a:pt x="552" y="1803"/>
                    <a:pt x="794" y="1895"/>
                    <a:pt x="1038" y="1895"/>
                  </a:cubicBezTo>
                  <a:cubicBezTo>
                    <a:pt x="1281" y="1895"/>
                    <a:pt x="1525" y="1803"/>
                    <a:pt x="1713" y="1619"/>
                  </a:cubicBezTo>
                  <a:cubicBezTo>
                    <a:pt x="2081" y="1251"/>
                    <a:pt x="2081" y="650"/>
                    <a:pt x="1713" y="282"/>
                  </a:cubicBezTo>
                  <a:cubicBezTo>
                    <a:pt x="1525" y="94"/>
                    <a:pt x="1281" y="0"/>
                    <a:pt x="1038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689;p42">
              <a:extLst>
                <a:ext uri="{FF2B5EF4-FFF2-40B4-BE49-F238E27FC236}">
                  <a16:creationId xmlns:a16="http://schemas.microsoft.com/office/drawing/2014/main" id="{61117081-95A7-5B00-F6FA-7BC6E249BA4A}"/>
                </a:ext>
              </a:extLst>
            </p:cNvPr>
            <p:cNvSpPr/>
            <p:nvPr/>
          </p:nvSpPr>
          <p:spPr>
            <a:xfrm>
              <a:off x="7664525" y="1397575"/>
              <a:ext cx="44725" cy="44700"/>
            </a:xfrm>
            <a:custGeom>
              <a:avLst/>
              <a:gdLst/>
              <a:ahLst/>
              <a:cxnLst/>
              <a:rect l="l" t="t" r="r" b="b"/>
              <a:pathLst>
                <a:path w="1789" h="1788" extrusionOk="0">
                  <a:moveTo>
                    <a:pt x="761" y="1788"/>
                  </a:moveTo>
                  <a:cubicBezTo>
                    <a:pt x="1446" y="1788"/>
                    <a:pt x="1788" y="961"/>
                    <a:pt x="1304" y="485"/>
                  </a:cubicBezTo>
                  <a:cubicBezTo>
                    <a:pt x="819" y="0"/>
                    <a:pt x="1" y="343"/>
                    <a:pt x="1" y="1028"/>
                  </a:cubicBezTo>
                  <a:cubicBezTo>
                    <a:pt x="1" y="1445"/>
                    <a:pt x="343" y="1788"/>
                    <a:pt x="761" y="1788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690;p42">
              <a:extLst>
                <a:ext uri="{FF2B5EF4-FFF2-40B4-BE49-F238E27FC236}">
                  <a16:creationId xmlns:a16="http://schemas.microsoft.com/office/drawing/2014/main" id="{409D4716-1331-15C6-E409-CD3A7712E0A4}"/>
                </a:ext>
              </a:extLst>
            </p:cNvPr>
            <p:cNvSpPr/>
            <p:nvPr/>
          </p:nvSpPr>
          <p:spPr>
            <a:xfrm>
              <a:off x="7658875" y="1308400"/>
              <a:ext cx="49525" cy="41775"/>
            </a:xfrm>
            <a:custGeom>
              <a:avLst/>
              <a:gdLst/>
              <a:ahLst/>
              <a:cxnLst/>
              <a:rect l="l" t="t" r="r" b="b"/>
              <a:pathLst>
                <a:path w="1981" h="1671" extrusionOk="0">
                  <a:moveTo>
                    <a:pt x="1471" y="1612"/>
                  </a:moveTo>
                  <a:lnTo>
                    <a:pt x="1981" y="368"/>
                  </a:lnTo>
                  <a:cubicBezTo>
                    <a:pt x="1981" y="368"/>
                    <a:pt x="1772" y="0"/>
                    <a:pt x="962" y="42"/>
                  </a:cubicBezTo>
                  <a:cubicBezTo>
                    <a:pt x="151" y="84"/>
                    <a:pt x="1" y="343"/>
                    <a:pt x="1" y="343"/>
                  </a:cubicBezTo>
                  <a:lnTo>
                    <a:pt x="452" y="1671"/>
                  </a:ln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691;p42">
              <a:extLst>
                <a:ext uri="{FF2B5EF4-FFF2-40B4-BE49-F238E27FC236}">
                  <a16:creationId xmlns:a16="http://schemas.microsoft.com/office/drawing/2014/main" id="{9CD41311-2F6D-F77E-FF26-D87BE950F016}"/>
                </a:ext>
              </a:extLst>
            </p:cNvPr>
            <p:cNvSpPr/>
            <p:nvPr/>
          </p:nvSpPr>
          <p:spPr>
            <a:xfrm>
              <a:off x="7659100" y="1310275"/>
              <a:ext cx="41575" cy="39900"/>
            </a:xfrm>
            <a:custGeom>
              <a:avLst/>
              <a:gdLst/>
              <a:ahLst/>
              <a:cxnLst/>
              <a:rect l="l" t="t" r="r" b="b"/>
              <a:pathLst>
                <a:path w="1663" h="1596" extrusionOk="0">
                  <a:moveTo>
                    <a:pt x="0" y="284"/>
                  </a:moveTo>
                  <a:lnTo>
                    <a:pt x="443" y="1596"/>
                  </a:lnTo>
                  <a:lnTo>
                    <a:pt x="1203" y="1554"/>
                  </a:lnTo>
                  <a:lnTo>
                    <a:pt x="1663" y="376"/>
                  </a:lnTo>
                  <a:cubicBezTo>
                    <a:pt x="1663" y="376"/>
                    <a:pt x="1421" y="0"/>
                    <a:pt x="761" y="42"/>
                  </a:cubicBezTo>
                  <a:cubicBezTo>
                    <a:pt x="309" y="75"/>
                    <a:pt x="92" y="201"/>
                    <a:pt x="0" y="284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692;p42">
              <a:extLst>
                <a:ext uri="{FF2B5EF4-FFF2-40B4-BE49-F238E27FC236}">
                  <a16:creationId xmlns:a16="http://schemas.microsoft.com/office/drawing/2014/main" id="{D703BAF6-BD97-114E-49F9-70FC7C231435}"/>
                </a:ext>
              </a:extLst>
            </p:cNvPr>
            <p:cNvSpPr/>
            <p:nvPr/>
          </p:nvSpPr>
          <p:spPr>
            <a:xfrm>
              <a:off x="7647200" y="1296475"/>
              <a:ext cx="72275" cy="23625"/>
            </a:xfrm>
            <a:custGeom>
              <a:avLst/>
              <a:gdLst/>
              <a:ahLst/>
              <a:cxnLst/>
              <a:rect l="l" t="t" r="r" b="b"/>
              <a:pathLst>
                <a:path w="2891" h="945" extrusionOk="0">
                  <a:moveTo>
                    <a:pt x="0" y="201"/>
                  </a:moveTo>
                  <a:lnTo>
                    <a:pt x="2891" y="1"/>
                  </a:lnTo>
                  <a:lnTo>
                    <a:pt x="2891" y="744"/>
                  </a:lnTo>
                  <a:lnTo>
                    <a:pt x="0" y="945"/>
                  </a:ln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734" y="657722"/>
            <a:ext cx="12580339" cy="8278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0519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oogle Shape;89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99620" y="7094303"/>
            <a:ext cx="6482418" cy="2722417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Google Shape;89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21075894">
            <a:off x="12026498" y="7921337"/>
            <a:ext cx="6482418" cy="2722417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Picture 8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7493" y="4189246"/>
            <a:ext cx="10681778" cy="5810114"/>
          </a:xfrm>
          <a:prstGeom prst="rect">
            <a:avLst/>
          </a:prstGeom>
        </p:spPr>
      </p:pic>
      <p:pic>
        <p:nvPicPr>
          <p:cNvPr id="88" name="Google Shape;89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601311" y="659629"/>
            <a:ext cx="8301233" cy="272241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9" name="Google Shape;612;p42">
            <a:extLst>
              <a:ext uri="{FF2B5EF4-FFF2-40B4-BE49-F238E27FC236}">
                <a16:creationId xmlns:a16="http://schemas.microsoft.com/office/drawing/2014/main" id="{0DBB7EDA-E4AE-0D40-7624-8C09292941FA}"/>
              </a:ext>
            </a:extLst>
          </p:cNvPr>
          <p:cNvGrpSpPr/>
          <p:nvPr/>
        </p:nvGrpSpPr>
        <p:grpSpPr>
          <a:xfrm rot="1254885">
            <a:off x="10947769" y="272451"/>
            <a:ext cx="6296658" cy="2639149"/>
            <a:chOff x="4200950" y="429125"/>
            <a:chExt cx="4150500" cy="1300125"/>
          </a:xfrm>
          <a:solidFill>
            <a:schemeClr val="accent1">
              <a:lumMod val="75000"/>
            </a:schemeClr>
          </a:solidFill>
        </p:grpSpPr>
        <p:sp>
          <p:nvSpPr>
            <p:cNvPr id="90" name="Google Shape;613;p42">
              <a:extLst>
                <a:ext uri="{FF2B5EF4-FFF2-40B4-BE49-F238E27FC236}">
                  <a16:creationId xmlns:a16="http://schemas.microsoft.com/office/drawing/2014/main" id="{EE2BC537-E25C-65B0-5F11-89E0A8738820}"/>
                </a:ext>
              </a:extLst>
            </p:cNvPr>
            <p:cNvSpPr/>
            <p:nvPr/>
          </p:nvSpPr>
          <p:spPr>
            <a:xfrm>
              <a:off x="5810975" y="1410100"/>
              <a:ext cx="21325" cy="266925"/>
            </a:xfrm>
            <a:custGeom>
              <a:avLst/>
              <a:gdLst/>
              <a:ahLst/>
              <a:cxnLst/>
              <a:rect l="l" t="t" r="r" b="b"/>
              <a:pathLst>
                <a:path w="853" h="10677" extrusionOk="0">
                  <a:moveTo>
                    <a:pt x="0" y="0"/>
                  </a:moveTo>
                  <a:lnTo>
                    <a:pt x="0" y="10677"/>
                  </a:lnTo>
                  <a:lnTo>
                    <a:pt x="853" y="10677"/>
                  </a:lnTo>
                  <a:lnTo>
                    <a:pt x="853" y="0"/>
                  </a:ln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614;p42">
              <a:extLst>
                <a:ext uri="{FF2B5EF4-FFF2-40B4-BE49-F238E27FC236}">
                  <a16:creationId xmlns:a16="http://schemas.microsoft.com/office/drawing/2014/main" id="{20BA07B9-38FF-48E1-C077-08270F44D72A}"/>
                </a:ext>
              </a:extLst>
            </p:cNvPr>
            <p:cNvSpPr/>
            <p:nvPr/>
          </p:nvSpPr>
          <p:spPr>
            <a:xfrm>
              <a:off x="5740600" y="1609975"/>
              <a:ext cx="47000" cy="119275"/>
            </a:xfrm>
            <a:custGeom>
              <a:avLst/>
              <a:gdLst/>
              <a:ahLst/>
              <a:cxnLst/>
              <a:rect l="l" t="t" r="r" b="b"/>
              <a:pathLst>
                <a:path w="1880" h="4771" extrusionOk="0">
                  <a:moveTo>
                    <a:pt x="635" y="0"/>
                  </a:moveTo>
                  <a:cubicBezTo>
                    <a:pt x="284" y="0"/>
                    <a:pt x="0" y="284"/>
                    <a:pt x="0" y="635"/>
                  </a:cubicBezTo>
                  <a:lnTo>
                    <a:pt x="0" y="4144"/>
                  </a:lnTo>
                  <a:cubicBezTo>
                    <a:pt x="0" y="4495"/>
                    <a:pt x="284" y="4770"/>
                    <a:pt x="635" y="4770"/>
                  </a:cubicBezTo>
                  <a:lnTo>
                    <a:pt x="1245" y="4770"/>
                  </a:lnTo>
                  <a:cubicBezTo>
                    <a:pt x="1596" y="4770"/>
                    <a:pt x="1880" y="4495"/>
                    <a:pt x="1880" y="4144"/>
                  </a:cubicBezTo>
                  <a:lnTo>
                    <a:pt x="1880" y="635"/>
                  </a:lnTo>
                  <a:cubicBezTo>
                    <a:pt x="1880" y="284"/>
                    <a:pt x="1596" y="0"/>
                    <a:pt x="1245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615;p42">
              <a:extLst>
                <a:ext uri="{FF2B5EF4-FFF2-40B4-BE49-F238E27FC236}">
                  <a16:creationId xmlns:a16="http://schemas.microsoft.com/office/drawing/2014/main" id="{5E360FBF-4947-04FA-8395-8CBE289FF21A}"/>
                </a:ext>
              </a:extLst>
            </p:cNvPr>
            <p:cNvSpPr/>
            <p:nvPr/>
          </p:nvSpPr>
          <p:spPr>
            <a:xfrm>
              <a:off x="5855675" y="1609975"/>
              <a:ext cx="47000" cy="119275"/>
            </a:xfrm>
            <a:custGeom>
              <a:avLst/>
              <a:gdLst/>
              <a:ahLst/>
              <a:cxnLst/>
              <a:rect l="l" t="t" r="r" b="b"/>
              <a:pathLst>
                <a:path w="1880" h="4771" extrusionOk="0">
                  <a:moveTo>
                    <a:pt x="635" y="0"/>
                  </a:moveTo>
                  <a:cubicBezTo>
                    <a:pt x="284" y="0"/>
                    <a:pt x="0" y="284"/>
                    <a:pt x="0" y="635"/>
                  </a:cubicBezTo>
                  <a:lnTo>
                    <a:pt x="0" y="4144"/>
                  </a:lnTo>
                  <a:cubicBezTo>
                    <a:pt x="0" y="4495"/>
                    <a:pt x="284" y="4770"/>
                    <a:pt x="635" y="4770"/>
                  </a:cubicBezTo>
                  <a:lnTo>
                    <a:pt x="1245" y="4770"/>
                  </a:lnTo>
                  <a:cubicBezTo>
                    <a:pt x="1596" y="4770"/>
                    <a:pt x="1880" y="4495"/>
                    <a:pt x="1880" y="4144"/>
                  </a:cubicBezTo>
                  <a:lnTo>
                    <a:pt x="1880" y="635"/>
                  </a:lnTo>
                  <a:cubicBezTo>
                    <a:pt x="1880" y="284"/>
                    <a:pt x="1596" y="0"/>
                    <a:pt x="1245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616;p42">
              <a:extLst>
                <a:ext uri="{FF2B5EF4-FFF2-40B4-BE49-F238E27FC236}">
                  <a16:creationId xmlns:a16="http://schemas.microsoft.com/office/drawing/2014/main" id="{5FA1D66D-5C58-5810-A3CB-846826C0F420}"/>
                </a:ext>
              </a:extLst>
            </p:cNvPr>
            <p:cNvSpPr/>
            <p:nvPr/>
          </p:nvSpPr>
          <p:spPr>
            <a:xfrm>
              <a:off x="5787575" y="1649450"/>
              <a:ext cx="15900" cy="40525"/>
            </a:xfrm>
            <a:custGeom>
              <a:avLst/>
              <a:gdLst/>
              <a:ahLst/>
              <a:cxnLst/>
              <a:rect l="l" t="t" r="r" b="b"/>
              <a:pathLst>
                <a:path w="636" h="1621" extrusionOk="0">
                  <a:moveTo>
                    <a:pt x="210" y="0"/>
                  </a:moveTo>
                  <a:cubicBezTo>
                    <a:pt x="93" y="0"/>
                    <a:pt x="1" y="92"/>
                    <a:pt x="1" y="209"/>
                  </a:cubicBezTo>
                  <a:lnTo>
                    <a:pt x="1" y="1404"/>
                  </a:lnTo>
                  <a:cubicBezTo>
                    <a:pt x="1" y="1529"/>
                    <a:pt x="93" y="1621"/>
                    <a:pt x="210" y="1621"/>
                  </a:cubicBezTo>
                  <a:lnTo>
                    <a:pt x="418" y="1621"/>
                  </a:lnTo>
                  <a:cubicBezTo>
                    <a:pt x="544" y="1621"/>
                    <a:pt x="636" y="1529"/>
                    <a:pt x="636" y="1404"/>
                  </a:cubicBezTo>
                  <a:lnTo>
                    <a:pt x="636" y="209"/>
                  </a:lnTo>
                  <a:cubicBezTo>
                    <a:pt x="636" y="92"/>
                    <a:pt x="544" y="0"/>
                    <a:pt x="418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617;p42">
              <a:extLst>
                <a:ext uri="{FF2B5EF4-FFF2-40B4-BE49-F238E27FC236}">
                  <a16:creationId xmlns:a16="http://schemas.microsoft.com/office/drawing/2014/main" id="{D407D95C-64A4-A3AB-1FF6-4DD06B980167}"/>
                </a:ext>
              </a:extLst>
            </p:cNvPr>
            <p:cNvSpPr/>
            <p:nvPr/>
          </p:nvSpPr>
          <p:spPr>
            <a:xfrm>
              <a:off x="5839800" y="1649450"/>
              <a:ext cx="15900" cy="40525"/>
            </a:xfrm>
            <a:custGeom>
              <a:avLst/>
              <a:gdLst/>
              <a:ahLst/>
              <a:cxnLst/>
              <a:rect l="l" t="t" r="r" b="b"/>
              <a:pathLst>
                <a:path w="636" h="1621" extrusionOk="0">
                  <a:moveTo>
                    <a:pt x="217" y="0"/>
                  </a:moveTo>
                  <a:cubicBezTo>
                    <a:pt x="92" y="0"/>
                    <a:pt x="0" y="92"/>
                    <a:pt x="0" y="209"/>
                  </a:cubicBezTo>
                  <a:lnTo>
                    <a:pt x="0" y="1404"/>
                  </a:lnTo>
                  <a:cubicBezTo>
                    <a:pt x="0" y="1529"/>
                    <a:pt x="92" y="1621"/>
                    <a:pt x="217" y="1621"/>
                  </a:cubicBezTo>
                  <a:lnTo>
                    <a:pt x="426" y="1621"/>
                  </a:lnTo>
                  <a:cubicBezTo>
                    <a:pt x="543" y="1621"/>
                    <a:pt x="635" y="1529"/>
                    <a:pt x="635" y="1404"/>
                  </a:cubicBezTo>
                  <a:lnTo>
                    <a:pt x="635" y="209"/>
                  </a:lnTo>
                  <a:cubicBezTo>
                    <a:pt x="635" y="92"/>
                    <a:pt x="543" y="0"/>
                    <a:pt x="426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618;p42">
              <a:extLst>
                <a:ext uri="{FF2B5EF4-FFF2-40B4-BE49-F238E27FC236}">
                  <a16:creationId xmlns:a16="http://schemas.microsoft.com/office/drawing/2014/main" id="{80E90032-9413-0937-31B5-A12473318CF3}"/>
                </a:ext>
              </a:extLst>
            </p:cNvPr>
            <p:cNvSpPr/>
            <p:nvPr/>
          </p:nvSpPr>
          <p:spPr>
            <a:xfrm>
              <a:off x="5795525" y="1662400"/>
              <a:ext cx="52225" cy="14425"/>
            </a:xfrm>
            <a:custGeom>
              <a:avLst/>
              <a:gdLst/>
              <a:ahLst/>
              <a:cxnLst/>
              <a:rect l="l" t="t" r="r" b="b"/>
              <a:pathLst>
                <a:path w="2089" h="577" extrusionOk="0">
                  <a:moveTo>
                    <a:pt x="0" y="0"/>
                  </a:moveTo>
                  <a:lnTo>
                    <a:pt x="0" y="576"/>
                  </a:lnTo>
                  <a:lnTo>
                    <a:pt x="2089" y="576"/>
                  </a:lnTo>
                  <a:lnTo>
                    <a:pt x="2089" y="0"/>
                  </a:ln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619;p42">
              <a:extLst>
                <a:ext uri="{FF2B5EF4-FFF2-40B4-BE49-F238E27FC236}">
                  <a16:creationId xmlns:a16="http://schemas.microsoft.com/office/drawing/2014/main" id="{AB57A752-74FE-836D-2F1A-3466971152D3}"/>
                </a:ext>
              </a:extLst>
            </p:cNvPr>
            <p:cNvSpPr/>
            <p:nvPr/>
          </p:nvSpPr>
          <p:spPr>
            <a:xfrm>
              <a:off x="5788200" y="1410100"/>
              <a:ext cx="44100" cy="266925"/>
            </a:xfrm>
            <a:custGeom>
              <a:avLst/>
              <a:gdLst/>
              <a:ahLst/>
              <a:cxnLst/>
              <a:rect l="l" t="t" r="r" b="b"/>
              <a:pathLst>
                <a:path w="1764" h="10677" extrusionOk="0">
                  <a:moveTo>
                    <a:pt x="1" y="0"/>
                  </a:moveTo>
                  <a:lnTo>
                    <a:pt x="1764" y="0"/>
                  </a:lnTo>
                  <a:lnTo>
                    <a:pt x="1764" y="10677"/>
                  </a:lnTo>
                  <a:lnTo>
                    <a:pt x="1" y="6400"/>
                  </a:ln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620;p42">
              <a:extLst>
                <a:ext uri="{FF2B5EF4-FFF2-40B4-BE49-F238E27FC236}">
                  <a16:creationId xmlns:a16="http://schemas.microsoft.com/office/drawing/2014/main" id="{C472E096-0BA6-0239-E583-10F19283E295}"/>
                </a:ext>
              </a:extLst>
            </p:cNvPr>
            <p:cNvSpPr/>
            <p:nvPr/>
          </p:nvSpPr>
          <p:spPr>
            <a:xfrm>
              <a:off x="4200950" y="1236750"/>
              <a:ext cx="1891775" cy="207000"/>
            </a:xfrm>
            <a:custGeom>
              <a:avLst/>
              <a:gdLst/>
              <a:ahLst/>
              <a:cxnLst/>
              <a:rect l="l" t="t" r="r" b="b"/>
              <a:pathLst>
                <a:path w="75671" h="8280" extrusionOk="0">
                  <a:moveTo>
                    <a:pt x="2707" y="2064"/>
                  </a:moveTo>
                  <a:lnTo>
                    <a:pt x="75579" y="8279"/>
                  </a:lnTo>
                  <a:cubicBezTo>
                    <a:pt x="75654" y="7519"/>
                    <a:pt x="75487" y="5447"/>
                    <a:pt x="75671" y="4729"/>
                  </a:cubicBezTo>
                  <a:lnTo>
                    <a:pt x="3158" y="193"/>
                  </a:lnTo>
                  <a:cubicBezTo>
                    <a:pt x="0" y="1"/>
                    <a:pt x="343" y="1864"/>
                    <a:pt x="2707" y="2064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621;p42">
              <a:extLst>
                <a:ext uri="{FF2B5EF4-FFF2-40B4-BE49-F238E27FC236}">
                  <a16:creationId xmlns:a16="http://schemas.microsoft.com/office/drawing/2014/main" id="{37774261-989A-29C8-4DC8-E7AE4D2C16CB}"/>
                </a:ext>
              </a:extLst>
            </p:cNvPr>
            <p:cNvSpPr/>
            <p:nvPr/>
          </p:nvSpPr>
          <p:spPr>
            <a:xfrm>
              <a:off x="4276950" y="1250750"/>
              <a:ext cx="1814125" cy="168975"/>
            </a:xfrm>
            <a:custGeom>
              <a:avLst/>
              <a:gdLst/>
              <a:ahLst/>
              <a:cxnLst/>
              <a:rect l="l" t="t" r="r" b="b"/>
              <a:pathLst>
                <a:path w="72565" h="6759" extrusionOk="0">
                  <a:moveTo>
                    <a:pt x="72556" y="6759"/>
                  </a:moveTo>
                  <a:cubicBezTo>
                    <a:pt x="72547" y="6040"/>
                    <a:pt x="72522" y="5171"/>
                    <a:pt x="72564" y="4578"/>
                  </a:cubicBezTo>
                  <a:lnTo>
                    <a:pt x="1638" y="109"/>
                  </a:lnTo>
                  <a:cubicBezTo>
                    <a:pt x="1" y="0"/>
                    <a:pt x="176" y="978"/>
                    <a:pt x="1404" y="1070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622;p42">
              <a:extLst>
                <a:ext uri="{FF2B5EF4-FFF2-40B4-BE49-F238E27FC236}">
                  <a16:creationId xmlns:a16="http://schemas.microsoft.com/office/drawing/2014/main" id="{2EF90235-DAA5-A110-F28F-9E0BA351FDF6}"/>
                </a:ext>
              </a:extLst>
            </p:cNvPr>
            <p:cNvSpPr/>
            <p:nvPr/>
          </p:nvSpPr>
          <p:spPr>
            <a:xfrm>
              <a:off x="5529450" y="1352675"/>
              <a:ext cx="96500" cy="47625"/>
            </a:xfrm>
            <a:custGeom>
              <a:avLst/>
              <a:gdLst/>
              <a:ahLst/>
              <a:cxnLst/>
              <a:rect l="l" t="t" r="r" b="b"/>
              <a:pathLst>
                <a:path w="3860" h="1905" extrusionOk="0">
                  <a:moveTo>
                    <a:pt x="3860" y="176"/>
                  </a:moveTo>
                  <a:lnTo>
                    <a:pt x="0" y="0"/>
                  </a:lnTo>
                  <a:lnTo>
                    <a:pt x="0" y="1729"/>
                  </a:lnTo>
                  <a:lnTo>
                    <a:pt x="3860" y="1905"/>
                  </a:ln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623;p42">
              <a:extLst>
                <a:ext uri="{FF2B5EF4-FFF2-40B4-BE49-F238E27FC236}">
                  <a16:creationId xmlns:a16="http://schemas.microsoft.com/office/drawing/2014/main" id="{69FF42F3-0741-379C-8475-1EF3405C9A54}"/>
                </a:ext>
              </a:extLst>
            </p:cNvPr>
            <p:cNvSpPr/>
            <p:nvPr/>
          </p:nvSpPr>
          <p:spPr>
            <a:xfrm>
              <a:off x="4222025" y="1262450"/>
              <a:ext cx="1877400" cy="183375"/>
            </a:xfrm>
            <a:custGeom>
              <a:avLst/>
              <a:gdLst/>
              <a:ahLst/>
              <a:cxnLst/>
              <a:rect l="l" t="t" r="r" b="b"/>
              <a:pathLst>
                <a:path w="75096" h="7335" extrusionOk="0">
                  <a:moveTo>
                    <a:pt x="1864" y="1036"/>
                  </a:moveTo>
                  <a:lnTo>
                    <a:pt x="74995" y="7335"/>
                  </a:lnTo>
                  <a:cubicBezTo>
                    <a:pt x="74995" y="7101"/>
                    <a:pt x="74744" y="6784"/>
                    <a:pt x="74761" y="6583"/>
                  </a:cubicBezTo>
                  <a:cubicBezTo>
                    <a:pt x="74928" y="6190"/>
                    <a:pt x="75095" y="6500"/>
                    <a:pt x="75095" y="6316"/>
                  </a:cubicBezTo>
                  <a:lnTo>
                    <a:pt x="2089" y="510"/>
                  </a:lnTo>
                  <a:cubicBezTo>
                    <a:pt x="1070" y="426"/>
                    <a:pt x="302" y="259"/>
                    <a:pt x="1" y="0"/>
                  </a:cubicBezTo>
                  <a:cubicBezTo>
                    <a:pt x="185" y="760"/>
                    <a:pt x="1137" y="978"/>
                    <a:pt x="1864" y="1036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624;p42">
              <a:extLst>
                <a:ext uri="{FF2B5EF4-FFF2-40B4-BE49-F238E27FC236}">
                  <a16:creationId xmlns:a16="http://schemas.microsoft.com/office/drawing/2014/main" id="{372CCA6E-2FFB-88DE-CE92-EDC5AC101BEE}"/>
                </a:ext>
              </a:extLst>
            </p:cNvPr>
            <p:cNvSpPr/>
            <p:nvPr/>
          </p:nvSpPr>
          <p:spPr>
            <a:xfrm>
              <a:off x="5456550" y="1432450"/>
              <a:ext cx="250850" cy="250850"/>
            </a:xfrm>
            <a:custGeom>
              <a:avLst/>
              <a:gdLst/>
              <a:ahLst/>
              <a:cxnLst/>
              <a:rect l="l" t="t" r="r" b="b"/>
              <a:pathLst>
                <a:path w="10034" h="10034" extrusionOk="0">
                  <a:moveTo>
                    <a:pt x="4829" y="10033"/>
                  </a:moveTo>
                  <a:cubicBezTo>
                    <a:pt x="6776" y="10033"/>
                    <a:pt x="8538" y="8856"/>
                    <a:pt x="9282" y="7051"/>
                  </a:cubicBezTo>
                  <a:cubicBezTo>
                    <a:pt x="10034" y="5255"/>
                    <a:pt x="9616" y="3175"/>
                    <a:pt x="8238" y="1796"/>
                  </a:cubicBezTo>
                  <a:cubicBezTo>
                    <a:pt x="6859" y="418"/>
                    <a:pt x="4779" y="0"/>
                    <a:pt x="2975" y="752"/>
                  </a:cubicBezTo>
                  <a:cubicBezTo>
                    <a:pt x="1179" y="1496"/>
                    <a:pt x="1" y="3258"/>
                    <a:pt x="1" y="5213"/>
                  </a:cubicBezTo>
                  <a:cubicBezTo>
                    <a:pt x="9" y="7870"/>
                    <a:pt x="2164" y="10025"/>
                    <a:pt x="4829" y="10033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625;p42">
              <a:extLst>
                <a:ext uri="{FF2B5EF4-FFF2-40B4-BE49-F238E27FC236}">
                  <a16:creationId xmlns:a16="http://schemas.microsoft.com/office/drawing/2014/main" id="{0A580824-5B52-7917-B4BA-555DDC15F14D}"/>
                </a:ext>
              </a:extLst>
            </p:cNvPr>
            <p:cNvSpPr/>
            <p:nvPr/>
          </p:nvSpPr>
          <p:spPr>
            <a:xfrm>
              <a:off x="5450275" y="1395050"/>
              <a:ext cx="263825" cy="264025"/>
            </a:xfrm>
            <a:custGeom>
              <a:avLst/>
              <a:gdLst/>
              <a:ahLst/>
              <a:cxnLst/>
              <a:rect l="l" t="t" r="r" b="b"/>
              <a:pathLst>
                <a:path w="10553" h="10561" extrusionOk="0">
                  <a:moveTo>
                    <a:pt x="5080" y="10560"/>
                  </a:moveTo>
                  <a:cubicBezTo>
                    <a:pt x="7127" y="10560"/>
                    <a:pt x="8982" y="9316"/>
                    <a:pt x="9767" y="7419"/>
                  </a:cubicBezTo>
                  <a:cubicBezTo>
                    <a:pt x="10552" y="5523"/>
                    <a:pt x="10118" y="3343"/>
                    <a:pt x="8664" y="1889"/>
                  </a:cubicBezTo>
                  <a:cubicBezTo>
                    <a:pt x="7219" y="435"/>
                    <a:pt x="5030" y="1"/>
                    <a:pt x="3134" y="786"/>
                  </a:cubicBezTo>
                  <a:cubicBezTo>
                    <a:pt x="1237" y="1572"/>
                    <a:pt x="1" y="3426"/>
                    <a:pt x="1" y="5481"/>
                  </a:cubicBezTo>
                  <a:cubicBezTo>
                    <a:pt x="1" y="8280"/>
                    <a:pt x="2273" y="10552"/>
                    <a:pt x="5080" y="10560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626;p42">
              <a:extLst>
                <a:ext uri="{FF2B5EF4-FFF2-40B4-BE49-F238E27FC236}">
                  <a16:creationId xmlns:a16="http://schemas.microsoft.com/office/drawing/2014/main" id="{647C1778-D748-22B6-3631-14CCE0AB8B4F}"/>
                </a:ext>
              </a:extLst>
            </p:cNvPr>
            <p:cNvSpPr/>
            <p:nvPr/>
          </p:nvSpPr>
          <p:spPr>
            <a:xfrm>
              <a:off x="5468450" y="1427225"/>
              <a:ext cx="217450" cy="218275"/>
            </a:xfrm>
            <a:custGeom>
              <a:avLst/>
              <a:gdLst/>
              <a:ahLst/>
              <a:cxnLst/>
              <a:rect l="l" t="t" r="r" b="b"/>
              <a:pathLst>
                <a:path w="8698" h="8731" extrusionOk="0">
                  <a:moveTo>
                    <a:pt x="4353" y="0"/>
                  </a:moveTo>
                  <a:cubicBezTo>
                    <a:pt x="6692" y="0"/>
                    <a:pt x="8697" y="1964"/>
                    <a:pt x="8697" y="4386"/>
                  </a:cubicBezTo>
                  <a:cubicBezTo>
                    <a:pt x="8697" y="6784"/>
                    <a:pt x="6751" y="8730"/>
                    <a:pt x="4353" y="8730"/>
                  </a:cubicBezTo>
                  <a:cubicBezTo>
                    <a:pt x="1947" y="8730"/>
                    <a:pt x="1" y="6784"/>
                    <a:pt x="1" y="4386"/>
                  </a:cubicBezTo>
                  <a:cubicBezTo>
                    <a:pt x="1" y="1964"/>
                    <a:pt x="2014" y="0"/>
                    <a:pt x="4353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627;p42">
              <a:extLst>
                <a:ext uri="{FF2B5EF4-FFF2-40B4-BE49-F238E27FC236}">
                  <a16:creationId xmlns:a16="http://schemas.microsoft.com/office/drawing/2014/main" id="{ADF6F332-50E7-5FA8-8F32-5C802E6A2B7B}"/>
                </a:ext>
              </a:extLst>
            </p:cNvPr>
            <p:cNvSpPr/>
            <p:nvPr/>
          </p:nvSpPr>
          <p:spPr>
            <a:xfrm>
              <a:off x="5488300" y="1436000"/>
              <a:ext cx="184850" cy="185050"/>
            </a:xfrm>
            <a:custGeom>
              <a:avLst/>
              <a:gdLst/>
              <a:ahLst/>
              <a:cxnLst/>
              <a:rect l="l" t="t" r="r" b="b"/>
              <a:pathLst>
                <a:path w="7394" h="7402" extrusionOk="0">
                  <a:moveTo>
                    <a:pt x="3559" y="7402"/>
                  </a:moveTo>
                  <a:cubicBezTo>
                    <a:pt x="4996" y="7402"/>
                    <a:pt x="6291" y="6533"/>
                    <a:pt x="6842" y="5205"/>
                  </a:cubicBezTo>
                  <a:cubicBezTo>
                    <a:pt x="7394" y="3868"/>
                    <a:pt x="7093" y="2339"/>
                    <a:pt x="6074" y="1320"/>
                  </a:cubicBezTo>
                  <a:cubicBezTo>
                    <a:pt x="5055" y="301"/>
                    <a:pt x="3526" y="0"/>
                    <a:pt x="2198" y="552"/>
                  </a:cubicBezTo>
                  <a:cubicBezTo>
                    <a:pt x="861" y="1103"/>
                    <a:pt x="0" y="2398"/>
                    <a:pt x="0" y="3843"/>
                  </a:cubicBezTo>
                  <a:cubicBezTo>
                    <a:pt x="0" y="5806"/>
                    <a:pt x="1588" y="7394"/>
                    <a:pt x="3559" y="7402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628;p42">
              <a:extLst>
                <a:ext uri="{FF2B5EF4-FFF2-40B4-BE49-F238E27FC236}">
                  <a16:creationId xmlns:a16="http://schemas.microsoft.com/office/drawing/2014/main" id="{C2613CCD-2B17-AD8A-106E-A26449F2B36E}"/>
                </a:ext>
              </a:extLst>
            </p:cNvPr>
            <p:cNvSpPr/>
            <p:nvPr/>
          </p:nvSpPr>
          <p:spPr>
            <a:xfrm>
              <a:off x="5540500" y="1482775"/>
              <a:ext cx="85875" cy="86075"/>
            </a:xfrm>
            <a:custGeom>
              <a:avLst/>
              <a:gdLst/>
              <a:ahLst/>
              <a:cxnLst/>
              <a:rect l="l" t="t" r="r" b="b"/>
              <a:pathLst>
                <a:path w="3435" h="3443" extrusionOk="0">
                  <a:moveTo>
                    <a:pt x="1471" y="3442"/>
                  </a:moveTo>
                  <a:cubicBezTo>
                    <a:pt x="2783" y="3442"/>
                    <a:pt x="3434" y="1855"/>
                    <a:pt x="2507" y="928"/>
                  </a:cubicBezTo>
                  <a:cubicBezTo>
                    <a:pt x="1580" y="1"/>
                    <a:pt x="1" y="661"/>
                    <a:pt x="1" y="1972"/>
                  </a:cubicBezTo>
                  <a:cubicBezTo>
                    <a:pt x="1" y="2783"/>
                    <a:pt x="653" y="3434"/>
                    <a:pt x="1471" y="3442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629;p42">
              <a:extLst>
                <a:ext uri="{FF2B5EF4-FFF2-40B4-BE49-F238E27FC236}">
                  <a16:creationId xmlns:a16="http://schemas.microsoft.com/office/drawing/2014/main" id="{6F110880-12B4-9BEA-DFBF-0F707417A010}"/>
                </a:ext>
              </a:extLst>
            </p:cNvPr>
            <p:cNvSpPr/>
            <p:nvPr/>
          </p:nvSpPr>
          <p:spPr>
            <a:xfrm>
              <a:off x="5547600" y="1492375"/>
              <a:ext cx="69175" cy="69375"/>
            </a:xfrm>
            <a:custGeom>
              <a:avLst/>
              <a:gdLst/>
              <a:ahLst/>
              <a:cxnLst/>
              <a:rect l="l" t="t" r="r" b="b"/>
              <a:pathLst>
                <a:path w="2767" h="2775" extrusionOk="0">
                  <a:moveTo>
                    <a:pt x="1187" y="2774"/>
                  </a:moveTo>
                  <a:cubicBezTo>
                    <a:pt x="2240" y="2774"/>
                    <a:pt x="2766" y="1496"/>
                    <a:pt x="2023" y="744"/>
                  </a:cubicBezTo>
                  <a:cubicBezTo>
                    <a:pt x="1279" y="1"/>
                    <a:pt x="1" y="527"/>
                    <a:pt x="1" y="1588"/>
                  </a:cubicBezTo>
                  <a:cubicBezTo>
                    <a:pt x="1" y="2240"/>
                    <a:pt x="527" y="2766"/>
                    <a:pt x="1187" y="2774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630;p42">
              <a:extLst>
                <a:ext uri="{FF2B5EF4-FFF2-40B4-BE49-F238E27FC236}">
                  <a16:creationId xmlns:a16="http://schemas.microsoft.com/office/drawing/2014/main" id="{1BB73EDB-9893-E263-B2FA-9E3C35FB0963}"/>
                </a:ext>
              </a:extLst>
            </p:cNvPr>
            <p:cNvSpPr/>
            <p:nvPr/>
          </p:nvSpPr>
          <p:spPr>
            <a:xfrm>
              <a:off x="5538850" y="1354325"/>
              <a:ext cx="76650" cy="65000"/>
            </a:xfrm>
            <a:custGeom>
              <a:avLst/>
              <a:gdLst/>
              <a:ahLst/>
              <a:cxnLst/>
              <a:rect l="l" t="t" r="r" b="b"/>
              <a:pathLst>
                <a:path w="3066" h="2600" extrusionOk="0">
                  <a:moveTo>
                    <a:pt x="794" y="2499"/>
                  </a:moveTo>
                  <a:lnTo>
                    <a:pt x="0" y="569"/>
                  </a:lnTo>
                  <a:cubicBezTo>
                    <a:pt x="0" y="569"/>
                    <a:pt x="318" y="1"/>
                    <a:pt x="1579" y="68"/>
                  </a:cubicBezTo>
                  <a:cubicBezTo>
                    <a:pt x="2849" y="126"/>
                    <a:pt x="3066" y="544"/>
                    <a:pt x="3066" y="544"/>
                  </a:cubicBezTo>
                  <a:lnTo>
                    <a:pt x="2373" y="2599"/>
                  </a:ln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631;p42">
              <a:extLst>
                <a:ext uri="{FF2B5EF4-FFF2-40B4-BE49-F238E27FC236}">
                  <a16:creationId xmlns:a16="http://schemas.microsoft.com/office/drawing/2014/main" id="{974C4107-0D06-6A90-D728-5867A137806B}"/>
                </a:ext>
              </a:extLst>
            </p:cNvPr>
            <p:cNvSpPr/>
            <p:nvPr/>
          </p:nvSpPr>
          <p:spPr>
            <a:xfrm>
              <a:off x="5544475" y="1357875"/>
              <a:ext cx="71025" cy="61450"/>
            </a:xfrm>
            <a:custGeom>
              <a:avLst/>
              <a:gdLst/>
              <a:ahLst/>
              <a:cxnLst/>
              <a:rect l="l" t="t" r="r" b="b"/>
              <a:pathLst>
                <a:path w="2841" h="2458" extrusionOk="0">
                  <a:moveTo>
                    <a:pt x="2841" y="419"/>
                  </a:moveTo>
                  <a:lnTo>
                    <a:pt x="2148" y="2457"/>
                  </a:lnTo>
                  <a:lnTo>
                    <a:pt x="961" y="2382"/>
                  </a:lnTo>
                  <a:lnTo>
                    <a:pt x="1" y="34"/>
                  </a:lnTo>
                  <a:cubicBezTo>
                    <a:pt x="1" y="34"/>
                    <a:pt x="786" y="1"/>
                    <a:pt x="1646" y="51"/>
                  </a:cubicBezTo>
                  <a:cubicBezTo>
                    <a:pt x="2507" y="110"/>
                    <a:pt x="2699" y="293"/>
                    <a:pt x="2841" y="419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632;p42">
              <a:extLst>
                <a:ext uri="{FF2B5EF4-FFF2-40B4-BE49-F238E27FC236}">
                  <a16:creationId xmlns:a16="http://schemas.microsoft.com/office/drawing/2014/main" id="{C0B84B53-3832-AA73-2362-DDEC5F44A7D7}"/>
                </a:ext>
              </a:extLst>
            </p:cNvPr>
            <p:cNvSpPr/>
            <p:nvPr/>
          </p:nvSpPr>
          <p:spPr>
            <a:xfrm>
              <a:off x="5521500" y="1335750"/>
              <a:ext cx="112400" cy="37000"/>
            </a:xfrm>
            <a:custGeom>
              <a:avLst/>
              <a:gdLst/>
              <a:ahLst/>
              <a:cxnLst/>
              <a:rect l="l" t="t" r="r" b="b"/>
              <a:pathLst>
                <a:path w="4496" h="1480" extrusionOk="0">
                  <a:moveTo>
                    <a:pt x="4495" y="318"/>
                  </a:moveTo>
                  <a:lnTo>
                    <a:pt x="1" y="0"/>
                  </a:lnTo>
                  <a:lnTo>
                    <a:pt x="1" y="1162"/>
                  </a:lnTo>
                  <a:lnTo>
                    <a:pt x="4495" y="1479"/>
                  </a:ln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633;p42">
              <a:extLst>
                <a:ext uri="{FF2B5EF4-FFF2-40B4-BE49-F238E27FC236}">
                  <a16:creationId xmlns:a16="http://schemas.microsoft.com/office/drawing/2014/main" id="{6D3FEF7B-7A20-3A43-D231-B5E070307521}"/>
                </a:ext>
              </a:extLst>
            </p:cNvPr>
            <p:cNvSpPr/>
            <p:nvPr/>
          </p:nvSpPr>
          <p:spPr>
            <a:xfrm>
              <a:off x="4838150" y="1307350"/>
              <a:ext cx="62050" cy="30500"/>
            </a:xfrm>
            <a:custGeom>
              <a:avLst/>
              <a:gdLst/>
              <a:ahLst/>
              <a:cxnLst/>
              <a:rect l="l" t="t" r="r" b="b"/>
              <a:pathLst>
                <a:path w="2482" h="1220" extrusionOk="0">
                  <a:moveTo>
                    <a:pt x="2481" y="109"/>
                  </a:moveTo>
                  <a:lnTo>
                    <a:pt x="0" y="0"/>
                  </a:lnTo>
                  <a:lnTo>
                    <a:pt x="0" y="1111"/>
                  </a:lnTo>
                  <a:lnTo>
                    <a:pt x="2481" y="1220"/>
                  </a:ln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634;p42">
              <a:extLst>
                <a:ext uri="{FF2B5EF4-FFF2-40B4-BE49-F238E27FC236}">
                  <a16:creationId xmlns:a16="http://schemas.microsoft.com/office/drawing/2014/main" id="{8F573A10-C97E-D856-C595-AB9ABFA53A8D}"/>
                </a:ext>
              </a:extLst>
            </p:cNvPr>
            <p:cNvSpPr/>
            <p:nvPr/>
          </p:nvSpPr>
          <p:spPr>
            <a:xfrm>
              <a:off x="4790325" y="1364975"/>
              <a:ext cx="157275" cy="155425"/>
            </a:xfrm>
            <a:custGeom>
              <a:avLst/>
              <a:gdLst/>
              <a:ahLst/>
              <a:cxnLst/>
              <a:rect l="l" t="t" r="r" b="b"/>
              <a:pathLst>
                <a:path w="6291" h="6217" extrusionOk="0">
                  <a:moveTo>
                    <a:pt x="3145" y="0"/>
                  </a:moveTo>
                  <a:cubicBezTo>
                    <a:pt x="3124" y="0"/>
                    <a:pt x="3103" y="1"/>
                    <a:pt x="3083" y="1"/>
                  </a:cubicBezTo>
                  <a:cubicBezTo>
                    <a:pt x="1362" y="43"/>
                    <a:pt x="0" y="1463"/>
                    <a:pt x="42" y="3175"/>
                  </a:cubicBezTo>
                  <a:cubicBezTo>
                    <a:pt x="75" y="4867"/>
                    <a:pt x="1462" y="6217"/>
                    <a:pt x="3146" y="6217"/>
                  </a:cubicBezTo>
                  <a:cubicBezTo>
                    <a:pt x="3167" y="6217"/>
                    <a:pt x="3188" y="6217"/>
                    <a:pt x="3208" y="6216"/>
                  </a:cubicBezTo>
                  <a:cubicBezTo>
                    <a:pt x="4929" y="6183"/>
                    <a:pt x="6291" y="4763"/>
                    <a:pt x="6249" y="3042"/>
                  </a:cubicBezTo>
                  <a:cubicBezTo>
                    <a:pt x="6216" y="1350"/>
                    <a:pt x="4829" y="0"/>
                    <a:pt x="3145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635;p42">
              <a:extLst>
                <a:ext uri="{FF2B5EF4-FFF2-40B4-BE49-F238E27FC236}">
                  <a16:creationId xmlns:a16="http://schemas.microsoft.com/office/drawing/2014/main" id="{1C6EB7EC-64FC-DEEB-D00C-44FCBD50CD6F}"/>
                </a:ext>
              </a:extLst>
            </p:cNvPr>
            <p:cNvSpPr/>
            <p:nvPr/>
          </p:nvSpPr>
          <p:spPr>
            <a:xfrm>
              <a:off x="4787175" y="1334925"/>
              <a:ext cx="170050" cy="170025"/>
            </a:xfrm>
            <a:custGeom>
              <a:avLst/>
              <a:gdLst/>
              <a:ahLst/>
              <a:cxnLst/>
              <a:rect l="l" t="t" r="r" b="b"/>
              <a:pathLst>
                <a:path w="6802" h="6801" extrusionOk="0">
                  <a:moveTo>
                    <a:pt x="3267" y="6800"/>
                  </a:moveTo>
                  <a:cubicBezTo>
                    <a:pt x="4596" y="6800"/>
                    <a:pt x="5782" y="6007"/>
                    <a:pt x="6291" y="4778"/>
                  </a:cubicBezTo>
                  <a:cubicBezTo>
                    <a:pt x="6801" y="3559"/>
                    <a:pt x="6517" y="2155"/>
                    <a:pt x="5581" y="1220"/>
                  </a:cubicBezTo>
                  <a:cubicBezTo>
                    <a:pt x="4646" y="284"/>
                    <a:pt x="3242" y="0"/>
                    <a:pt x="2014" y="510"/>
                  </a:cubicBezTo>
                  <a:cubicBezTo>
                    <a:pt x="795" y="1011"/>
                    <a:pt x="1" y="2205"/>
                    <a:pt x="1" y="3534"/>
                  </a:cubicBezTo>
                  <a:cubicBezTo>
                    <a:pt x="1" y="5338"/>
                    <a:pt x="1463" y="6800"/>
                    <a:pt x="3267" y="6800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636;p42">
              <a:extLst>
                <a:ext uri="{FF2B5EF4-FFF2-40B4-BE49-F238E27FC236}">
                  <a16:creationId xmlns:a16="http://schemas.microsoft.com/office/drawing/2014/main" id="{88AE985B-B327-0DFB-39C6-BEEA41442D40}"/>
                </a:ext>
              </a:extLst>
            </p:cNvPr>
            <p:cNvSpPr/>
            <p:nvPr/>
          </p:nvSpPr>
          <p:spPr>
            <a:xfrm>
              <a:off x="4798875" y="1355600"/>
              <a:ext cx="146425" cy="146625"/>
            </a:xfrm>
            <a:custGeom>
              <a:avLst/>
              <a:gdLst/>
              <a:ahLst/>
              <a:cxnLst/>
              <a:rect l="l" t="t" r="r" b="b"/>
              <a:pathLst>
                <a:path w="5857" h="5865" extrusionOk="0">
                  <a:moveTo>
                    <a:pt x="2799" y="8"/>
                  </a:moveTo>
                  <a:cubicBezTo>
                    <a:pt x="3944" y="0"/>
                    <a:pt x="4980" y="677"/>
                    <a:pt x="5422" y="1729"/>
                  </a:cubicBezTo>
                  <a:cubicBezTo>
                    <a:pt x="5857" y="2790"/>
                    <a:pt x="5623" y="4002"/>
                    <a:pt x="4821" y="4812"/>
                  </a:cubicBezTo>
                  <a:cubicBezTo>
                    <a:pt x="4011" y="5622"/>
                    <a:pt x="2799" y="5865"/>
                    <a:pt x="1747" y="5430"/>
                  </a:cubicBezTo>
                  <a:cubicBezTo>
                    <a:pt x="686" y="4996"/>
                    <a:pt x="1" y="3968"/>
                    <a:pt x="1" y="2824"/>
                  </a:cubicBezTo>
                  <a:cubicBezTo>
                    <a:pt x="9" y="1278"/>
                    <a:pt x="1254" y="25"/>
                    <a:pt x="2799" y="8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637;p42">
              <a:extLst>
                <a:ext uri="{FF2B5EF4-FFF2-40B4-BE49-F238E27FC236}">
                  <a16:creationId xmlns:a16="http://schemas.microsoft.com/office/drawing/2014/main" id="{1F720063-1B32-D29D-3E38-B08415340C64}"/>
                </a:ext>
              </a:extLst>
            </p:cNvPr>
            <p:cNvSpPr/>
            <p:nvPr/>
          </p:nvSpPr>
          <p:spPr>
            <a:xfrm>
              <a:off x="4811400" y="1346600"/>
              <a:ext cx="133900" cy="133900"/>
            </a:xfrm>
            <a:custGeom>
              <a:avLst/>
              <a:gdLst/>
              <a:ahLst/>
              <a:cxnLst/>
              <a:rect l="l" t="t" r="r" b="b"/>
              <a:pathLst>
                <a:path w="5356" h="5356" extrusionOk="0">
                  <a:moveTo>
                    <a:pt x="2298" y="5356"/>
                  </a:moveTo>
                  <a:cubicBezTo>
                    <a:pt x="4345" y="5356"/>
                    <a:pt x="5356" y="2883"/>
                    <a:pt x="3911" y="1446"/>
                  </a:cubicBezTo>
                  <a:cubicBezTo>
                    <a:pt x="2465" y="1"/>
                    <a:pt x="1" y="1020"/>
                    <a:pt x="1" y="3067"/>
                  </a:cubicBezTo>
                  <a:cubicBezTo>
                    <a:pt x="9" y="4328"/>
                    <a:pt x="1037" y="5356"/>
                    <a:pt x="2298" y="5356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638;p42">
              <a:extLst>
                <a:ext uri="{FF2B5EF4-FFF2-40B4-BE49-F238E27FC236}">
                  <a16:creationId xmlns:a16="http://schemas.microsoft.com/office/drawing/2014/main" id="{6AC88004-C611-ED28-5CFC-79D1AA9B63B4}"/>
                </a:ext>
              </a:extLst>
            </p:cNvPr>
            <p:cNvSpPr/>
            <p:nvPr/>
          </p:nvSpPr>
          <p:spPr>
            <a:xfrm>
              <a:off x="4845250" y="1391500"/>
              <a:ext cx="55375" cy="55375"/>
            </a:xfrm>
            <a:custGeom>
              <a:avLst/>
              <a:gdLst/>
              <a:ahLst/>
              <a:cxnLst/>
              <a:rect l="l" t="t" r="r" b="b"/>
              <a:pathLst>
                <a:path w="2215" h="2215" extrusionOk="0">
                  <a:moveTo>
                    <a:pt x="944" y="2215"/>
                  </a:moveTo>
                  <a:cubicBezTo>
                    <a:pt x="1788" y="2215"/>
                    <a:pt x="2214" y="1196"/>
                    <a:pt x="1621" y="602"/>
                  </a:cubicBezTo>
                  <a:cubicBezTo>
                    <a:pt x="1019" y="1"/>
                    <a:pt x="0" y="427"/>
                    <a:pt x="0" y="1271"/>
                  </a:cubicBezTo>
                  <a:cubicBezTo>
                    <a:pt x="0" y="1789"/>
                    <a:pt x="426" y="2215"/>
                    <a:pt x="944" y="2215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639;p42">
              <a:extLst>
                <a:ext uri="{FF2B5EF4-FFF2-40B4-BE49-F238E27FC236}">
                  <a16:creationId xmlns:a16="http://schemas.microsoft.com/office/drawing/2014/main" id="{9B179AE3-8E09-5E61-25F1-88AD8325DCFC}"/>
                </a:ext>
              </a:extLst>
            </p:cNvPr>
            <p:cNvSpPr/>
            <p:nvPr/>
          </p:nvSpPr>
          <p:spPr>
            <a:xfrm>
              <a:off x="4849850" y="1397575"/>
              <a:ext cx="44700" cy="44700"/>
            </a:xfrm>
            <a:custGeom>
              <a:avLst/>
              <a:gdLst/>
              <a:ahLst/>
              <a:cxnLst/>
              <a:rect l="l" t="t" r="r" b="b"/>
              <a:pathLst>
                <a:path w="1788" h="1788" extrusionOk="0">
                  <a:moveTo>
                    <a:pt x="760" y="1788"/>
                  </a:moveTo>
                  <a:cubicBezTo>
                    <a:pt x="1445" y="1788"/>
                    <a:pt x="1788" y="961"/>
                    <a:pt x="1303" y="485"/>
                  </a:cubicBezTo>
                  <a:cubicBezTo>
                    <a:pt x="819" y="0"/>
                    <a:pt x="0" y="343"/>
                    <a:pt x="0" y="1028"/>
                  </a:cubicBezTo>
                  <a:cubicBezTo>
                    <a:pt x="0" y="1445"/>
                    <a:pt x="343" y="1788"/>
                    <a:pt x="760" y="1788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640;p42">
              <a:extLst>
                <a:ext uri="{FF2B5EF4-FFF2-40B4-BE49-F238E27FC236}">
                  <a16:creationId xmlns:a16="http://schemas.microsoft.com/office/drawing/2014/main" id="{3D1A350E-80B5-34C9-3916-F251A9AF1863}"/>
                </a:ext>
              </a:extLst>
            </p:cNvPr>
            <p:cNvSpPr/>
            <p:nvPr/>
          </p:nvSpPr>
          <p:spPr>
            <a:xfrm>
              <a:off x="4844200" y="1308400"/>
              <a:ext cx="49525" cy="41775"/>
            </a:xfrm>
            <a:custGeom>
              <a:avLst/>
              <a:gdLst/>
              <a:ahLst/>
              <a:cxnLst/>
              <a:rect l="l" t="t" r="r" b="b"/>
              <a:pathLst>
                <a:path w="1981" h="1671" extrusionOk="0">
                  <a:moveTo>
                    <a:pt x="510" y="1612"/>
                  </a:moveTo>
                  <a:lnTo>
                    <a:pt x="1" y="368"/>
                  </a:lnTo>
                  <a:cubicBezTo>
                    <a:pt x="1" y="368"/>
                    <a:pt x="201" y="0"/>
                    <a:pt x="1020" y="42"/>
                  </a:cubicBezTo>
                  <a:cubicBezTo>
                    <a:pt x="1830" y="84"/>
                    <a:pt x="1980" y="343"/>
                    <a:pt x="1980" y="343"/>
                  </a:cubicBezTo>
                  <a:lnTo>
                    <a:pt x="1529" y="1671"/>
                  </a:ln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641;p42">
              <a:extLst>
                <a:ext uri="{FF2B5EF4-FFF2-40B4-BE49-F238E27FC236}">
                  <a16:creationId xmlns:a16="http://schemas.microsoft.com/office/drawing/2014/main" id="{82EEF48F-64A3-64F5-6DEA-D045091DA4F4}"/>
                </a:ext>
              </a:extLst>
            </p:cNvPr>
            <p:cNvSpPr/>
            <p:nvPr/>
          </p:nvSpPr>
          <p:spPr>
            <a:xfrm>
              <a:off x="4851925" y="1310275"/>
              <a:ext cx="41600" cy="39900"/>
            </a:xfrm>
            <a:custGeom>
              <a:avLst/>
              <a:gdLst/>
              <a:ahLst/>
              <a:cxnLst/>
              <a:rect l="l" t="t" r="r" b="b"/>
              <a:pathLst>
                <a:path w="1664" h="1596" extrusionOk="0">
                  <a:moveTo>
                    <a:pt x="1663" y="284"/>
                  </a:moveTo>
                  <a:lnTo>
                    <a:pt x="1220" y="1596"/>
                  </a:lnTo>
                  <a:lnTo>
                    <a:pt x="452" y="1554"/>
                  </a:lnTo>
                  <a:lnTo>
                    <a:pt x="1" y="376"/>
                  </a:lnTo>
                  <a:cubicBezTo>
                    <a:pt x="1" y="376"/>
                    <a:pt x="243" y="0"/>
                    <a:pt x="895" y="42"/>
                  </a:cubicBezTo>
                  <a:cubicBezTo>
                    <a:pt x="1354" y="75"/>
                    <a:pt x="1571" y="201"/>
                    <a:pt x="1663" y="284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642;p42">
              <a:extLst>
                <a:ext uri="{FF2B5EF4-FFF2-40B4-BE49-F238E27FC236}">
                  <a16:creationId xmlns:a16="http://schemas.microsoft.com/office/drawing/2014/main" id="{29CC1FD8-302E-6202-AB76-D38380B7B613}"/>
                </a:ext>
              </a:extLst>
            </p:cNvPr>
            <p:cNvSpPr/>
            <p:nvPr/>
          </p:nvSpPr>
          <p:spPr>
            <a:xfrm>
              <a:off x="4833125" y="1296475"/>
              <a:ext cx="72300" cy="23625"/>
            </a:xfrm>
            <a:custGeom>
              <a:avLst/>
              <a:gdLst/>
              <a:ahLst/>
              <a:cxnLst/>
              <a:rect l="l" t="t" r="r" b="b"/>
              <a:pathLst>
                <a:path w="2892" h="945" extrusionOk="0">
                  <a:moveTo>
                    <a:pt x="2891" y="201"/>
                  </a:moveTo>
                  <a:lnTo>
                    <a:pt x="1" y="1"/>
                  </a:lnTo>
                  <a:lnTo>
                    <a:pt x="1" y="744"/>
                  </a:lnTo>
                  <a:lnTo>
                    <a:pt x="2891" y="945"/>
                  </a:ln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643;p42">
              <a:extLst>
                <a:ext uri="{FF2B5EF4-FFF2-40B4-BE49-F238E27FC236}">
                  <a16:creationId xmlns:a16="http://schemas.microsoft.com/office/drawing/2014/main" id="{8FF85A3D-258F-A6C3-491D-52284FD0A187}"/>
                </a:ext>
              </a:extLst>
            </p:cNvPr>
            <p:cNvSpPr/>
            <p:nvPr/>
          </p:nvSpPr>
          <p:spPr>
            <a:xfrm>
              <a:off x="6262500" y="429125"/>
              <a:ext cx="27400" cy="564550"/>
            </a:xfrm>
            <a:custGeom>
              <a:avLst/>
              <a:gdLst/>
              <a:ahLst/>
              <a:cxnLst/>
              <a:rect l="l" t="t" r="r" b="b"/>
              <a:pathLst>
                <a:path w="1096" h="22582" extrusionOk="0">
                  <a:moveTo>
                    <a:pt x="268" y="786"/>
                  </a:moveTo>
                  <a:cubicBezTo>
                    <a:pt x="268" y="59"/>
                    <a:pt x="820" y="1"/>
                    <a:pt x="828" y="786"/>
                  </a:cubicBezTo>
                  <a:lnTo>
                    <a:pt x="1095" y="22582"/>
                  </a:lnTo>
                  <a:cubicBezTo>
                    <a:pt x="911" y="22573"/>
                    <a:pt x="736" y="22565"/>
                    <a:pt x="552" y="22565"/>
                  </a:cubicBezTo>
                  <a:cubicBezTo>
                    <a:pt x="368" y="22565"/>
                    <a:pt x="185" y="22573"/>
                    <a:pt x="1" y="22582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644;p42">
              <a:extLst>
                <a:ext uri="{FF2B5EF4-FFF2-40B4-BE49-F238E27FC236}">
                  <a16:creationId xmlns:a16="http://schemas.microsoft.com/office/drawing/2014/main" id="{A13B691A-EE53-7927-B15E-B418DEA49142}"/>
                </a:ext>
              </a:extLst>
            </p:cNvPr>
            <p:cNvSpPr/>
            <p:nvPr/>
          </p:nvSpPr>
          <p:spPr>
            <a:xfrm>
              <a:off x="6270225" y="429125"/>
              <a:ext cx="11950" cy="564550"/>
            </a:xfrm>
            <a:custGeom>
              <a:avLst/>
              <a:gdLst/>
              <a:ahLst/>
              <a:cxnLst/>
              <a:rect l="l" t="t" r="r" b="b"/>
              <a:pathLst>
                <a:path w="478" h="22582" extrusionOk="0">
                  <a:moveTo>
                    <a:pt x="118" y="786"/>
                  </a:moveTo>
                  <a:cubicBezTo>
                    <a:pt x="118" y="59"/>
                    <a:pt x="360" y="1"/>
                    <a:pt x="360" y="786"/>
                  </a:cubicBezTo>
                  <a:lnTo>
                    <a:pt x="477" y="22582"/>
                  </a:lnTo>
                  <a:cubicBezTo>
                    <a:pt x="402" y="22565"/>
                    <a:pt x="318" y="22565"/>
                    <a:pt x="243" y="22565"/>
                  </a:cubicBezTo>
                  <a:cubicBezTo>
                    <a:pt x="160" y="22565"/>
                    <a:pt x="84" y="22565"/>
                    <a:pt x="1" y="22582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645;p42">
              <a:extLst>
                <a:ext uri="{FF2B5EF4-FFF2-40B4-BE49-F238E27FC236}">
                  <a16:creationId xmlns:a16="http://schemas.microsoft.com/office/drawing/2014/main" id="{DB0D1926-4790-651B-79C9-7375B313B77B}"/>
                </a:ext>
              </a:extLst>
            </p:cNvPr>
            <p:cNvSpPr/>
            <p:nvPr/>
          </p:nvSpPr>
          <p:spPr>
            <a:xfrm>
              <a:off x="6720100" y="1410100"/>
              <a:ext cx="21525" cy="266925"/>
            </a:xfrm>
            <a:custGeom>
              <a:avLst/>
              <a:gdLst/>
              <a:ahLst/>
              <a:cxnLst/>
              <a:rect l="l" t="t" r="r" b="b"/>
              <a:pathLst>
                <a:path w="861" h="10677" extrusionOk="0">
                  <a:moveTo>
                    <a:pt x="1" y="0"/>
                  </a:moveTo>
                  <a:lnTo>
                    <a:pt x="1" y="10677"/>
                  </a:lnTo>
                  <a:lnTo>
                    <a:pt x="861" y="10677"/>
                  </a:lnTo>
                  <a:lnTo>
                    <a:pt x="861" y="0"/>
                  </a:ln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646;p42">
              <a:extLst>
                <a:ext uri="{FF2B5EF4-FFF2-40B4-BE49-F238E27FC236}">
                  <a16:creationId xmlns:a16="http://schemas.microsoft.com/office/drawing/2014/main" id="{5FF815BE-8801-BFAF-199D-BB172AEE1BE5}"/>
                </a:ext>
              </a:extLst>
            </p:cNvPr>
            <p:cNvSpPr/>
            <p:nvPr/>
          </p:nvSpPr>
          <p:spPr>
            <a:xfrm>
              <a:off x="6765000" y="1609975"/>
              <a:ext cx="46800" cy="119275"/>
            </a:xfrm>
            <a:custGeom>
              <a:avLst/>
              <a:gdLst/>
              <a:ahLst/>
              <a:cxnLst/>
              <a:rect l="l" t="t" r="r" b="b"/>
              <a:pathLst>
                <a:path w="1872" h="4771" extrusionOk="0">
                  <a:moveTo>
                    <a:pt x="636" y="0"/>
                  </a:moveTo>
                  <a:cubicBezTo>
                    <a:pt x="285" y="0"/>
                    <a:pt x="1" y="284"/>
                    <a:pt x="1" y="635"/>
                  </a:cubicBezTo>
                  <a:lnTo>
                    <a:pt x="1" y="4144"/>
                  </a:lnTo>
                  <a:cubicBezTo>
                    <a:pt x="1" y="4495"/>
                    <a:pt x="285" y="4770"/>
                    <a:pt x="636" y="4770"/>
                  </a:cubicBezTo>
                  <a:lnTo>
                    <a:pt x="1245" y="4770"/>
                  </a:lnTo>
                  <a:cubicBezTo>
                    <a:pt x="1596" y="4770"/>
                    <a:pt x="1872" y="4495"/>
                    <a:pt x="1872" y="4144"/>
                  </a:cubicBezTo>
                  <a:lnTo>
                    <a:pt x="1872" y="635"/>
                  </a:lnTo>
                  <a:cubicBezTo>
                    <a:pt x="1872" y="284"/>
                    <a:pt x="1596" y="0"/>
                    <a:pt x="1245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647;p42">
              <a:extLst>
                <a:ext uri="{FF2B5EF4-FFF2-40B4-BE49-F238E27FC236}">
                  <a16:creationId xmlns:a16="http://schemas.microsoft.com/office/drawing/2014/main" id="{4A2EF66E-CDC3-3487-5DE5-2F6280CF53E9}"/>
                </a:ext>
              </a:extLst>
            </p:cNvPr>
            <p:cNvSpPr/>
            <p:nvPr/>
          </p:nvSpPr>
          <p:spPr>
            <a:xfrm>
              <a:off x="6649925" y="1609975"/>
              <a:ext cx="46800" cy="119275"/>
            </a:xfrm>
            <a:custGeom>
              <a:avLst/>
              <a:gdLst/>
              <a:ahLst/>
              <a:cxnLst/>
              <a:rect l="l" t="t" r="r" b="b"/>
              <a:pathLst>
                <a:path w="1872" h="4771" extrusionOk="0">
                  <a:moveTo>
                    <a:pt x="635" y="0"/>
                  </a:moveTo>
                  <a:cubicBezTo>
                    <a:pt x="276" y="0"/>
                    <a:pt x="1" y="284"/>
                    <a:pt x="1" y="635"/>
                  </a:cubicBezTo>
                  <a:lnTo>
                    <a:pt x="1" y="4144"/>
                  </a:lnTo>
                  <a:cubicBezTo>
                    <a:pt x="1" y="4495"/>
                    <a:pt x="276" y="4770"/>
                    <a:pt x="635" y="4770"/>
                  </a:cubicBezTo>
                  <a:lnTo>
                    <a:pt x="1237" y="4770"/>
                  </a:lnTo>
                  <a:cubicBezTo>
                    <a:pt x="1588" y="4770"/>
                    <a:pt x="1872" y="4495"/>
                    <a:pt x="1872" y="4144"/>
                  </a:cubicBezTo>
                  <a:lnTo>
                    <a:pt x="1872" y="635"/>
                  </a:lnTo>
                  <a:cubicBezTo>
                    <a:pt x="1872" y="284"/>
                    <a:pt x="1588" y="0"/>
                    <a:pt x="1237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648;p42">
              <a:extLst>
                <a:ext uri="{FF2B5EF4-FFF2-40B4-BE49-F238E27FC236}">
                  <a16:creationId xmlns:a16="http://schemas.microsoft.com/office/drawing/2014/main" id="{7C1D97BF-E678-BFDC-B476-92DDD1DB7A92}"/>
                </a:ext>
              </a:extLst>
            </p:cNvPr>
            <p:cNvSpPr/>
            <p:nvPr/>
          </p:nvSpPr>
          <p:spPr>
            <a:xfrm>
              <a:off x="6748925" y="1649450"/>
              <a:ext cx="16100" cy="40525"/>
            </a:xfrm>
            <a:custGeom>
              <a:avLst/>
              <a:gdLst/>
              <a:ahLst/>
              <a:cxnLst/>
              <a:rect l="l" t="t" r="r" b="b"/>
              <a:pathLst>
                <a:path w="644" h="1621" extrusionOk="0">
                  <a:moveTo>
                    <a:pt x="218" y="0"/>
                  </a:moveTo>
                  <a:cubicBezTo>
                    <a:pt x="101" y="0"/>
                    <a:pt x="0" y="92"/>
                    <a:pt x="0" y="209"/>
                  </a:cubicBezTo>
                  <a:lnTo>
                    <a:pt x="0" y="1404"/>
                  </a:lnTo>
                  <a:cubicBezTo>
                    <a:pt x="0" y="1529"/>
                    <a:pt x="101" y="1621"/>
                    <a:pt x="218" y="1621"/>
                  </a:cubicBezTo>
                  <a:lnTo>
                    <a:pt x="426" y="1621"/>
                  </a:lnTo>
                  <a:cubicBezTo>
                    <a:pt x="543" y="1621"/>
                    <a:pt x="644" y="1529"/>
                    <a:pt x="644" y="1404"/>
                  </a:cubicBezTo>
                  <a:lnTo>
                    <a:pt x="644" y="209"/>
                  </a:lnTo>
                  <a:cubicBezTo>
                    <a:pt x="644" y="92"/>
                    <a:pt x="543" y="0"/>
                    <a:pt x="426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649;p42">
              <a:extLst>
                <a:ext uri="{FF2B5EF4-FFF2-40B4-BE49-F238E27FC236}">
                  <a16:creationId xmlns:a16="http://schemas.microsoft.com/office/drawing/2014/main" id="{DDEA9E12-B8B9-63DB-20CF-6A17E7DCB68F}"/>
                </a:ext>
              </a:extLst>
            </p:cNvPr>
            <p:cNvSpPr/>
            <p:nvPr/>
          </p:nvSpPr>
          <p:spPr>
            <a:xfrm>
              <a:off x="6696700" y="1649450"/>
              <a:ext cx="16125" cy="40525"/>
            </a:xfrm>
            <a:custGeom>
              <a:avLst/>
              <a:gdLst/>
              <a:ahLst/>
              <a:cxnLst/>
              <a:rect l="l" t="t" r="r" b="b"/>
              <a:pathLst>
                <a:path w="645" h="1621" extrusionOk="0">
                  <a:moveTo>
                    <a:pt x="218" y="0"/>
                  </a:moveTo>
                  <a:cubicBezTo>
                    <a:pt x="101" y="0"/>
                    <a:pt x="1" y="92"/>
                    <a:pt x="1" y="209"/>
                  </a:cubicBezTo>
                  <a:lnTo>
                    <a:pt x="1" y="1404"/>
                  </a:lnTo>
                  <a:cubicBezTo>
                    <a:pt x="1" y="1529"/>
                    <a:pt x="101" y="1621"/>
                    <a:pt x="218" y="1621"/>
                  </a:cubicBezTo>
                  <a:lnTo>
                    <a:pt x="427" y="1621"/>
                  </a:lnTo>
                  <a:cubicBezTo>
                    <a:pt x="544" y="1621"/>
                    <a:pt x="644" y="1529"/>
                    <a:pt x="644" y="1404"/>
                  </a:cubicBezTo>
                  <a:lnTo>
                    <a:pt x="644" y="209"/>
                  </a:lnTo>
                  <a:cubicBezTo>
                    <a:pt x="644" y="92"/>
                    <a:pt x="544" y="0"/>
                    <a:pt x="427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650;p42">
              <a:extLst>
                <a:ext uri="{FF2B5EF4-FFF2-40B4-BE49-F238E27FC236}">
                  <a16:creationId xmlns:a16="http://schemas.microsoft.com/office/drawing/2014/main" id="{EEC387DC-B751-7881-67A1-C93010B001A6}"/>
                </a:ext>
              </a:extLst>
            </p:cNvPr>
            <p:cNvSpPr/>
            <p:nvPr/>
          </p:nvSpPr>
          <p:spPr>
            <a:xfrm>
              <a:off x="6704650" y="1662400"/>
              <a:ext cx="52450" cy="14425"/>
            </a:xfrm>
            <a:custGeom>
              <a:avLst/>
              <a:gdLst/>
              <a:ahLst/>
              <a:cxnLst/>
              <a:rect l="l" t="t" r="r" b="b"/>
              <a:pathLst>
                <a:path w="2098" h="577" extrusionOk="0">
                  <a:moveTo>
                    <a:pt x="0" y="0"/>
                  </a:moveTo>
                  <a:lnTo>
                    <a:pt x="0" y="576"/>
                  </a:lnTo>
                  <a:lnTo>
                    <a:pt x="2097" y="576"/>
                  </a:lnTo>
                  <a:lnTo>
                    <a:pt x="2097" y="0"/>
                  </a:ln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651;p42">
              <a:extLst>
                <a:ext uri="{FF2B5EF4-FFF2-40B4-BE49-F238E27FC236}">
                  <a16:creationId xmlns:a16="http://schemas.microsoft.com/office/drawing/2014/main" id="{61AA8D99-5C79-F0BC-4864-AAF24FA4D9AE}"/>
                </a:ext>
              </a:extLst>
            </p:cNvPr>
            <p:cNvSpPr/>
            <p:nvPr/>
          </p:nvSpPr>
          <p:spPr>
            <a:xfrm>
              <a:off x="6720100" y="1410100"/>
              <a:ext cx="44300" cy="266925"/>
            </a:xfrm>
            <a:custGeom>
              <a:avLst/>
              <a:gdLst/>
              <a:ahLst/>
              <a:cxnLst/>
              <a:rect l="l" t="t" r="r" b="b"/>
              <a:pathLst>
                <a:path w="1772" h="10677" extrusionOk="0">
                  <a:moveTo>
                    <a:pt x="1772" y="0"/>
                  </a:moveTo>
                  <a:lnTo>
                    <a:pt x="1" y="0"/>
                  </a:lnTo>
                  <a:lnTo>
                    <a:pt x="1" y="10677"/>
                  </a:lnTo>
                  <a:lnTo>
                    <a:pt x="1772" y="6400"/>
                  </a:ln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652;p42">
              <a:extLst>
                <a:ext uri="{FF2B5EF4-FFF2-40B4-BE49-F238E27FC236}">
                  <a16:creationId xmlns:a16="http://schemas.microsoft.com/office/drawing/2014/main" id="{FD70C094-F046-371F-1BA6-A708ED07790E}"/>
                </a:ext>
              </a:extLst>
            </p:cNvPr>
            <p:cNvSpPr/>
            <p:nvPr/>
          </p:nvSpPr>
          <p:spPr>
            <a:xfrm>
              <a:off x="6268575" y="1525800"/>
              <a:ext cx="12550" cy="155400"/>
            </a:xfrm>
            <a:custGeom>
              <a:avLst/>
              <a:gdLst/>
              <a:ahLst/>
              <a:cxnLst/>
              <a:rect l="l" t="t" r="r" b="b"/>
              <a:pathLst>
                <a:path w="502" h="6216" extrusionOk="0">
                  <a:moveTo>
                    <a:pt x="0" y="1"/>
                  </a:moveTo>
                  <a:lnTo>
                    <a:pt x="0" y="6216"/>
                  </a:lnTo>
                  <a:lnTo>
                    <a:pt x="501" y="6216"/>
                  </a:lnTo>
                  <a:lnTo>
                    <a:pt x="501" y="1"/>
                  </a:ln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653;p42">
              <a:extLst>
                <a:ext uri="{FF2B5EF4-FFF2-40B4-BE49-F238E27FC236}">
                  <a16:creationId xmlns:a16="http://schemas.microsoft.com/office/drawing/2014/main" id="{7BFAA380-220E-BEB3-B99B-9A9AEE6DC5F9}"/>
                </a:ext>
              </a:extLst>
            </p:cNvPr>
            <p:cNvSpPr/>
            <p:nvPr/>
          </p:nvSpPr>
          <p:spPr>
            <a:xfrm>
              <a:off x="6294675" y="1642125"/>
              <a:ext cx="27375" cy="69575"/>
            </a:xfrm>
            <a:custGeom>
              <a:avLst/>
              <a:gdLst/>
              <a:ahLst/>
              <a:cxnLst/>
              <a:rect l="l" t="t" r="r" b="b"/>
              <a:pathLst>
                <a:path w="1095" h="2783" extrusionOk="0">
                  <a:moveTo>
                    <a:pt x="368" y="1"/>
                  </a:moveTo>
                  <a:cubicBezTo>
                    <a:pt x="159" y="1"/>
                    <a:pt x="0" y="168"/>
                    <a:pt x="0" y="377"/>
                  </a:cubicBezTo>
                  <a:lnTo>
                    <a:pt x="0" y="2415"/>
                  </a:lnTo>
                  <a:cubicBezTo>
                    <a:pt x="0" y="2616"/>
                    <a:pt x="159" y="2783"/>
                    <a:pt x="368" y="2783"/>
                  </a:cubicBezTo>
                  <a:lnTo>
                    <a:pt x="719" y="2783"/>
                  </a:lnTo>
                  <a:cubicBezTo>
                    <a:pt x="928" y="2783"/>
                    <a:pt x="1095" y="2616"/>
                    <a:pt x="1095" y="2415"/>
                  </a:cubicBezTo>
                  <a:lnTo>
                    <a:pt x="1095" y="377"/>
                  </a:lnTo>
                  <a:cubicBezTo>
                    <a:pt x="1095" y="168"/>
                    <a:pt x="928" y="1"/>
                    <a:pt x="719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654;p42">
              <a:extLst>
                <a:ext uri="{FF2B5EF4-FFF2-40B4-BE49-F238E27FC236}">
                  <a16:creationId xmlns:a16="http://schemas.microsoft.com/office/drawing/2014/main" id="{122FC425-531D-8B79-A5B2-B63C6152AFE6}"/>
                </a:ext>
              </a:extLst>
            </p:cNvPr>
            <p:cNvSpPr/>
            <p:nvPr/>
          </p:nvSpPr>
          <p:spPr>
            <a:xfrm>
              <a:off x="6227625" y="1642125"/>
              <a:ext cx="27175" cy="69575"/>
            </a:xfrm>
            <a:custGeom>
              <a:avLst/>
              <a:gdLst/>
              <a:ahLst/>
              <a:cxnLst/>
              <a:rect l="l" t="t" r="r" b="b"/>
              <a:pathLst>
                <a:path w="1087" h="2783" extrusionOk="0">
                  <a:moveTo>
                    <a:pt x="368" y="1"/>
                  </a:moveTo>
                  <a:cubicBezTo>
                    <a:pt x="159" y="1"/>
                    <a:pt x="1" y="168"/>
                    <a:pt x="1" y="377"/>
                  </a:cubicBezTo>
                  <a:lnTo>
                    <a:pt x="1" y="2415"/>
                  </a:lnTo>
                  <a:cubicBezTo>
                    <a:pt x="1" y="2616"/>
                    <a:pt x="159" y="2783"/>
                    <a:pt x="368" y="2783"/>
                  </a:cubicBezTo>
                  <a:lnTo>
                    <a:pt x="719" y="2783"/>
                  </a:lnTo>
                  <a:cubicBezTo>
                    <a:pt x="928" y="2783"/>
                    <a:pt x="1087" y="2616"/>
                    <a:pt x="1087" y="2415"/>
                  </a:cubicBezTo>
                  <a:lnTo>
                    <a:pt x="1087" y="377"/>
                  </a:lnTo>
                  <a:cubicBezTo>
                    <a:pt x="1087" y="168"/>
                    <a:pt x="928" y="1"/>
                    <a:pt x="719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655;p42">
              <a:extLst>
                <a:ext uri="{FF2B5EF4-FFF2-40B4-BE49-F238E27FC236}">
                  <a16:creationId xmlns:a16="http://schemas.microsoft.com/office/drawing/2014/main" id="{2B70E417-DA09-DAAC-12E2-DDB5F8BE11A8}"/>
                </a:ext>
              </a:extLst>
            </p:cNvPr>
            <p:cNvSpPr/>
            <p:nvPr/>
          </p:nvSpPr>
          <p:spPr>
            <a:xfrm>
              <a:off x="6285275" y="1665100"/>
              <a:ext cx="9425" cy="23625"/>
            </a:xfrm>
            <a:custGeom>
              <a:avLst/>
              <a:gdLst/>
              <a:ahLst/>
              <a:cxnLst/>
              <a:rect l="l" t="t" r="r" b="b"/>
              <a:pathLst>
                <a:path w="377" h="945" extrusionOk="0">
                  <a:moveTo>
                    <a:pt x="126" y="1"/>
                  </a:moveTo>
                  <a:cubicBezTo>
                    <a:pt x="59" y="1"/>
                    <a:pt x="0" y="59"/>
                    <a:pt x="0" y="126"/>
                  </a:cubicBezTo>
                  <a:lnTo>
                    <a:pt x="0" y="819"/>
                  </a:lnTo>
                  <a:cubicBezTo>
                    <a:pt x="0" y="895"/>
                    <a:pt x="59" y="945"/>
                    <a:pt x="126" y="945"/>
                  </a:cubicBezTo>
                  <a:lnTo>
                    <a:pt x="251" y="945"/>
                  </a:lnTo>
                  <a:cubicBezTo>
                    <a:pt x="318" y="945"/>
                    <a:pt x="376" y="895"/>
                    <a:pt x="376" y="819"/>
                  </a:cubicBezTo>
                  <a:lnTo>
                    <a:pt x="376" y="126"/>
                  </a:lnTo>
                  <a:cubicBezTo>
                    <a:pt x="376" y="59"/>
                    <a:pt x="318" y="1"/>
                    <a:pt x="251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656;p42">
              <a:extLst>
                <a:ext uri="{FF2B5EF4-FFF2-40B4-BE49-F238E27FC236}">
                  <a16:creationId xmlns:a16="http://schemas.microsoft.com/office/drawing/2014/main" id="{A7BF7B71-9CD0-79F0-3FC6-231DFAA5C033}"/>
                </a:ext>
              </a:extLst>
            </p:cNvPr>
            <p:cNvSpPr/>
            <p:nvPr/>
          </p:nvSpPr>
          <p:spPr>
            <a:xfrm>
              <a:off x="6255000" y="1665100"/>
              <a:ext cx="9200" cy="23625"/>
            </a:xfrm>
            <a:custGeom>
              <a:avLst/>
              <a:gdLst/>
              <a:ahLst/>
              <a:cxnLst/>
              <a:rect l="l" t="t" r="r" b="b"/>
              <a:pathLst>
                <a:path w="368" h="945" extrusionOk="0">
                  <a:moveTo>
                    <a:pt x="125" y="1"/>
                  </a:moveTo>
                  <a:cubicBezTo>
                    <a:pt x="50" y="1"/>
                    <a:pt x="0" y="59"/>
                    <a:pt x="0" y="126"/>
                  </a:cubicBezTo>
                  <a:lnTo>
                    <a:pt x="0" y="819"/>
                  </a:lnTo>
                  <a:cubicBezTo>
                    <a:pt x="0" y="895"/>
                    <a:pt x="50" y="945"/>
                    <a:pt x="125" y="945"/>
                  </a:cubicBezTo>
                  <a:lnTo>
                    <a:pt x="242" y="945"/>
                  </a:lnTo>
                  <a:cubicBezTo>
                    <a:pt x="309" y="945"/>
                    <a:pt x="368" y="895"/>
                    <a:pt x="368" y="819"/>
                  </a:cubicBezTo>
                  <a:lnTo>
                    <a:pt x="368" y="126"/>
                  </a:lnTo>
                  <a:cubicBezTo>
                    <a:pt x="368" y="59"/>
                    <a:pt x="309" y="1"/>
                    <a:pt x="242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657;p42">
              <a:extLst>
                <a:ext uri="{FF2B5EF4-FFF2-40B4-BE49-F238E27FC236}">
                  <a16:creationId xmlns:a16="http://schemas.microsoft.com/office/drawing/2014/main" id="{97065FD3-1550-D8D7-FA14-419F8AEB8AD9}"/>
                </a:ext>
              </a:extLst>
            </p:cNvPr>
            <p:cNvSpPr/>
            <p:nvPr/>
          </p:nvSpPr>
          <p:spPr>
            <a:xfrm>
              <a:off x="6259575" y="1672625"/>
              <a:ext cx="30525" cy="8575"/>
            </a:xfrm>
            <a:custGeom>
              <a:avLst/>
              <a:gdLst/>
              <a:ahLst/>
              <a:cxnLst/>
              <a:rect l="l" t="t" r="r" b="b"/>
              <a:pathLst>
                <a:path w="1221" h="343" extrusionOk="0">
                  <a:moveTo>
                    <a:pt x="1" y="0"/>
                  </a:moveTo>
                  <a:lnTo>
                    <a:pt x="1" y="343"/>
                  </a:lnTo>
                  <a:lnTo>
                    <a:pt x="1221" y="343"/>
                  </a:lnTo>
                  <a:lnTo>
                    <a:pt x="1221" y="0"/>
                  </a:ln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658;p42">
              <a:extLst>
                <a:ext uri="{FF2B5EF4-FFF2-40B4-BE49-F238E27FC236}">
                  <a16:creationId xmlns:a16="http://schemas.microsoft.com/office/drawing/2014/main" id="{49553371-2E17-D67E-55A3-01F656808D5F}"/>
                </a:ext>
              </a:extLst>
            </p:cNvPr>
            <p:cNvSpPr/>
            <p:nvPr/>
          </p:nvSpPr>
          <p:spPr>
            <a:xfrm>
              <a:off x="6510825" y="1146125"/>
              <a:ext cx="486875" cy="84400"/>
            </a:xfrm>
            <a:custGeom>
              <a:avLst/>
              <a:gdLst/>
              <a:ahLst/>
              <a:cxnLst/>
              <a:rect l="l" t="t" r="r" b="b"/>
              <a:pathLst>
                <a:path w="19475" h="3376" extrusionOk="0">
                  <a:moveTo>
                    <a:pt x="17436" y="1612"/>
                  </a:moveTo>
                  <a:lnTo>
                    <a:pt x="285" y="3375"/>
                  </a:lnTo>
                  <a:cubicBezTo>
                    <a:pt x="226" y="2807"/>
                    <a:pt x="134" y="2239"/>
                    <a:pt x="1" y="1688"/>
                  </a:cubicBezTo>
                  <a:lnTo>
                    <a:pt x="17093" y="201"/>
                  </a:lnTo>
                  <a:cubicBezTo>
                    <a:pt x="19474" y="0"/>
                    <a:pt x="19223" y="1429"/>
                    <a:pt x="17436" y="1612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659;p42">
              <a:extLst>
                <a:ext uri="{FF2B5EF4-FFF2-40B4-BE49-F238E27FC236}">
                  <a16:creationId xmlns:a16="http://schemas.microsoft.com/office/drawing/2014/main" id="{26D5D013-091D-7D93-2E73-40E8E9134B34}"/>
                </a:ext>
              </a:extLst>
            </p:cNvPr>
            <p:cNvSpPr/>
            <p:nvPr/>
          </p:nvSpPr>
          <p:spPr>
            <a:xfrm>
              <a:off x="6512700" y="1155725"/>
              <a:ext cx="455125" cy="55775"/>
            </a:xfrm>
            <a:custGeom>
              <a:avLst/>
              <a:gdLst/>
              <a:ahLst/>
              <a:cxnLst/>
              <a:rect l="l" t="t" r="r" b="b"/>
              <a:pathLst>
                <a:path w="18205" h="2231" extrusionOk="0">
                  <a:moveTo>
                    <a:pt x="17110" y="527"/>
                  </a:moveTo>
                  <a:lnTo>
                    <a:pt x="143" y="2231"/>
                  </a:lnTo>
                  <a:cubicBezTo>
                    <a:pt x="110" y="2022"/>
                    <a:pt x="59" y="1813"/>
                    <a:pt x="1" y="1604"/>
                  </a:cubicBezTo>
                  <a:lnTo>
                    <a:pt x="17077" y="101"/>
                  </a:lnTo>
                  <a:cubicBezTo>
                    <a:pt x="18204" y="0"/>
                    <a:pt x="18204" y="418"/>
                    <a:pt x="17110" y="527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660;p42">
              <a:extLst>
                <a:ext uri="{FF2B5EF4-FFF2-40B4-BE49-F238E27FC236}">
                  <a16:creationId xmlns:a16="http://schemas.microsoft.com/office/drawing/2014/main" id="{51ED7DE2-872B-A679-66AD-0FE5E7742C14}"/>
                </a:ext>
              </a:extLst>
            </p:cNvPr>
            <p:cNvSpPr/>
            <p:nvPr/>
          </p:nvSpPr>
          <p:spPr>
            <a:xfrm>
              <a:off x="6459875" y="1236750"/>
              <a:ext cx="1891575" cy="207000"/>
            </a:xfrm>
            <a:custGeom>
              <a:avLst/>
              <a:gdLst/>
              <a:ahLst/>
              <a:cxnLst/>
              <a:rect l="l" t="t" r="r" b="b"/>
              <a:pathLst>
                <a:path w="75663" h="8280" extrusionOk="0">
                  <a:moveTo>
                    <a:pt x="72965" y="2064"/>
                  </a:moveTo>
                  <a:lnTo>
                    <a:pt x="84" y="8279"/>
                  </a:lnTo>
                  <a:cubicBezTo>
                    <a:pt x="17" y="7519"/>
                    <a:pt x="176" y="5447"/>
                    <a:pt x="0" y="4729"/>
                  </a:cubicBezTo>
                  <a:lnTo>
                    <a:pt x="72513" y="193"/>
                  </a:lnTo>
                  <a:cubicBezTo>
                    <a:pt x="75663" y="1"/>
                    <a:pt x="75329" y="1864"/>
                    <a:pt x="72965" y="2064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661;p42">
              <a:extLst>
                <a:ext uri="{FF2B5EF4-FFF2-40B4-BE49-F238E27FC236}">
                  <a16:creationId xmlns:a16="http://schemas.microsoft.com/office/drawing/2014/main" id="{0DCB336D-A397-8F71-501C-BE190E0E2290}"/>
                </a:ext>
              </a:extLst>
            </p:cNvPr>
            <p:cNvSpPr/>
            <p:nvPr/>
          </p:nvSpPr>
          <p:spPr>
            <a:xfrm>
              <a:off x="6461325" y="1250750"/>
              <a:ext cx="1814325" cy="168975"/>
            </a:xfrm>
            <a:custGeom>
              <a:avLst/>
              <a:gdLst/>
              <a:ahLst/>
              <a:cxnLst/>
              <a:rect l="l" t="t" r="r" b="b"/>
              <a:pathLst>
                <a:path w="72573" h="6759" extrusionOk="0">
                  <a:moveTo>
                    <a:pt x="9" y="6759"/>
                  </a:moveTo>
                  <a:cubicBezTo>
                    <a:pt x="26" y="6040"/>
                    <a:pt x="51" y="5171"/>
                    <a:pt x="1" y="4587"/>
                  </a:cubicBezTo>
                  <a:lnTo>
                    <a:pt x="70935" y="109"/>
                  </a:lnTo>
                  <a:cubicBezTo>
                    <a:pt x="72572" y="0"/>
                    <a:pt x="72397" y="978"/>
                    <a:pt x="71169" y="1070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662;p42">
              <a:extLst>
                <a:ext uri="{FF2B5EF4-FFF2-40B4-BE49-F238E27FC236}">
                  <a16:creationId xmlns:a16="http://schemas.microsoft.com/office/drawing/2014/main" id="{25AB12CA-5837-23C7-2568-B098B59DFFA6}"/>
                </a:ext>
              </a:extLst>
            </p:cNvPr>
            <p:cNvSpPr/>
            <p:nvPr/>
          </p:nvSpPr>
          <p:spPr>
            <a:xfrm>
              <a:off x="6926650" y="1352675"/>
              <a:ext cx="96300" cy="47625"/>
            </a:xfrm>
            <a:custGeom>
              <a:avLst/>
              <a:gdLst/>
              <a:ahLst/>
              <a:cxnLst/>
              <a:rect l="l" t="t" r="r" b="b"/>
              <a:pathLst>
                <a:path w="3852" h="1905" extrusionOk="0">
                  <a:moveTo>
                    <a:pt x="1" y="176"/>
                  </a:moveTo>
                  <a:lnTo>
                    <a:pt x="3852" y="0"/>
                  </a:lnTo>
                  <a:lnTo>
                    <a:pt x="3852" y="1729"/>
                  </a:lnTo>
                  <a:lnTo>
                    <a:pt x="1" y="1905"/>
                  </a:ln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663;p42">
              <a:extLst>
                <a:ext uri="{FF2B5EF4-FFF2-40B4-BE49-F238E27FC236}">
                  <a16:creationId xmlns:a16="http://schemas.microsoft.com/office/drawing/2014/main" id="{7DC78BD7-39AC-064B-369F-46A465391627}"/>
                </a:ext>
              </a:extLst>
            </p:cNvPr>
            <p:cNvSpPr/>
            <p:nvPr/>
          </p:nvSpPr>
          <p:spPr>
            <a:xfrm>
              <a:off x="6453200" y="1262450"/>
              <a:ext cx="1877375" cy="183375"/>
            </a:xfrm>
            <a:custGeom>
              <a:avLst/>
              <a:gdLst/>
              <a:ahLst/>
              <a:cxnLst/>
              <a:rect l="l" t="t" r="r" b="b"/>
              <a:pathLst>
                <a:path w="75095" h="7335" extrusionOk="0">
                  <a:moveTo>
                    <a:pt x="73232" y="1036"/>
                  </a:moveTo>
                  <a:lnTo>
                    <a:pt x="100" y="7335"/>
                  </a:lnTo>
                  <a:cubicBezTo>
                    <a:pt x="100" y="7101"/>
                    <a:pt x="351" y="6784"/>
                    <a:pt x="334" y="6583"/>
                  </a:cubicBezTo>
                  <a:cubicBezTo>
                    <a:pt x="167" y="6190"/>
                    <a:pt x="0" y="6500"/>
                    <a:pt x="0" y="6316"/>
                  </a:cubicBezTo>
                  <a:lnTo>
                    <a:pt x="73006" y="510"/>
                  </a:lnTo>
                  <a:cubicBezTo>
                    <a:pt x="74025" y="426"/>
                    <a:pt x="74794" y="259"/>
                    <a:pt x="75095" y="0"/>
                  </a:cubicBezTo>
                  <a:cubicBezTo>
                    <a:pt x="74911" y="760"/>
                    <a:pt x="73958" y="978"/>
                    <a:pt x="73232" y="1036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664;p42">
              <a:extLst>
                <a:ext uri="{FF2B5EF4-FFF2-40B4-BE49-F238E27FC236}">
                  <a16:creationId xmlns:a16="http://schemas.microsoft.com/office/drawing/2014/main" id="{E6D64CA0-6417-77DE-EAF8-790B9FF80F47}"/>
                </a:ext>
              </a:extLst>
            </p:cNvPr>
            <p:cNvSpPr/>
            <p:nvPr/>
          </p:nvSpPr>
          <p:spPr>
            <a:xfrm>
              <a:off x="6033400" y="993225"/>
              <a:ext cx="485600" cy="525700"/>
            </a:xfrm>
            <a:custGeom>
              <a:avLst/>
              <a:gdLst/>
              <a:ahLst/>
              <a:cxnLst/>
              <a:rect l="l" t="t" r="r" b="b"/>
              <a:pathLst>
                <a:path w="19424" h="21028" extrusionOk="0">
                  <a:moveTo>
                    <a:pt x="9716" y="1"/>
                  </a:moveTo>
                  <a:cubicBezTo>
                    <a:pt x="4353" y="1"/>
                    <a:pt x="0" y="4704"/>
                    <a:pt x="0" y="10510"/>
                  </a:cubicBezTo>
                  <a:cubicBezTo>
                    <a:pt x="0" y="16316"/>
                    <a:pt x="4353" y="21028"/>
                    <a:pt x="9716" y="21028"/>
                  </a:cubicBezTo>
                  <a:cubicBezTo>
                    <a:pt x="15079" y="21028"/>
                    <a:pt x="19424" y="16316"/>
                    <a:pt x="19424" y="10510"/>
                  </a:cubicBezTo>
                  <a:cubicBezTo>
                    <a:pt x="19424" y="4704"/>
                    <a:pt x="15079" y="1"/>
                    <a:pt x="9716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665;p42">
              <a:extLst>
                <a:ext uri="{FF2B5EF4-FFF2-40B4-BE49-F238E27FC236}">
                  <a16:creationId xmlns:a16="http://schemas.microsoft.com/office/drawing/2014/main" id="{90427381-A0DF-43EE-0376-1AA01C61F55B}"/>
                </a:ext>
              </a:extLst>
            </p:cNvPr>
            <p:cNvSpPr/>
            <p:nvPr/>
          </p:nvSpPr>
          <p:spPr>
            <a:xfrm>
              <a:off x="6058050" y="1336175"/>
              <a:ext cx="436525" cy="182750"/>
            </a:xfrm>
            <a:custGeom>
              <a:avLst/>
              <a:gdLst/>
              <a:ahLst/>
              <a:cxnLst/>
              <a:rect l="l" t="t" r="r" b="b"/>
              <a:pathLst>
                <a:path w="17461" h="7310" extrusionOk="0">
                  <a:moveTo>
                    <a:pt x="17460" y="1412"/>
                  </a:moveTo>
                  <a:cubicBezTo>
                    <a:pt x="15881" y="4904"/>
                    <a:pt x="12565" y="7310"/>
                    <a:pt x="8730" y="7310"/>
                  </a:cubicBezTo>
                  <a:cubicBezTo>
                    <a:pt x="4896" y="7310"/>
                    <a:pt x="1579" y="4904"/>
                    <a:pt x="0" y="1412"/>
                  </a:cubicBezTo>
                  <a:cubicBezTo>
                    <a:pt x="5731" y="0"/>
                    <a:pt x="11721" y="0"/>
                    <a:pt x="17460" y="1412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666;p42">
              <a:extLst>
                <a:ext uri="{FF2B5EF4-FFF2-40B4-BE49-F238E27FC236}">
                  <a16:creationId xmlns:a16="http://schemas.microsoft.com/office/drawing/2014/main" id="{38FDF33D-3A44-8C4D-DC2F-964AFB360067}"/>
                </a:ext>
              </a:extLst>
            </p:cNvPr>
            <p:cNvSpPr/>
            <p:nvPr/>
          </p:nvSpPr>
          <p:spPr>
            <a:xfrm>
              <a:off x="6071200" y="1343900"/>
              <a:ext cx="409175" cy="160425"/>
            </a:xfrm>
            <a:custGeom>
              <a:avLst/>
              <a:gdLst/>
              <a:ahLst/>
              <a:cxnLst/>
              <a:rect l="l" t="t" r="r" b="b"/>
              <a:pathLst>
                <a:path w="16367" h="6417" extrusionOk="0">
                  <a:moveTo>
                    <a:pt x="10669" y="109"/>
                  </a:moveTo>
                  <a:cubicBezTo>
                    <a:pt x="11521" y="167"/>
                    <a:pt x="12607" y="259"/>
                    <a:pt x="13584" y="385"/>
                  </a:cubicBezTo>
                  <a:cubicBezTo>
                    <a:pt x="14044" y="451"/>
                    <a:pt x="14503" y="527"/>
                    <a:pt x="14954" y="610"/>
                  </a:cubicBezTo>
                  <a:cubicBezTo>
                    <a:pt x="15815" y="794"/>
                    <a:pt x="16366" y="1028"/>
                    <a:pt x="16207" y="1345"/>
                  </a:cubicBezTo>
                  <a:cubicBezTo>
                    <a:pt x="14620" y="4361"/>
                    <a:pt x="11638" y="6416"/>
                    <a:pt x="8204" y="6416"/>
                  </a:cubicBezTo>
                  <a:cubicBezTo>
                    <a:pt x="4604" y="6416"/>
                    <a:pt x="1513" y="4169"/>
                    <a:pt x="1" y="911"/>
                  </a:cubicBezTo>
                  <a:cubicBezTo>
                    <a:pt x="2699" y="301"/>
                    <a:pt x="5447" y="0"/>
                    <a:pt x="8204" y="9"/>
                  </a:cubicBezTo>
                  <a:cubicBezTo>
                    <a:pt x="8964" y="9"/>
                    <a:pt x="9716" y="25"/>
                    <a:pt x="10451" y="67"/>
                  </a:cubicBezTo>
                  <a:cubicBezTo>
                    <a:pt x="10518" y="92"/>
                    <a:pt x="10593" y="100"/>
                    <a:pt x="10669" y="109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667;p42">
              <a:extLst>
                <a:ext uri="{FF2B5EF4-FFF2-40B4-BE49-F238E27FC236}">
                  <a16:creationId xmlns:a16="http://schemas.microsoft.com/office/drawing/2014/main" id="{D0B859BB-E1A8-F0CB-F1C4-9481314FB457}"/>
                </a:ext>
              </a:extLst>
            </p:cNvPr>
            <p:cNvSpPr/>
            <p:nvPr/>
          </p:nvSpPr>
          <p:spPr>
            <a:xfrm>
              <a:off x="6167275" y="1122925"/>
              <a:ext cx="104250" cy="64150"/>
            </a:xfrm>
            <a:custGeom>
              <a:avLst/>
              <a:gdLst/>
              <a:ahLst/>
              <a:cxnLst/>
              <a:rect l="l" t="t" r="r" b="b"/>
              <a:pathLst>
                <a:path w="4170" h="2566" extrusionOk="0">
                  <a:moveTo>
                    <a:pt x="259" y="2474"/>
                  </a:moveTo>
                  <a:cubicBezTo>
                    <a:pt x="1437" y="2423"/>
                    <a:pt x="2715" y="2524"/>
                    <a:pt x="3910" y="2557"/>
                  </a:cubicBezTo>
                  <a:cubicBezTo>
                    <a:pt x="4069" y="2565"/>
                    <a:pt x="4152" y="2490"/>
                    <a:pt x="4152" y="2281"/>
                  </a:cubicBezTo>
                  <a:lnTo>
                    <a:pt x="4152" y="352"/>
                  </a:lnTo>
                  <a:cubicBezTo>
                    <a:pt x="4152" y="193"/>
                    <a:pt x="4169" y="68"/>
                    <a:pt x="3877" y="68"/>
                  </a:cubicBezTo>
                  <a:cubicBezTo>
                    <a:pt x="3041" y="59"/>
                    <a:pt x="2064" y="51"/>
                    <a:pt x="1011" y="9"/>
                  </a:cubicBezTo>
                  <a:cubicBezTo>
                    <a:pt x="786" y="1"/>
                    <a:pt x="736" y="42"/>
                    <a:pt x="669" y="235"/>
                  </a:cubicBezTo>
                  <a:lnTo>
                    <a:pt x="76" y="2281"/>
                  </a:lnTo>
                  <a:cubicBezTo>
                    <a:pt x="0" y="2415"/>
                    <a:pt x="84" y="2474"/>
                    <a:pt x="259" y="2474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668;p42">
              <a:extLst>
                <a:ext uri="{FF2B5EF4-FFF2-40B4-BE49-F238E27FC236}">
                  <a16:creationId xmlns:a16="http://schemas.microsoft.com/office/drawing/2014/main" id="{247F4A1D-1176-10D4-1B35-550344E5F85E}"/>
                </a:ext>
              </a:extLst>
            </p:cNvPr>
            <p:cNvSpPr/>
            <p:nvPr/>
          </p:nvSpPr>
          <p:spPr>
            <a:xfrm>
              <a:off x="6108575" y="1122100"/>
              <a:ext cx="66250" cy="76875"/>
            </a:xfrm>
            <a:custGeom>
              <a:avLst/>
              <a:gdLst/>
              <a:ahLst/>
              <a:cxnLst/>
              <a:rect l="l" t="t" r="r" b="b"/>
              <a:pathLst>
                <a:path w="2650" h="3075" extrusionOk="0">
                  <a:moveTo>
                    <a:pt x="185" y="3041"/>
                  </a:moveTo>
                  <a:cubicBezTo>
                    <a:pt x="619" y="2899"/>
                    <a:pt x="1129" y="2740"/>
                    <a:pt x="1705" y="2598"/>
                  </a:cubicBezTo>
                  <a:cubicBezTo>
                    <a:pt x="1830" y="2573"/>
                    <a:pt x="1931" y="2481"/>
                    <a:pt x="1964" y="2356"/>
                  </a:cubicBezTo>
                  <a:lnTo>
                    <a:pt x="2599" y="176"/>
                  </a:lnTo>
                  <a:cubicBezTo>
                    <a:pt x="2649" y="17"/>
                    <a:pt x="2490" y="17"/>
                    <a:pt x="2415" y="9"/>
                  </a:cubicBezTo>
                  <a:cubicBezTo>
                    <a:pt x="2290" y="0"/>
                    <a:pt x="2156" y="0"/>
                    <a:pt x="2031" y="0"/>
                  </a:cubicBezTo>
                  <a:cubicBezTo>
                    <a:pt x="1914" y="0"/>
                    <a:pt x="1814" y="59"/>
                    <a:pt x="1739" y="151"/>
                  </a:cubicBezTo>
                  <a:lnTo>
                    <a:pt x="93" y="2891"/>
                  </a:lnTo>
                  <a:cubicBezTo>
                    <a:pt x="1" y="3033"/>
                    <a:pt x="84" y="3075"/>
                    <a:pt x="185" y="3041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669;p42">
              <a:extLst>
                <a:ext uri="{FF2B5EF4-FFF2-40B4-BE49-F238E27FC236}">
                  <a16:creationId xmlns:a16="http://schemas.microsoft.com/office/drawing/2014/main" id="{030278CB-81A3-36AA-245F-5F0CDF27820D}"/>
                </a:ext>
              </a:extLst>
            </p:cNvPr>
            <p:cNvSpPr/>
            <p:nvPr/>
          </p:nvSpPr>
          <p:spPr>
            <a:xfrm>
              <a:off x="6074950" y="1122300"/>
              <a:ext cx="72100" cy="87950"/>
            </a:xfrm>
            <a:custGeom>
              <a:avLst/>
              <a:gdLst/>
              <a:ahLst/>
              <a:cxnLst/>
              <a:rect l="l" t="t" r="r" b="b"/>
              <a:pathLst>
                <a:path w="2884" h="3518" extrusionOk="0">
                  <a:moveTo>
                    <a:pt x="2014" y="427"/>
                  </a:moveTo>
                  <a:lnTo>
                    <a:pt x="293" y="2975"/>
                  </a:lnTo>
                  <a:cubicBezTo>
                    <a:pt x="1" y="3401"/>
                    <a:pt x="126" y="3518"/>
                    <a:pt x="744" y="3309"/>
                  </a:cubicBezTo>
                  <a:cubicBezTo>
                    <a:pt x="870" y="3267"/>
                    <a:pt x="978" y="3184"/>
                    <a:pt x="1054" y="3067"/>
                  </a:cubicBezTo>
                  <a:lnTo>
                    <a:pt x="2808" y="151"/>
                  </a:lnTo>
                  <a:cubicBezTo>
                    <a:pt x="2850" y="93"/>
                    <a:pt x="2883" y="1"/>
                    <a:pt x="2749" y="34"/>
                  </a:cubicBezTo>
                  <a:cubicBezTo>
                    <a:pt x="2440" y="93"/>
                    <a:pt x="2181" y="193"/>
                    <a:pt x="2014" y="427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670;p42">
              <a:extLst>
                <a:ext uri="{FF2B5EF4-FFF2-40B4-BE49-F238E27FC236}">
                  <a16:creationId xmlns:a16="http://schemas.microsoft.com/office/drawing/2014/main" id="{56DC4594-3A7C-B35E-61E0-7D9B61384E69}"/>
                </a:ext>
              </a:extLst>
            </p:cNvPr>
            <p:cNvSpPr/>
            <p:nvPr/>
          </p:nvSpPr>
          <p:spPr>
            <a:xfrm>
              <a:off x="6281100" y="1122925"/>
              <a:ext cx="104025" cy="64150"/>
            </a:xfrm>
            <a:custGeom>
              <a:avLst/>
              <a:gdLst/>
              <a:ahLst/>
              <a:cxnLst/>
              <a:rect l="l" t="t" r="r" b="b"/>
              <a:pathLst>
                <a:path w="4161" h="2566" extrusionOk="0">
                  <a:moveTo>
                    <a:pt x="3910" y="2474"/>
                  </a:moveTo>
                  <a:cubicBezTo>
                    <a:pt x="2724" y="2423"/>
                    <a:pt x="1454" y="2524"/>
                    <a:pt x="251" y="2557"/>
                  </a:cubicBezTo>
                  <a:cubicBezTo>
                    <a:pt x="101" y="2565"/>
                    <a:pt x="9" y="2490"/>
                    <a:pt x="9" y="2281"/>
                  </a:cubicBezTo>
                  <a:lnTo>
                    <a:pt x="9" y="352"/>
                  </a:lnTo>
                  <a:cubicBezTo>
                    <a:pt x="9" y="193"/>
                    <a:pt x="0" y="68"/>
                    <a:pt x="293" y="68"/>
                  </a:cubicBezTo>
                  <a:cubicBezTo>
                    <a:pt x="1128" y="59"/>
                    <a:pt x="2106" y="51"/>
                    <a:pt x="3158" y="9"/>
                  </a:cubicBezTo>
                  <a:cubicBezTo>
                    <a:pt x="3375" y="1"/>
                    <a:pt x="3434" y="42"/>
                    <a:pt x="3492" y="235"/>
                  </a:cubicBezTo>
                  <a:lnTo>
                    <a:pt x="4094" y="2281"/>
                  </a:lnTo>
                  <a:cubicBezTo>
                    <a:pt x="4161" y="2415"/>
                    <a:pt x="4085" y="2474"/>
                    <a:pt x="3910" y="2474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671;p42">
              <a:extLst>
                <a:ext uri="{FF2B5EF4-FFF2-40B4-BE49-F238E27FC236}">
                  <a16:creationId xmlns:a16="http://schemas.microsoft.com/office/drawing/2014/main" id="{583610AE-9A01-ECEE-0BF3-2001DDA77AF0}"/>
                </a:ext>
              </a:extLst>
            </p:cNvPr>
            <p:cNvSpPr/>
            <p:nvPr/>
          </p:nvSpPr>
          <p:spPr>
            <a:xfrm>
              <a:off x="6377800" y="1122100"/>
              <a:ext cx="66225" cy="76875"/>
            </a:xfrm>
            <a:custGeom>
              <a:avLst/>
              <a:gdLst/>
              <a:ahLst/>
              <a:cxnLst/>
              <a:rect l="l" t="t" r="r" b="b"/>
              <a:pathLst>
                <a:path w="2649" h="3075" extrusionOk="0">
                  <a:moveTo>
                    <a:pt x="2456" y="3041"/>
                  </a:moveTo>
                  <a:cubicBezTo>
                    <a:pt x="2022" y="2899"/>
                    <a:pt x="1521" y="2740"/>
                    <a:pt x="936" y="2598"/>
                  </a:cubicBezTo>
                  <a:cubicBezTo>
                    <a:pt x="811" y="2573"/>
                    <a:pt x="710" y="2473"/>
                    <a:pt x="677" y="2356"/>
                  </a:cubicBezTo>
                  <a:lnTo>
                    <a:pt x="42" y="176"/>
                  </a:lnTo>
                  <a:cubicBezTo>
                    <a:pt x="0" y="17"/>
                    <a:pt x="151" y="17"/>
                    <a:pt x="226" y="9"/>
                  </a:cubicBezTo>
                  <a:cubicBezTo>
                    <a:pt x="351" y="0"/>
                    <a:pt x="485" y="0"/>
                    <a:pt x="610" y="0"/>
                  </a:cubicBezTo>
                  <a:cubicBezTo>
                    <a:pt x="727" y="0"/>
                    <a:pt x="836" y="59"/>
                    <a:pt x="902" y="151"/>
                  </a:cubicBezTo>
                  <a:lnTo>
                    <a:pt x="2557" y="2891"/>
                  </a:lnTo>
                  <a:cubicBezTo>
                    <a:pt x="2648" y="3033"/>
                    <a:pt x="2573" y="3075"/>
                    <a:pt x="2456" y="3041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672;p42">
              <a:extLst>
                <a:ext uri="{FF2B5EF4-FFF2-40B4-BE49-F238E27FC236}">
                  <a16:creationId xmlns:a16="http://schemas.microsoft.com/office/drawing/2014/main" id="{0BB4154B-B772-E14B-CF75-AF903FA12DC6}"/>
                </a:ext>
              </a:extLst>
            </p:cNvPr>
            <p:cNvSpPr/>
            <p:nvPr/>
          </p:nvSpPr>
          <p:spPr>
            <a:xfrm>
              <a:off x="6405575" y="1122300"/>
              <a:ext cx="71875" cy="87950"/>
            </a:xfrm>
            <a:custGeom>
              <a:avLst/>
              <a:gdLst/>
              <a:ahLst/>
              <a:cxnLst/>
              <a:rect l="l" t="t" r="r" b="b"/>
              <a:pathLst>
                <a:path w="2875" h="3518" extrusionOk="0">
                  <a:moveTo>
                    <a:pt x="869" y="427"/>
                  </a:moveTo>
                  <a:lnTo>
                    <a:pt x="2590" y="2975"/>
                  </a:lnTo>
                  <a:cubicBezTo>
                    <a:pt x="2874" y="3401"/>
                    <a:pt x="2757" y="3518"/>
                    <a:pt x="2131" y="3309"/>
                  </a:cubicBezTo>
                  <a:cubicBezTo>
                    <a:pt x="2005" y="3267"/>
                    <a:pt x="1897" y="3184"/>
                    <a:pt x="1830" y="3067"/>
                  </a:cubicBezTo>
                  <a:lnTo>
                    <a:pt x="76" y="151"/>
                  </a:lnTo>
                  <a:cubicBezTo>
                    <a:pt x="25" y="93"/>
                    <a:pt x="0" y="1"/>
                    <a:pt x="134" y="34"/>
                  </a:cubicBezTo>
                  <a:cubicBezTo>
                    <a:pt x="443" y="93"/>
                    <a:pt x="694" y="193"/>
                    <a:pt x="869" y="427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673;p42">
              <a:extLst>
                <a:ext uri="{FF2B5EF4-FFF2-40B4-BE49-F238E27FC236}">
                  <a16:creationId xmlns:a16="http://schemas.microsoft.com/office/drawing/2014/main" id="{7F93E0B1-0BAC-357C-3C93-20A08045105D}"/>
                </a:ext>
              </a:extLst>
            </p:cNvPr>
            <p:cNvSpPr/>
            <p:nvPr/>
          </p:nvSpPr>
          <p:spPr>
            <a:xfrm>
              <a:off x="5554700" y="1146125"/>
              <a:ext cx="486875" cy="84175"/>
            </a:xfrm>
            <a:custGeom>
              <a:avLst/>
              <a:gdLst/>
              <a:ahLst/>
              <a:cxnLst/>
              <a:rect l="l" t="t" r="r" b="b"/>
              <a:pathLst>
                <a:path w="19475" h="3367" extrusionOk="0">
                  <a:moveTo>
                    <a:pt x="2039" y="1612"/>
                  </a:moveTo>
                  <a:lnTo>
                    <a:pt x="19199" y="3367"/>
                  </a:lnTo>
                  <a:cubicBezTo>
                    <a:pt x="19249" y="2799"/>
                    <a:pt x="19341" y="2239"/>
                    <a:pt x="19474" y="1688"/>
                  </a:cubicBezTo>
                  <a:lnTo>
                    <a:pt x="2382" y="201"/>
                  </a:lnTo>
                  <a:cubicBezTo>
                    <a:pt x="1" y="0"/>
                    <a:pt x="252" y="1429"/>
                    <a:pt x="2039" y="1612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674;p42">
              <a:extLst>
                <a:ext uri="{FF2B5EF4-FFF2-40B4-BE49-F238E27FC236}">
                  <a16:creationId xmlns:a16="http://schemas.microsoft.com/office/drawing/2014/main" id="{F6FA8257-883F-1913-D794-3DEC4DE9FBF3}"/>
                </a:ext>
              </a:extLst>
            </p:cNvPr>
            <p:cNvSpPr/>
            <p:nvPr/>
          </p:nvSpPr>
          <p:spPr>
            <a:xfrm>
              <a:off x="5584575" y="1155725"/>
              <a:ext cx="455325" cy="55775"/>
            </a:xfrm>
            <a:custGeom>
              <a:avLst/>
              <a:gdLst/>
              <a:ahLst/>
              <a:cxnLst/>
              <a:rect l="l" t="t" r="r" b="b"/>
              <a:pathLst>
                <a:path w="18213" h="2231" extrusionOk="0">
                  <a:moveTo>
                    <a:pt x="1095" y="527"/>
                  </a:moveTo>
                  <a:lnTo>
                    <a:pt x="18062" y="2231"/>
                  </a:lnTo>
                  <a:cubicBezTo>
                    <a:pt x="18104" y="2022"/>
                    <a:pt x="18154" y="1813"/>
                    <a:pt x="18212" y="1604"/>
                  </a:cubicBezTo>
                  <a:lnTo>
                    <a:pt x="1137" y="101"/>
                  </a:lnTo>
                  <a:cubicBezTo>
                    <a:pt x="1" y="0"/>
                    <a:pt x="9" y="418"/>
                    <a:pt x="1095" y="527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675;p42">
              <a:extLst>
                <a:ext uri="{FF2B5EF4-FFF2-40B4-BE49-F238E27FC236}">
                  <a16:creationId xmlns:a16="http://schemas.microsoft.com/office/drawing/2014/main" id="{7C5C5D1E-C5FD-B37C-762D-84A16BA669DB}"/>
                </a:ext>
              </a:extLst>
            </p:cNvPr>
            <p:cNvSpPr/>
            <p:nvPr/>
          </p:nvSpPr>
          <p:spPr>
            <a:xfrm>
              <a:off x="6842500" y="1441575"/>
              <a:ext cx="265675" cy="241300"/>
            </a:xfrm>
            <a:custGeom>
              <a:avLst/>
              <a:gdLst/>
              <a:ahLst/>
              <a:cxnLst/>
              <a:rect l="l" t="t" r="r" b="b"/>
              <a:pathLst>
                <a:path w="10627" h="9652" extrusionOk="0">
                  <a:moveTo>
                    <a:pt x="5317" y="0"/>
                  </a:moveTo>
                  <a:cubicBezTo>
                    <a:pt x="4941" y="0"/>
                    <a:pt x="4559" y="44"/>
                    <a:pt x="4177" y="137"/>
                  </a:cubicBezTo>
                  <a:cubicBezTo>
                    <a:pt x="1587" y="755"/>
                    <a:pt x="0" y="3361"/>
                    <a:pt x="618" y="5959"/>
                  </a:cubicBezTo>
                  <a:cubicBezTo>
                    <a:pt x="1153" y="8171"/>
                    <a:pt x="3133" y="9652"/>
                    <a:pt x="5312" y="9652"/>
                  </a:cubicBezTo>
                  <a:cubicBezTo>
                    <a:pt x="5685" y="9652"/>
                    <a:pt x="6063" y="9608"/>
                    <a:pt x="6441" y="9518"/>
                  </a:cubicBezTo>
                  <a:cubicBezTo>
                    <a:pt x="9031" y="8892"/>
                    <a:pt x="10626" y="6285"/>
                    <a:pt x="10000" y="3695"/>
                  </a:cubicBezTo>
                  <a:cubicBezTo>
                    <a:pt x="9472" y="1486"/>
                    <a:pt x="7498" y="0"/>
                    <a:pt x="5317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676;p42">
              <a:extLst>
                <a:ext uri="{FF2B5EF4-FFF2-40B4-BE49-F238E27FC236}">
                  <a16:creationId xmlns:a16="http://schemas.microsoft.com/office/drawing/2014/main" id="{57DEE22A-6275-E4DE-32B3-D2B0A21E9D76}"/>
                </a:ext>
              </a:extLst>
            </p:cNvPr>
            <p:cNvSpPr/>
            <p:nvPr/>
          </p:nvSpPr>
          <p:spPr>
            <a:xfrm>
              <a:off x="6836025" y="1404975"/>
              <a:ext cx="278625" cy="254000"/>
            </a:xfrm>
            <a:custGeom>
              <a:avLst/>
              <a:gdLst/>
              <a:ahLst/>
              <a:cxnLst/>
              <a:rect l="l" t="t" r="r" b="b"/>
              <a:pathLst>
                <a:path w="11145" h="10160" extrusionOk="0">
                  <a:moveTo>
                    <a:pt x="5572" y="1"/>
                  </a:moveTo>
                  <a:cubicBezTo>
                    <a:pt x="4273" y="1"/>
                    <a:pt x="2974" y="498"/>
                    <a:pt x="1980" y="1492"/>
                  </a:cubicBezTo>
                  <a:cubicBezTo>
                    <a:pt x="0" y="3472"/>
                    <a:pt x="0" y="6688"/>
                    <a:pt x="1980" y="8668"/>
                  </a:cubicBezTo>
                  <a:cubicBezTo>
                    <a:pt x="2974" y="9662"/>
                    <a:pt x="4273" y="10159"/>
                    <a:pt x="5572" y="10159"/>
                  </a:cubicBezTo>
                  <a:cubicBezTo>
                    <a:pt x="6871" y="10159"/>
                    <a:pt x="8170" y="9662"/>
                    <a:pt x="9164" y="8668"/>
                  </a:cubicBezTo>
                  <a:cubicBezTo>
                    <a:pt x="11144" y="6688"/>
                    <a:pt x="11144" y="3472"/>
                    <a:pt x="9164" y="1492"/>
                  </a:cubicBezTo>
                  <a:cubicBezTo>
                    <a:pt x="8170" y="498"/>
                    <a:pt x="6871" y="1"/>
                    <a:pt x="5572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677;p42">
              <a:extLst>
                <a:ext uri="{FF2B5EF4-FFF2-40B4-BE49-F238E27FC236}">
                  <a16:creationId xmlns:a16="http://schemas.microsoft.com/office/drawing/2014/main" id="{9E87F794-D000-E158-B29F-F058254AC40C}"/>
                </a:ext>
              </a:extLst>
            </p:cNvPr>
            <p:cNvSpPr/>
            <p:nvPr/>
          </p:nvSpPr>
          <p:spPr>
            <a:xfrm>
              <a:off x="6866500" y="1427225"/>
              <a:ext cx="217650" cy="218275"/>
            </a:xfrm>
            <a:custGeom>
              <a:avLst/>
              <a:gdLst/>
              <a:ahLst/>
              <a:cxnLst/>
              <a:rect l="l" t="t" r="r" b="b"/>
              <a:pathLst>
                <a:path w="8706" h="8731" extrusionOk="0">
                  <a:moveTo>
                    <a:pt x="4353" y="0"/>
                  </a:moveTo>
                  <a:cubicBezTo>
                    <a:pt x="2014" y="0"/>
                    <a:pt x="1" y="1964"/>
                    <a:pt x="1" y="4386"/>
                  </a:cubicBezTo>
                  <a:cubicBezTo>
                    <a:pt x="1" y="6784"/>
                    <a:pt x="1947" y="8730"/>
                    <a:pt x="4353" y="8730"/>
                  </a:cubicBezTo>
                  <a:cubicBezTo>
                    <a:pt x="6759" y="8730"/>
                    <a:pt x="8706" y="6784"/>
                    <a:pt x="8706" y="4386"/>
                  </a:cubicBezTo>
                  <a:cubicBezTo>
                    <a:pt x="8706" y="1964"/>
                    <a:pt x="6692" y="0"/>
                    <a:pt x="4353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678;p42">
              <a:extLst>
                <a:ext uri="{FF2B5EF4-FFF2-40B4-BE49-F238E27FC236}">
                  <a16:creationId xmlns:a16="http://schemas.microsoft.com/office/drawing/2014/main" id="{6763F180-AC5A-DFDB-C72F-FB2A19659FEF}"/>
                </a:ext>
              </a:extLst>
            </p:cNvPr>
            <p:cNvSpPr/>
            <p:nvPr/>
          </p:nvSpPr>
          <p:spPr>
            <a:xfrm>
              <a:off x="6886350" y="1436000"/>
              <a:ext cx="185075" cy="185050"/>
            </a:xfrm>
            <a:custGeom>
              <a:avLst/>
              <a:gdLst/>
              <a:ahLst/>
              <a:cxnLst/>
              <a:rect l="l" t="t" r="r" b="b"/>
              <a:pathLst>
                <a:path w="7403" h="7402" extrusionOk="0">
                  <a:moveTo>
                    <a:pt x="3559" y="7402"/>
                  </a:moveTo>
                  <a:cubicBezTo>
                    <a:pt x="4996" y="7402"/>
                    <a:pt x="6299" y="6533"/>
                    <a:pt x="6851" y="5205"/>
                  </a:cubicBezTo>
                  <a:cubicBezTo>
                    <a:pt x="7402" y="3868"/>
                    <a:pt x="7093" y="2339"/>
                    <a:pt x="6074" y="1320"/>
                  </a:cubicBezTo>
                  <a:cubicBezTo>
                    <a:pt x="5055" y="301"/>
                    <a:pt x="3526" y="0"/>
                    <a:pt x="2197" y="552"/>
                  </a:cubicBezTo>
                  <a:cubicBezTo>
                    <a:pt x="869" y="1103"/>
                    <a:pt x="0" y="2398"/>
                    <a:pt x="0" y="3843"/>
                  </a:cubicBezTo>
                  <a:cubicBezTo>
                    <a:pt x="0" y="5806"/>
                    <a:pt x="1596" y="7394"/>
                    <a:pt x="3559" y="7402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679;p42">
              <a:extLst>
                <a:ext uri="{FF2B5EF4-FFF2-40B4-BE49-F238E27FC236}">
                  <a16:creationId xmlns:a16="http://schemas.microsoft.com/office/drawing/2014/main" id="{71F401F5-B788-E9F3-B099-646E613F331A}"/>
                </a:ext>
              </a:extLst>
            </p:cNvPr>
            <p:cNvSpPr/>
            <p:nvPr/>
          </p:nvSpPr>
          <p:spPr>
            <a:xfrm>
              <a:off x="6938550" y="1482775"/>
              <a:ext cx="85875" cy="86075"/>
            </a:xfrm>
            <a:custGeom>
              <a:avLst/>
              <a:gdLst/>
              <a:ahLst/>
              <a:cxnLst/>
              <a:rect l="l" t="t" r="r" b="b"/>
              <a:pathLst>
                <a:path w="3435" h="3443" extrusionOk="0">
                  <a:moveTo>
                    <a:pt x="1471" y="3442"/>
                  </a:moveTo>
                  <a:cubicBezTo>
                    <a:pt x="2783" y="3442"/>
                    <a:pt x="3434" y="1855"/>
                    <a:pt x="2515" y="928"/>
                  </a:cubicBezTo>
                  <a:cubicBezTo>
                    <a:pt x="1588" y="1"/>
                    <a:pt x="1" y="661"/>
                    <a:pt x="1" y="1972"/>
                  </a:cubicBezTo>
                  <a:cubicBezTo>
                    <a:pt x="1" y="2783"/>
                    <a:pt x="661" y="3434"/>
                    <a:pt x="1471" y="3442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680;p42">
              <a:extLst>
                <a:ext uri="{FF2B5EF4-FFF2-40B4-BE49-F238E27FC236}">
                  <a16:creationId xmlns:a16="http://schemas.microsoft.com/office/drawing/2014/main" id="{0041E012-F674-2CF7-1325-D4D7E19E82C6}"/>
                </a:ext>
              </a:extLst>
            </p:cNvPr>
            <p:cNvSpPr/>
            <p:nvPr/>
          </p:nvSpPr>
          <p:spPr>
            <a:xfrm>
              <a:off x="6945650" y="1502200"/>
              <a:ext cx="59350" cy="59350"/>
            </a:xfrm>
            <a:custGeom>
              <a:avLst/>
              <a:gdLst/>
              <a:ahLst/>
              <a:cxnLst/>
              <a:rect l="l" t="t" r="r" b="b"/>
              <a:pathLst>
                <a:path w="2374" h="2374" extrusionOk="0">
                  <a:moveTo>
                    <a:pt x="1187" y="1"/>
                  </a:moveTo>
                  <a:cubicBezTo>
                    <a:pt x="536" y="1"/>
                    <a:pt x="1" y="535"/>
                    <a:pt x="1" y="1187"/>
                  </a:cubicBezTo>
                  <a:cubicBezTo>
                    <a:pt x="1" y="1847"/>
                    <a:pt x="536" y="2373"/>
                    <a:pt x="1187" y="2373"/>
                  </a:cubicBezTo>
                  <a:cubicBezTo>
                    <a:pt x="1839" y="2373"/>
                    <a:pt x="2373" y="1847"/>
                    <a:pt x="2373" y="1187"/>
                  </a:cubicBezTo>
                  <a:cubicBezTo>
                    <a:pt x="2373" y="535"/>
                    <a:pt x="1839" y="1"/>
                    <a:pt x="1187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681;p42">
              <a:extLst>
                <a:ext uri="{FF2B5EF4-FFF2-40B4-BE49-F238E27FC236}">
                  <a16:creationId xmlns:a16="http://schemas.microsoft.com/office/drawing/2014/main" id="{62F66281-469E-3D3E-3AFA-DFC0A3CF4D3E}"/>
                </a:ext>
              </a:extLst>
            </p:cNvPr>
            <p:cNvSpPr/>
            <p:nvPr/>
          </p:nvSpPr>
          <p:spPr>
            <a:xfrm>
              <a:off x="6936900" y="1354325"/>
              <a:ext cx="76875" cy="65000"/>
            </a:xfrm>
            <a:custGeom>
              <a:avLst/>
              <a:gdLst/>
              <a:ahLst/>
              <a:cxnLst/>
              <a:rect l="l" t="t" r="r" b="b"/>
              <a:pathLst>
                <a:path w="3075" h="2600" extrusionOk="0">
                  <a:moveTo>
                    <a:pt x="2281" y="2499"/>
                  </a:moveTo>
                  <a:lnTo>
                    <a:pt x="3074" y="569"/>
                  </a:lnTo>
                  <a:cubicBezTo>
                    <a:pt x="3074" y="569"/>
                    <a:pt x="2757" y="1"/>
                    <a:pt x="1487" y="68"/>
                  </a:cubicBezTo>
                  <a:cubicBezTo>
                    <a:pt x="217" y="126"/>
                    <a:pt x="0" y="544"/>
                    <a:pt x="0" y="544"/>
                  </a:cubicBezTo>
                  <a:lnTo>
                    <a:pt x="702" y="2599"/>
                  </a:ln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682;p42">
              <a:extLst>
                <a:ext uri="{FF2B5EF4-FFF2-40B4-BE49-F238E27FC236}">
                  <a16:creationId xmlns:a16="http://schemas.microsoft.com/office/drawing/2014/main" id="{57717429-B028-2D19-AEB2-7FCBD0E0ADB7}"/>
                </a:ext>
              </a:extLst>
            </p:cNvPr>
            <p:cNvSpPr/>
            <p:nvPr/>
          </p:nvSpPr>
          <p:spPr>
            <a:xfrm>
              <a:off x="6937100" y="1357675"/>
              <a:ext cx="71025" cy="61650"/>
            </a:xfrm>
            <a:custGeom>
              <a:avLst/>
              <a:gdLst/>
              <a:ahLst/>
              <a:cxnLst/>
              <a:rect l="l" t="t" r="r" b="b"/>
              <a:pathLst>
                <a:path w="2841" h="2466" extrusionOk="0">
                  <a:moveTo>
                    <a:pt x="0" y="427"/>
                  </a:moveTo>
                  <a:lnTo>
                    <a:pt x="694" y="2465"/>
                  </a:lnTo>
                  <a:lnTo>
                    <a:pt x="1880" y="2390"/>
                  </a:lnTo>
                  <a:lnTo>
                    <a:pt x="2841" y="34"/>
                  </a:lnTo>
                  <a:cubicBezTo>
                    <a:pt x="2841" y="34"/>
                    <a:pt x="2055" y="1"/>
                    <a:pt x="1187" y="51"/>
                  </a:cubicBezTo>
                  <a:cubicBezTo>
                    <a:pt x="326" y="109"/>
                    <a:pt x="151" y="301"/>
                    <a:pt x="0" y="427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683;p42">
              <a:extLst>
                <a:ext uri="{FF2B5EF4-FFF2-40B4-BE49-F238E27FC236}">
                  <a16:creationId xmlns:a16="http://schemas.microsoft.com/office/drawing/2014/main" id="{F8A3569E-929F-6D2C-B6DD-5CED2092517E}"/>
                </a:ext>
              </a:extLst>
            </p:cNvPr>
            <p:cNvSpPr/>
            <p:nvPr/>
          </p:nvSpPr>
          <p:spPr>
            <a:xfrm>
              <a:off x="6918725" y="1335750"/>
              <a:ext cx="112175" cy="37000"/>
            </a:xfrm>
            <a:custGeom>
              <a:avLst/>
              <a:gdLst/>
              <a:ahLst/>
              <a:cxnLst/>
              <a:rect l="l" t="t" r="r" b="b"/>
              <a:pathLst>
                <a:path w="4487" h="1480" extrusionOk="0">
                  <a:moveTo>
                    <a:pt x="0" y="318"/>
                  </a:moveTo>
                  <a:lnTo>
                    <a:pt x="4486" y="0"/>
                  </a:lnTo>
                  <a:lnTo>
                    <a:pt x="4486" y="1162"/>
                  </a:lnTo>
                  <a:lnTo>
                    <a:pt x="0" y="1479"/>
                  </a:ln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684;p42">
              <a:extLst>
                <a:ext uri="{FF2B5EF4-FFF2-40B4-BE49-F238E27FC236}">
                  <a16:creationId xmlns:a16="http://schemas.microsoft.com/office/drawing/2014/main" id="{C704F4C0-6C2E-470E-8D81-672468426858}"/>
                </a:ext>
              </a:extLst>
            </p:cNvPr>
            <p:cNvSpPr/>
            <p:nvPr/>
          </p:nvSpPr>
          <p:spPr>
            <a:xfrm>
              <a:off x="7652200" y="1307350"/>
              <a:ext cx="62050" cy="30500"/>
            </a:xfrm>
            <a:custGeom>
              <a:avLst/>
              <a:gdLst/>
              <a:ahLst/>
              <a:cxnLst/>
              <a:rect l="l" t="t" r="r" b="b"/>
              <a:pathLst>
                <a:path w="2482" h="1220" extrusionOk="0">
                  <a:moveTo>
                    <a:pt x="1" y="109"/>
                  </a:moveTo>
                  <a:lnTo>
                    <a:pt x="2482" y="0"/>
                  </a:lnTo>
                  <a:lnTo>
                    <a:pt x="2482" y="1111"/>
                  </a:lnTo>
                  <a:lnTo>
                    <a:pt x="1" y="1220"/>
                  </a:ln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685;p42">
              <a:extLst>
                <a:ext uri="{FF2B5EF4-FFF2-40B4-BE49-F238E27FC236}">
                  <a16:creationId xmlns:a16="http://schemas.microsoft.com/office/drawing/2014/main" id="{9CE34F08-D115-013A-7E90-2650855D6994}"/>
                </a:ext>
              </a:extLst>
            </p:cNvPr>
            <p:cNvSpPr/>
            <p:nvPr/>
          </p:nvSpPr>
          <p:spPr>
            <a:xfrm>
              <a:off x="7605850" y="1339100"/>
              <a:ext cx="161675" cy="181500"/>
            </a:xfrm>
            <a:custGeom>
              <a:avLst/>
              <a:gdLst/>
              <a:ahLst/>
              <a:cxnLst/>
              <a:rect l="l" t="t" r="r" b="b"/>
              <a:pathLst>
                <a:path w="6467" h="7260" extrusionOk="0">
                  <a:moveTo>
                    <a:pt x="3108" y="7260"/>
                  </a:moveTo>
                  <a:cubicBezTo>
                    <a:pt x="4369" y="7260"/>
                    <a:pt x="5497" y="6499"/>
                    <a:pt x="5982" y="5338"/>
                  </a:cubicBezTo>
                  <a:cubicBezTo>
                    <a:pt x="6466" y="4177"/>
                    <a:pt x="6199" y="2840"/>
                    <a:pt x="5305" y="1955"/>
                  </a:cubicBezTo>
                  <a:cubicBezTo>
                    <a:pt x="3350" y="0"/>
                    <a:pt x="0" y="1387"/>
                    <a:pt x="0" y="4152"/>
                  </a:cubicBezTo>
                  <a:cubicBezTo>
                    <a:pt x="8" y="5865"/>
                    <a:pt x="1395" y="7260"/>
                    <a:pt x="3108" y="7260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686;p42">
              <a:extLst>
                <a:ext uri="{FF2B5EF4-FFF2-40B4-BE49-F238E27FC236}">
                  <a16:creationId xmlns:a16="http://schemas.microsoft.com/office/drawing/2014/main" id="{1249C5CB-52DF-A1ED-6C70-85920C5B1A00}"/>
                </a:ext>
              </a:extLst>
            </p:cNvPr>
            <p:cNvSpPr/>
            <p:nvPr/>
          </p:nvSpPr>
          <p:spPr>
            <a:xfrm>
              <a:off x="7601875" y="1334925"/>
              <a:ext cx="170025" cy="170025"/>
            </a:xfrm>
            <a:custGeom>
              <a:avLst/>
              <a:gdLst/>
              <a:ahLst/>
              <a:cxnLst/>
              <a:rect l="l" t="t" r="r" b="b"/>
              <a:pathLst>
                <a:path w="6801" h="6801" extrusionOk="0">
                  <a:moveTo>
                    <a:pt x="3267" y="6800"/>
                  </a:moveTo>
                  <a:cubicBezTo>
                    <a:pt x="4595" y="6800"/>
                    <a:pt x="5781" y="6007"/>
                    <a:pt x="6291" y="4778"/>
                  </a:cubicBezTo>
                  <a:cubicBezTo>
                    <a:pt x="6801" y="3559"/>
                    <a:pt x="6516" y="2155"/>
                    <a:pt x="5581" y="1220"/>
                  </a:cubicBezTo>
                  <a:cubicBezTo>
                    <a:pt x="4645" y="284"/>
                    <a:pt x="3242" y="0"/>
                    <a:pt x="2022" y="510"/>
                  </a:cubicBezTo>
                  <a:cubicBezTo>
                    <a:pt x="794" y="1011"/>
                    <a:pt x="0" y="2205"/>
                    <a:pt x="0" y="3534"/>
                  </a:cubicBezTo>
                  <a:cubicBezTo>
                    <a:pt x="0" y="5330"/>
                    <a:pt x="1462" y="6800"/>
                    <a:pt x="3267" y="6800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687;p42">
              <a:extLst>
                <a:ext uri="{FF2B5EF4-FFF2-40B4-BE49-F238E27FC236}">
                  <a16:creationId xmlns:a16="http://schemas.microsoft.com/office/drawing/2014/main" id="{9D6F8207-5382-2DC4-EA38-4895315D8ECE}"/>
                </a:ext>
              </a:extLst>
            </p:cNvPr>
            <p:cNvSpPr/>
            <p:nvPr/>
          </p:nvSpPr>
          <p:spPr>
            <a:xfrm>
              <a:off x="7588725" y="1355375"/>
              <a:ext cx="165000" cy="146850"/>
            </a:xfrm>
            <a:custGeom>
              <a:avLst/>
              <a:gdLst/>
              <a:ahLst/>
              <a:cxnLst/>
              <a:rect l="l" t="t" r="r" b="b"/>
              <a:pathLst>
                <a:path w="6600" h="5874" extrusionOk="0">
                  <a:moveTo>
                    <a:pt x="3793" y="17"/>
                  </a:moveTo>
                  <a:cubicBezTo>
                    <a:pt x="1278" y="1"/>
                    <a:pt x="0" y="3033"/>
                    <a:pt x="1779" y="4821"/>
                  </a:cubicBezTo>
                  <a:cubicBezTo>
                    <a:pt x="2581" y="5631"/>
                    <a:pt x="3793" y="5874"/>
                    <a:pt x="4854" y="5439"/>
                  </a:cubicBezTo>
                  <a:cubicBezTo>
                    <a:pt x="5906" y="5005"/>
                    <a:pt x="6600" y="3977"/>
                    <a:pt x="6600" y="2833"/>
                  </a:cubicBezTo>
                  <a:cubicBezTo>
                    <a:pt x="6583" y="1287"/>
                    <a:pt x="5338" y="34"/>
                    <a:pt x="3793" y="17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688;p42">
              <a:extLst>
                <a:ext uri="{FF2B5EF4-FFF2-40B4-BE49-F238E27FC236}">
                  <a16:creationId xmlns:a16="http://schemas.microsoft.com/office/drawing/2014/main" id="{DED7CEF4-7565-3E9A-5D8C-0459AFA94B0A}"/>
                </a:ext>
              </a:extLst>
            </p:cNvPr>
            <p:cNvSpPr/>
            <p:nvPr/>
          </p:nvSpPr>
          <p:spPr>
            <a:xfrm>
              <a:off x="7657625" y="1399500"/>
              <a:ext cx="52025" cy="47375"/>
            </a:xfrm>
            <a:custGeom>
              <a:avLst/>
              <a:gdLst/>
              <a:ahLst/>
              <a:cxnLst/>
              <a:rect l="l" t="t" r="r" b="b"/>
              <a:pathLst>
                <a:path w="2081" h="1895" extrusionOk="0">
                  <a:moveTo>
                    <a:pt x="1038" y="0"/>
                  </a:moveTo>
                  <a:cubicBezTo>
                    <a:pt x="794" y="0"/>
                    <a:pt x="552" y="94"/>
                    <a:pt x="368" y="282"/>
                  </a:cubicBezTo>
                  <a:cubicBezTo>
                    <a:pt x="1" y="650"/>
                    <a:pt x="1" y="1251"/>
                    <a:pt x="368" y="1619"/>
                  </a:cubicBezTo>
                  <a:cubicBezTo>
                    <a:pt x="552" y="1803"/>
                    <a:pt x="794" y="1895"/>
                    <a:pt x="1038" y="1895"/>
                  </a:cubicBezTo>
                  <a:cubicBezTo>
                    <a:pt x="1281" y="1895"/>
                    <a:pt x="1525" y="1803"/>
                    <a:pt x="1713" y="1619"/>
                  </a:cubicBezTo>
                  <a:cubicBezTo>
                    <a:pt x="2081" y="1251"/>
                    <a:pt x="2081" y="650"/>
                    <a:pt x="1713" y="282"/>
                  </a:cubicBezTo>
                  <a:cubicBezTo>
                    <a:pt x="1525" y="94"/>
                    <a:pt x="1281" y="0"/>
                    <a:pt x="1038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689;p42">
              <a:extLst>
                <a:ext uri="{FF2B5EF4-FFF2-40B4-BE49-F238E27FC236}">
                  <a16:creationId xmlns:a16="http://schemas.microsoft.com/office/drawing/2014/main" id="{61117081-95A7-5B00-F6FA-7BC6E249BA4A}"/>
                </a:ext>
              </a:extLst>
            </p:cNvPr>
            <p:cNvSpPr/>
            <p:nvPr/>
          </p:nvSpPr>
          <p:spPr>
            <a:xfrm>
              <a:off x="7664525" y="1397575"/>
              <a:ext cx="44725" cy="44700"/>
            </a:xfrm>
            <a:custGeom>
              <a:avLst/>
              <a:gdLst/>
              <a:ahLst/>
              <a:cxnLst/>
              <a:rect l="l" t="t" r="r" b="b"/>
              <a:pathLst>
                <a:path w="1789" h="1788" extrusionOk="0">
                  <a:moveTo>
                    <a:pt x="761" y="1788"/>
                  </a:moveTo>
                  <a:cubicBezTo>
                    <a:pt x="1446" y="1788"/>
                    <a:pt x="1788" y="961"/>
                    <a:pt x="1304" y="485"/>
                  </a:cubicBezTo>
                  <a:cubicBezTo>
                    <a:pt x="819" y="0"/>
                    <a:pt x="1" y="343"/>
                    <a:pt x="1" y="1028"/>
                  </a:cubicBezTo>
                  <a:cubicBezTo>
                    <a:pt x="1" y="1445"/>
                    <a:pt x="343" y="1788"/>
                    <a:pt x="761" y="1788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690;p42">
              <a:extLst>
                <a:ext uri="{FF2B5EF4-FFF2-40B4-BE49-F238E27FC236}">
                  <a16:creationId xmlns:a16="http://schemas.microsoft.com/office/drawing/2014/main" id="{409D4716-1331-15C6-E409-CD3A7712E0A4}"/>
                </a:ext>
              </a:extLst>
            </p:cNvPr>
            <p:cNvSpPr/>
            <p:nvPr/>
          </p:nvSpPr>
          <p:spPr>
            <a:xfrm>
              <a:off x="7658875" y="1308400"/>
              <a:ext cx="49525" cy="41775"/>
            </a:xfrm>
            <a:custGeom>
              <a:avLst/>
              <a:gdLst/>
              <a:ahLst/>
              <a:cxnLst/>
              <a:rect l="l" t="t" r="r" b="b"/>
              <a:pathLst>
                <a:path w="1981" h="1671" extrusionOk="0">
                  <a:moveTo>
                    <a:pt x="1471" y="1612"/>
                  </a:moveTo>
                  <a:lnTo>
                    <a:pt x="1981" y="368"/>
                  </a:lnTo>
                  <a:cubicBezTo>
                    <a:pt x="1981" y="368"/>
                    <a:pt x="1772" y="0"/>
                    <a:pt x="962" y="42"/>
                  </a:cubicBezTo>
                  <a:cubicBezTo>
                    <a:pt x="151" y="84"/>
                    <a:pt x="1" y="343"/>
                    <a:pt x="1" y="343"/>
                  </a:cubicBezTo>
                  <a:lnTo>
                    <a:pt x="452" y="1671"/>
                  </a:ln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691;p42">
              <a:extLst>
                <a:ext uri="{FF2B5EF4-FFF2-40B4-BE49-F238E27FC236}">
                  <a16:creationId xmlns:a16="http://schemas.microsoft.com/office/drawing/2014/main" id="{9CD41311-2F6D-F77E-FF26-D87BE950F016}"/>
                </a:ext>
              </a:extLst>
            </p:cNvPr>
            <p:cNvSpPr/>
            <p:nvPr/>
          </p:nvSpPr>
          <p:spPr>
            <a:xfrm>
              <a:off x="7659100" y="1310275"/>
              <a:ext cx="41575" cy="39900"/>
            </a:xfrm>
            <a:custGeom>
              <a:avLst/>
              <a:gdLst/>
              <a:ahLst/>
              <a:cxnLst/>
              <a:rect l="l" t="t" r="r" b="b"/>
              <a:pathLst>
                <a:path w="1663" h="1596" extrusionOk="0">
                  <a:moveTo>
                    <a:pt x="0" y="284"/>
                  </a:moveTo>
                  <a:lnTo>
                    <a:pt x="443" y="1596"/>
                  </a:lnTo>
                  <a:lnTo>
                    <a:pt x="1203" y="1554"/>
                  </a:lnTo>
                  <a:lnTo>
                    <a:pt x="1663" y="376"/>
                  </a:lnTo>
                  <a:cubicBezTo>
                    <a:pt x="1663" y="376"/>
                    <a:pt x="1421" y="0"/>
                    <a:pt x="761" y="42"/>
                  </a:cubicBezTo>
                  <a:cubicBezTo>
                    <a:pt x="309" y="75"/>
                    <a:pt x="92" y="201"/>
                    <a:pt x="0" y="284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692;p42">
              <a:extLst>
                <a:ext uri="{FF2B5EF4-FFF2-40B4-BE49-F238E27FC236}">
                  <a16:creationId xmlns:a16="http://schemas.microsoft.com/office/drawing/2014/main" id="{D703BAF6-BD97-114E-49F9-70FC7C231435}"/>
                </a:ext>
              </a:extLst>
            </p:cNvPr>
            <p:cNvSpPr/>
            <p:nvPr/>
          </p:nvSpPr>
          <p:spPr>
            <a:xfrm>
              <a:off x="7647200" y="1296475"/>
              <a:ext cx="72275" cy="23625"/>
            </a:xfrm>
            <a:custGeom>
              <a:avLst/>
              <a:gdLst/>
              <a:ahLst/>
              <a:cxnLst/>
              <a:rect l="l" t="t" r="r" b="b"/>
              <a:pathLst>
                <a:path w="2891" h="945" extrusionOk="0">
                  <a:moveTo>
                    <a:pt x="0" y="201"/>
                  </a:moveTo>
                  <a:lnTo>
                    <a:pt x="2891" y="1"/>
                  </a:lnTo>
                  <a:lnTo>
                    <a:pt x="2891" y="744"/>
                  </a:lnTo>
                  <a:lnTo>
                    <a:pt x="0" y="945"/>
                  </a:ln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70" name="Picture 16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149" y="465101"/>
            <a:ext cx="7105738" cy="5442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6027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793673" y="789709"/>
            <a:ext cx="89223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FINDINGS</a:t>
            </a:r>
            <a:endParaRPr lang="en-US" sz="4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75855" y="2715491"/>
            <a:ext cx="1680556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08365" y="2444475"/>
            <a:ext cx="16473054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q"/>
            </a:pPr>
            <a:r>
              <a:rPr lang="en-US" altLang="en-US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Business class fares command a significant premium over economy class.</a:t>
            </a:r>
          </a:p>
          <a:p>
            <a:pPr marL="457200" lvl="0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q"/>
            </a:pPr>
            <a:r>
              <a:rPr lang="en-US" altLang="en-US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Route is the strongest price determinant, especially flights between southern and eastern cities, which tend to be the most expensive.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Vistara and Air India are positioned as premium carriers with consistently higher fares.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AirAsia and 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Indigo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as budget airlines, offering lower average fares.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Night departures and arrivals are priced higher, reflecting peak demand.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Late-night flights 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tend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be the cheapest, likely due to lower demand.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One-stop flights are more expensive than non-stop flights, 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typical cost-saving expectations.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Flight duration and price show only a weak correlation, indicating that time is not a major price driver.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39498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96;p13"/>
          <p:cNvGrpSpPr/>
          <p:nvPr/>
        </p:nvGrpSpPr>
        <p:grpSpPr>
          <a:xfrm>
            <a:off x="5375564" y="-394719"/>
            <a:ext cx="12651418" cy="2307298"/>
            <a:chOff x="0" y="-47625"/>
            <a:chExt cx="923367" cy="168398"/>
          </a:xfrm>
        </p:grpSpPr>
        <p:sp>
          <p:nvSpPr>
            <p:cNvPr id="3" name="Google Shape;97;p13"/>
            <p:cNvSpPr/>
            <p:nvPr/>
          </p:nvSpPr>
          <p:spPr>
            <a:xfrm>
              <a:off x="0" y="0"/>
              <a:ext cx="923367" cy="120773"/>
            </a:xfrm>
            <a:custGeom>
              <a:avLst/>
              <a:gdLst/>
              <a:ahLst/>
              <a:cxnLst/>
              <a:rect l="l" t="t" r="r" b="b"/>
              <a:pathLst>
                <a:path w="923367" h="120773" extrusionOk="0">
                  <a:moveTo>
                    <a:pt x="60387" y="0"/>
                  </a:moveTo>
                  <a:lnTo>
                    <a:pt x="862980" y="0"/>
                  </a:lnTo>
                  <a:cubicBezTo>
                    <a:pt x="878995" y="0"/>
                    <a:pt x="894355" y="6362"/>
                    <a:pt x="905680" y="17687"/>
                  </a:cubicBezTo>
                  <a:cubicBezTo>
                    <a:pt x="917004" y="29012"/>
                    <a:pt x="923367" y="44371"/>
                    <a:pt x="923367" y="60387"/>
                  </a:cubicBezTo>
                  <a:lnTo>
                    <a:pt x="923367" y="60387"/>
                  </a:lnTo>
                  <a:cubicBezTo>
                    <a:pt x="923367" y="76402"/>
                    <a:pt x="917004" y="91762"/>
                    <a:pt x="905680" y="103087"/>
                  </a:cubicBezTo>
                  <a:cubicBezTo>
                    <a:pt x="894355" y="114411"/>
                    <a:pt x="878995" y="120773"/>
                    <a:pt x="862980" y="120773"/>
                  </a:cubicBezTo>
                  <a:lnTo>
                    <a:pt x="60387" y="120773"/>
                  </a:lnTo>
                  <a:cubicBezTo>
                    <a:pt x="44371" y="120773"/>
                    <a:pt x="29012" y="114411"/>
                    <a:pt x="17687" y="103087"/>
                  </a:cubicBezTo>
                  <a:cubicBezTo>
                    <a:pt x="6362" y="91762"/>
                    <a:pt x="0" y="76402"/>
                    <a:pt x="0" y="60387"/>
                  </a:cubicBezTo>
                  <a:lnTo>
                    <a:pt x="0" y="60387"/>
                  </a:lnTo>
                  <a:cubicBezTo>
                    <a:pt x="0" y="44371"/>
                    <a:pt x="6362" y="29012"/>
                    <a:pt x="17687" y="17687"/>
                  </a:cubicBezTo>
                  <a:cubicBezTo>
                    <a:pt x="29012" y="6362"/>
                    <a:pt x="44371" y="0"/>
                    <a:pt x="60387" y="0"/>
                  </a:cubicBezTo>
                  <a:close/>
                </a:path>
              </a:pathLst>
            </a:custGeom>
            <a:solidFill>
              <a:srgbClr val="70ABF1"/>
            </a:solidFill>
            <a:ln w="762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98;p13"/>
            <p:cNvSpPr txBox="1"/>
            <p:nvPr/>
          </p:nvSpPr>
          <p:spPr>
            <a:xfrm>
              <a:off x="0" y="-47625"/>
              <a:ext cx="923367" cy="16839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7439891" y="651163"/>
            <a:ext cx="84789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4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11382" y="2466109"/>
            <a:ext cx="1609898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Airline fares are influenced more by </a:t>
            </a:r>
            <a:r>
              <a:rPr lang="en-US" sz="3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route, class, and airline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brand than by </a:t>
            </a:r>
            <a:r>
              <a:rPr lang="en-US" sz="3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duration or number of </a:t>
            </a:r>
            <a:r>
              <a:rPr lang="en-US" sz="3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stops.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One-stop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flights are surprisingly </a:t>
            </a:r>
            <a:r>
              <a:rPr lang="en-US" sz="3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more expensive than non-stop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likely due to strategic pricing and 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demand.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Premium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airlines like </a:t>
            </a:r>
            <a:r>
              <a:rPr lang="en-US" sz="3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Vistara and Air India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consistently charge higher fares across 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routes.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Budget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carriers like </a:t>
            </a:r>
            <a:r>
              <a:rPr lang="en-US" sz="3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Indigo </a:t>
            </a:r>
            <a:r>
              <a:rPr lang="en-US" sz="3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AirAsia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 the price-sensitive market with lower average 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fares.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Departure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matters — peak </a:t>
            </a:r>
            <a:r>
              <a:rPr lang="en-US" sz="3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night hours are expensive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while </a:t>
            </a:r>
            <a:r>
              <a:rPr lang="en-US" sz="3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late-night flights are </a:t>
            </a:r>
            <a:r>
              <a:rPr lang="en-US" sz="3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cheaper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Flight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duration has only a </a:t>
            </a:r>
            <a:r>
              <a:rPr lang="en-US" sz="3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weak correlation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fare, suggesting pricing isn’t heavily time-based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97161" y="8140162"/>
            <a:ext cx="4267570" cy="173751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107" y="257813"/>
            <a:ext cx="7297021" cy="2166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22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0D4F8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99125" y="5789647"/>
            <a:ext cx="9223049" cy="39492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6" name="Google Shape;106;p14"/>
          <p:cNvGrpSpPr/>
          <p:nvPr/>
        </p:nvGrpSpPr>
        <p:grpSpPr>
          <a:xfrm>
            <a:off x="46018" y="-245496"/>
            <a:ext cx="17702477" cy="1876248"/>
            <a:chOff x="0" y="-47625"/>
            <a:chExt cx="1282878" cy="188835"/>
          </a:xfrm>
        </p:grpSpPr>
        <p:sp>
          <p:nvSpPr>
            <p:cNvPr id="107" name="Google Shape;107;p14"/>
            <p:cNvSpPr/>
            <p:nvPr/>
          </p:nvSpPr>
          <p:spPr>
            <a:xfrm>
              <a:off x="0" y="0"/>
              <a:ext cx="1282878" cy="141210"/>
            </a:xfrm>
            <a:custGeom>
              <a:avLst/>
              <a:gdLst/>
              <a:ahLst/>
              <a:cxnLst/>
              <a:rect l="l" t="t" r="r" b="b"/>
              <a:pathLst>
                <a:path w="1282878" h="141210" extrusionOk="0">
                  <a:moveTo>
                    <a:pt x="70605" y="0"/>
                  </a:moveTo>
                  <a:lnTo>
                    <a:pt x="1212273" y="0"/>
                  </a:lnTo>
                  <a:cubicBezTo>
                    <a:pt x="1230999" y="0"/>
                    <a:pt x="1248958" y="7439"/>
                    <a:pt x="1262199" y="20680"/>
                  </a:cubicBezTo>
                  <a:cubicBezTo>
                    <a:pt x="1275440" y="33921"/>
                    <a:pt x="1282878" y="51879"/>
                    <a:pt x="1282878" y="70605"/>
                  </a:cubicBezTo>
                  <a:lnTo>
                    <a:pt x="1282878" y="70605"/>
                  </a:lnTo>
                  <a:cubicBezTo>
                    <a:pt x="1282878" y="109599"/>
                    <a:pt x="1251267" y="141210"/>
                    <a:pt x="1212273" y="141210"/>
                  </a:cubicBezTo>
                  <a:lnTo>
                    <a:pt x="70605" y="141210"/>
                  </a:lnTo>
                  <a:cubicBezTo>
                    <a:pt x="31611" y="141210"/>
                    <a:pt x="0" y="109599"/>
                    <a:pt x="0" y="70605"/>
                  </a:cubicBezTo>
                  <a:lnTo>
                    <a:pt x="0" y="70605"/>
                  </a:lnTo>
                  <a:cubicBezTo>
                    <a:pt x="0" y="31611"/>
                    <a:pt x="31611" y="0"/>
                    <a:pt x="70605" y="0"/>
                  </a:cubicBezTo>
                  <a:close/>
                </a:path>
              </a:pathLst>
            </a:custGeom>
            <a:solidFill>
              <a:srgbClr val="70ABF1"/>
            </a:solidFill>
            <a:ln w="762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4"/>
            <p:cNvSpPr txBox="1"/>
            <p:nvPr/>
          </p:nvSpPr>
          <p:spPr>
            <a:xfrm>
              <a:off x="0" y="-47625"/>
              <a:ext cx="1282878" cy="1888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9" name="Google Shape;109;p14"/>
          <p:cNvSpPr txBox="1"/>
          <p:nvPr/>
        </p:nvSpPr>
        <p:spPr>
          <a:xfrm>
            <a:off x="737266" y="827419"/>
            <a:ext cx="16319982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i="0" u="none" strike="noStrike" cap="none" dirty="0" smtClean="0">
                <a:solidFill>
                  <a:srgbClr val="FFFF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Montserrat"/>
              </a:rPr>
              <a:t>PROBLEM STATEMENT</a:t>
            </a:r>
            <a:endParaRPr sz="4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11" name="Google Shape;11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17495" y="5611846"/>
            <a:ext cx="9286496" cy="46751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688725" y="1877594"/>
            <a:ext cx="7869600" cy="336397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277257" y="2908389"/>
            <a:ext cx="13904686" cy="5232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3200" dirty="0" smtClean="0"/>
              <a:t>“ </a:t>
            </a:r>
            <a:r>
              <a:rPr lang="en-US" sz="3200" b="1" dirty="0"/>
              <a:t>What drives flight fare variation in India</a:t>
            </a:r>
            <a:r>
              <a:rPr lang="en-US" sz="3200" b="1" dirty="0" smtClean="0"/>
              <a:t>?”</a:t>
            </a:r>
          </a:p>
          <a:p>
            <a:r>
              <a:rPr lang="en-US" sz="3200" b="1" dirty="0" smtClean="0"/>
              <a:t> 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200" dirty="0" smtClean="0"/>
              <a:t>Airfare </a:t>
            </a:r>
            <a:r>
              <a:rPr lang="en-US" sz="3200" dirty="0"/>
              <a:t>pricing in India is influenced by numerous factors including the </a:t>
            </a:r>
            <a:r>
              <a:rPr lang="en-US" sz="3200" dirty="0" smtClean="0"/>
              <a:t>airlines, </a:t>
            </a:r>
            <a:r>
              <a:rPr lang="en-US" sz="3200" dirty="0"/>
              <a:t>number of stops, journey duration, timing, and </a:t>
            </a:r>
            <a:r>
              <a:rPr lang="en-US" sz="3200" dirty="0" smtClean="0"/>
              <a:t>route.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200" dirty="0" smtClean="0"/>
              <a:t>This </a:t>
            </a:r>
            <a:r>
              <a:rPr lang="en-US" sz="3200" dirty="0"/>
              <a:t>project investigates which flight features significantly affect ticket prices to help both customers and airline companies make informed decisions.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kumimoji="0" lang="en-US" altLang="en-US" sz="3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96;p13"/>
          <p:cNvGrpSpPr/>
          <p:nvPr/>
        </p:nvGrpSpPr>
        <p:grpSpPr>
          <a:xfrm>
            <a:off x="2299855" y="-96982"/>
            <a:ext cx="12651418" cy="2307298"/>
            <a:chOff x="0" y="-47625"/>
            <a:chExt cx="923367" cy="168398"/>
          </a:xfrm>
        </p:grpSpPr>
        <p:sp>
          <p:nvSpPr>
            <p:cNvPr id="3" name="Google Shape;97;p13"/>
            <p:cNvSpPr/>
            <p:nvPr/>
          </p:nvSpPr>
          <p:spPr>
            <a:xfrm>
              <a:off x="0" y="0"/>
              <a:ext cx="923367" cy="120773"/>
            </a:xfrm>
            <a:custGeom>
              <a:avLst/>
              <a:gdLst/>
              <a:ahLst/>
              <a:cxnLst/>
              <a:rect l="l" t="t" r="r" b="b"/>
              <a:pathLst>
                <a:path w="923367" h="120773" extrusionOk="0">
                  <a:moveTo>
                    <a:pt x="60387" y="0"/>
                  </a:moveTo>
                  <a:lnTo>
                    <a:pt x="862980" y="0"/>
                  </a:lnTo>
                  <a:cubicBezTo>
                    <a:pt x="878995" y="0"/>
                    <a:pt x="894355" y="6362"/>
                    <a:pt x="905680" y="17687"/>
                  </a:cubicBezTo>
                  <a:cubicBezTo>
                    <a:pt x="917004" y="29012"/>
                    <a:pt x="923367" y="44371"/>
                    <a:pt x="923367" y="60387"/>
                  </a:cubicBezTo>
                  <a:lnTo>
                    <a:pt x="923367" y="60387"/>
                  </a:lnTo>
                  <a:cubicBezTo>
                    <a:pt x="923367" y="76402"/>
                    <a:pt x="917004" y="91762"/>
                    <a:pt x="905680" y="103087"/>
                  </a:cubicBezTo>
                  <a:cubicBezTo>
                    <a:pt x="894355" y="114411"/>
                    <a:pt x="878995" y="120773"/>
                    <a:pt x="862980" y="120773"/>
                  </a:cubicBezTo>
                  <a:lnTo>
                    <a:pt x="60387" y="120773"/>
                  </a:lnTo>
                  <a:cubicBezTo>
                    <a:pt x="44371" y="120773"/>
                    <a:pt x="29012" y="114411"/>
                    <a:pt x="17687" y="103087"/>
                  </a:cubicBezTo>
                  <a:cubicBezTo>
                    <a:pt x="6362" y="91762"/>
                    <a:pt x="0" y="76402"/>
                    <a:pt x="0" y="60387"/>
                  </a:cubicBezTo>
                  <a:lnTo>
                    <a:pt x="0" y="60387"/>
                  </a:lnTo>
                  <a:cubicBezTo>
                    <a:pt x="0" y="44371"/>
                    <a:pt x="6362" y="29012"/>
                    <a:pt x="17687" y="17687"/>
                  </a:cubicBezTo>
                  <a:cubicBezTo>
                    <a:pt x="29012" y="6362"/>
                    <a:pt x="44371" y="0"/>
                    <a:pt x="60387" y="0"/>
                  </a:cubicBezTo>
                  <a:close/>
                </a:path>
              </a:pathLst>
            </a:custGeom>
            <a:solidFill>
              <a:srgbClr val="70ABF1"/>
            </a:solidFill>
            <a:ln w="762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98;p13"/>
            <p:cNvSpPr txBox="1"/>
            <p:nvPr/>
          </p:nvSpPr>
          <p:spPr>
            <a:xfrm>
              <a:off x="0" y="-47625"/>
              <a:ext cx="923367" cy="16839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075709" y="845127"/>
            <a:ext cx="116516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RECOMMENDATIONS</a:t>
            </a:r>
            <a:endParaRPr lang="en-US" sz="4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81891" y="2618509"/>
            <a:ext cx="17387454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q"/>
            </a:pPr>
            <a:r>
              <a:rPr lang="en-US" altLang="en-US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Optimize Route </a:t>
            </a:r>
            <a:r>
              <a:rPr lang="en-US" altLang="en-US" sz="3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Pricing</a:t>
            </a:r>
            <a:endParaRPr lang="en-US" altLang="en-US" sz="3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Focus </a:t>
            </a:r>
            <a:r>
              <a:rPr lang="en-US" altLang="en-US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 premium routes with higher demand and perceived value.</a:t>
            </a:r>
            <a:br>
              <a:rPr lang="en-US" altLang="en-US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Enhance </a:t>
            </a:r>
            <a:r>
              <a:rPr lang="en-US" altLang="en-US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customer experience and justify pricing on expensive routes.</a:t>
            </a:r>
          </a:p>
          <a:p>
            <a:pPr marL="457200" lvl="0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q"/>
            </a:pPr>
            <a:r>
              <a:rPr lang="en-US" altLang="en-US" sz="3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Stopover Pricing Strategy</a:t>
            </a:r>
            <a:endParaRPr lang="en-US" altLang="en-US" sz="3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Re-evaluate pricing for one-stop/connecting flights.</a:t>
            </a:r>
            <a:br>
              <a:rPr lang="en-US" alt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Introduce targeted </a:t>
            </a:r>
            <a:r>
              <a:rPr lang="en-US" altLang="en-US" sz="3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discounts </a:t>
            </a:r>
            <a:r>
              <a:rPr lang="en-US" alt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make them more competitive.</a:t>
            </a:r>
          </a:p>
          <a:p>
            <a:pPr marL="457200" lvl="0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q"/>
            </a:pPr>
            <a:r>
              <a:rPr lang="en-US" altLang="en-US" sz="3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Time-of-Day Strategy</a:t>
            </a:r>
            <a:endParaRPr lang="en-US" altLang="en-US" sz="3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Promote </a:t>
            </a:r>
            <a:r>
              <a:rPr lang="en-US" altLang="en-US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off-peak flights</a:t>
            </a:r>
            <a:r>
              <a:rPr lang="en-US" altLang="en-US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(late night/afternoon) to price-sensitive travelers.</a:t>
            </a:r>
            <a:br>
              <a:rPr lang="en-US" altLang="en-US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3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Upsell </a:t>
            </a:r>
            <a:r>
              <a:rPr lang="en-US" altLang="en-US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peak-time flights</a:t>
            </a:r>
            <a:r>
              <a:rPr lang="en-US" altLang="en-US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(evening/night) to maximize revenue.</a:t>
            </a:r>
            <a:br>
              <a:rPr lang="en-US" altLang="en-US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Implement </a:t>
            </a:r>
            <a:r>
              <a:rPr lang="en-US" altLang="en-US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time-based offers to improve </a:t>
            </a:r>
            <a:r>
              <a:rPr lang="en-US" altLang="en-US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load balancing</a:t>
            </a:r>
            <a:r>
              <a:rPr lang="en-US" altLang="en-US" sz="3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231915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9417" y="623836"/>
            <a:ext cx="14865927" cy="8882050"/>
          </a:xfrm>
          <a:prstGeom prst="rect">
            <a:avLst/>
          </a:prstGeom>
        </p:spPr>
      </p:pic>
      <p:grpSp>
        <p:nvGrpSpPr>
          <p:cNvPr id="4" name="Google Shape;96;p13"/>
          <p:cNvGrpSpPr/>
          <p:nvPr/>
        </p:nvGrpSpPr>
        <p:grpSpPr>
          <a:xfrm>
            <a:off x="845126" y="4516582"/>
            <a:ext cx="12477253" cy="2382023"/>
            <a:chOff x="-61248" y="274326"/>
            <a:chExt cx="923367" cy="168398"/>
          </a:xfrm>
        </p:grpSpPr>
        <p:sp>
          <p:nvSpPr>
            <p:cNvPr id="5" name="Google Shape;97;p13"/>
            <p:cNvSpPr/>
            <p:nvPr/>
          </p:nvSpPr>
          <p:spPr>
            <a:xfrm>
              <a:off x="233582" y="292129"/>
              <a:ext cx="540980" cy="120873"/>
            </a:xfrm>
            <a:custGeom>
              <a:avLst/>
              <a:gdLst/>
              <a:ahLst/>
              <a:cxnLst/>
              <a:rect l="l" t="t" r="r" b="b"/>
              <a:pathLst>
                <a:path w="923367" h="120773" extrusionOk="0">
                  <a:moveTo>
                    <a:pt x="60387" y="0"/>
                  </a:moveTo>
                  <a:lnTo>
                    <a:pt x="862980" y="0"/>
                  </a:lnTo>
                  <a:cubicBezTo>
                    <a:pt x="878995" y="0"/>
                    <a:pt x="894355" y="6362"/>
                    <a:pt x="905680" y="17687"/>
                  </a:cubicBezTo>
                  <a:cubicBezTo>
                    <a:pt x="917004" y="29012"/>
                    <a:pt x="923367" y="44371"/>
                    <a:pt x="923367" y="60387"/>
                  </a:cubicBezTo>
                  <a:lnTo>
                    <a:pt x="923367" y="60387"/>
                  </a:lnTo>
                  <a:cubicBezTo>
                    <a:pt x="923367" y="76402"/>
                    <a:pt x="917004" y="91762"/>
                    <a:pt x="905680" y="103087"/>
                  </a:cubicBezTo>
                  <a:cubicBezTo>
                    <a:pt x="894355" y="114411"/>
                    <a:pt x="878995" y="120773"/>
                    <a:pt x="862980" y="120773"/>
                  </a:cubicBezTo>
                  <a:lnTo>
                    <a:pt x="60387" y="120773"/>
                  </a:lnTo>
                  <a:cubicBezTo>
                    <a:pt x="44371" y="120773"/>
                    <a:pt x="29012" y="114411"/>
                    <a:pt x="17687" y="103087"/>
                  </a:cubicBezTo>
                  <a:cubicBezTo>
                    <a:pt x="6362" y="91762"/>
                    <a:pt x="0" y="76402"/>
                    <a:pt x="0" y="60387"/>
                  </a:cubicBezTo>
                  <a:lnTo>
                    <a:pt x="0" y="60387"/>
                  </a:lnTo>
                  <a:cubicBezTo>
                    <a:pt x="0" y="44371"/>
                    <a:pt x="6362" y="29012"/>
                    <a:pt x="17687" y="17687"/>
                  </a:cubicBezTo>
                  <a:cubicBezTo>
                    <a:pt x="29012" y="6362"/>
                    <a:pt x="44371" y="0"/>
                    <a:pt x="60387" y="0"/>
                  </a:cubicBezTo>
                  <a:close/>
                </a:path>
              </a:pathLst>
            </a:custGeom>
            <a:solidFill>
              <a:srgbClr val="70ABF1"/>
            </a:solidFill>
            <a:ln w="762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98;p13"/>
            <p:cNvSpPr txBox="1"/>
            <p:nvPr/>
          </p:nvSpPr>
          <p:spPr>
            <a:xfrm>
              <a:off x="-61248" y="274326"/>
              <a:ext cx="923367" cy="16839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5334000" y="4946073"/>
            <a:ext cx="678872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US" sz="8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5659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106;p14"/>
          <p:cNvGrpSpPr/>
          <p:nvPr/>
        </p:nvGrpSpPr>
        <p:grpSpPr>
          <a:xfrm>
            <a:off x="0" y="168939"/>
            <a:ext cx="17895719" cy="1876248"/>
            <a:chOff x="0" y="-15675"/>
            <a:chExt cx="1296882" cy="188835"/>
          </a:xfrm>
        </p:grpSpPr>
        <p:sp>
          <p:nvSpPr>
            <p:cNvPr id="5" name="Google Shape;107;p14"/>
            <p:cNvSpPr/>
            <p:nvPr/>
          </p:nvSpPr>
          <p:spPr>
            <a:xfrm>
              <a:off x="0" y="0"/>
              <a:ext cx="1282878" cy="141210"/>
            </a:xfrm>
            <a:custGeom>
              <a:avLst/>
              <a:gdLst/>
              <a:ahLst/>
              <a:cxnLst/>
              <a:rect l="l" t="t" r="r" b="b"/>
              <a:pathLst>
                <a:path w="1282878" h="141210" extrusionOk="0">
                  <a:moveTo>
                    <a:pt x="70605" y="0"/>
                  </a:moveTo>
                  <a:lnTo>
                    <a:pt x="1212273" y="0"/>
                  </a:lnTo>
                  <a:cubicBezTo>
                    <a:pt x="1230999" y="0"/>
                    <a:pt x="1248958" y="7439"/>
                    <a:pt x="1262199" y="20680"/>
                  </a:cubicBezTo>
                  <a:cubicBezTo>
                    <a:pt x="1275440" y="33921"/>
                    <a:pt x="1282878" y="51879"/>
                    <a:pt x="1282878" y="70605"/>
                  </a:cubicBezTo>
                  <a:lnTo>
                    <a:pt x="1282878" y="70605"/>
                  </a:lnTo>
                  <a:cubicBezTo>
                    <a:pt x="1282878" y="109599"/>
                    <a:pt x="1251267" y="141210"/>
                    <a:pt x="1212273" y="141210"/>
                  </a:cubicBezTo>
                  <a:lnTo>
                    <a:pt x="70605" y="141210"/>
                  </a:lnTo>
                  <a:cubicBezTo>
                    <a:pt x="31611" y="141210"/>
                    <a:pt x="0" y="109599"/>
                    <a:pt x="0" y="70605"/>
                  </a:cubicBezTo>
                  <a:lnTo>
                    <a:pt x="0" y="70605"/>
                  </a:lnTo>
                  <a:cubicBezTo>
                    <a:pt x="0" y="31611"/>
                    <a:pt x="31611" y="0"/>
                    <a:pt x="70605" y="0"/>
                  </a:cubicBezTo>
                  <a:close/>
                </a:path>
              </a:pathLst>
            </a:custGeom>
            <a:solidFill>
              <a:srgbClr val="70ABF1"/>
            </a:solidFill>
            <a:ln w="762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08;p14"/>
            <p:cNvSpPr txBox="1"/>
            <p:nvPr/>
          </p:nvSpPr>
          <p:spPr>
            <a:xfrm>
              <a:off x="14004" y="-15675"/>
              <a:ext cx="1282878" cy="1888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" name="Google Shape;612;p42">
            <a:extLst>
              <a:ext uri="{FF2B5EF4-FFF2-40B4-BE49-F238E27FC236}">
                <a16:creationId xmlns:a16="http://schemas.microsoft.com/office/drawing/2014/main" id="{0DBB7EDA-E4AE-0D40-7624-8C09292941FA}"/>
              </a:ext>
            </a:extLst>
          </p:cNvPr>
          <p:cNvGrpSpPr/>
          <p:nvPr/>
        </p:nvGrpSpPr>
        <p:grpSpPr>
          <a:xfrm rot="935535">
            <a:off x="13093124" y="2371485"/>
            <a:ext cx="5047639" cy="1786649"/>
            <a:chOff x="4200950" y="429125"/>
            <a:chExt cx="4150500" cy="1300125"/>
          </a:xfrm>
          <a:solidFill>
            <a:schemeClr val="accent1">
              <a:lumMod val="75000"/>
            </a:schemeClr>
          </a:solidFill>
        </p:grpSpPr>
        <p:sp>
          <p:nvSpPr>
            <p:cNvPr id="9" name="Google Shape;613;p42">
              <a:extLst>
                <a:ext uri="{FF2B5EF4-FFF2-40B4-BE49-F238E27FC236}">
                  <a16:creationId xmlns:a16="http://schemas.microsoft.com/office/drawing/2014/main" id="{EE2BC537-E25C-65B0-5F11-89E0A8738820}"/>
                </a:ext>
              </a:extLst>
            </p:cNvPr>
            <p:cNvSpPr/>
            <p:nvPr/>
          </p:nvSpPr>
          <p:spPr>
            <a:xfrm>
              <a:off x="5810975" y="1410100"/>
              <a:ext cx="21325" cy="266925"/>
            </a:xfrm>
            <a:custGeom>
              <a:avLst/>
              <a:gdLst/>
              <a:ahLst/>
              <a:cxnLst/>
              <a:rect l="l" t="t" r="r" b="b"/>
              <a:pathLst>
                <a:path w="853" h="10677" extrusionOk="0">
                  <a:moveTo>
                    <a:pt x="0" y="0"/>
                  </a:moveTo>
                  <a:lnTo>
                    <a:pt x="0" y="10677"/>
                  </a:lnTo>
                  <a:lnTo>
                    <a:pt x="853" y="10677"/>
                  </a:lnTo>
                  <a:lnTo>
                    <a:pt x="853" y="0"/>
                  </a:ln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614;p42">
              <a:extLst>
                <a:ext uri="{FF2B5EF4-FFF2-40B4-BE49-F238E27FC236}">
                  <a16:creationId xmlns:a16="http://schemas.microsoft.com/office/drawing/2014/main" id="{20BA07B9-38FF-48E1-C077-08270F44D72A}"/>
                </a:ext>
              </a:extLst>
            </p:cNvPr>
            <p:cNvSpPr/>
            <p:nvPr/>
          </p:nvSpPr>
          <p:spPr>
            <a:xfrm>
              <a:off x="5740600" y="1609975"/>
              <a:ext cx="47000" cy="119275"/>
            </a:xfrm>
            <a:custGeom>
              <a:avLst/>
              <a:gdLst/>
              <a:ahLst/>
              <a:cxnLst/>
              <a:rect l="l" t="t" r="r" b="b"/>
              <a:pathLst>
                <a:path w="1880" h="4771" extrusionOk="0">
                  <a:moveTo>
                    <a:pt x="635" y="0"/>
                  </a:moveTo>
                  <a:cubicBezTo>
                    <a:pt x="284" y="0"/>
                    <a:pt x="0" y="284"/>
                    <a:pt x="0" y="635"/>
                  </a:cubicBezTo>
                  <a:lnTo>
                    <a:pt x="0" y="4144"/>
                  </a:lnTo>
                  <a:cubicBezTo>
                    <a:pt x="0" y="4495"/>
                    <a:pt x="284" y="4770"/>
                    <a:pt x="635" y="4770"/>
                  </a:cubicBezTo>
                  <a:lnTo>
                    <a:pt x="1245" y="4770"/>
                  </a:lnTo>
                  <a:cubicBezTo>
                    <a:pt x="1596" y="4770"/>
                    <a:pt x="1880" y="4495"/>
                    <a:pt x="1880" y="4144"/>
                  </a:cubicBezTo>
                  <a:lnTo>
                    <a:pt x="1880" y="635"/>
                  </a:lnTo>
                  <a:cubicBezTo>
                    <a:pt x="1880" y="284"/>
                    <a:pt x="1596" y="0"/>
                    <a:pt x="1245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615;p42">
              <a:extLst>
                <a:ext uri="{FF2B5EF4-FFF2-40B4-BE49-F238E27FC236}">
                  <a16:creationId xmlns:a16="http://schemas.microsoft.com/office/drawing/2014/main" id="{5E360FBF-4947-04FA-8395-8CBE289FF21A}"/>
                </a:ext>
              </a:extLst>
            </p:cNvPr>
            <p:cNvSpPr/>
            <p:nvPr/>
          </p:nvSpPr>
          <p:spPr>
            <a:xfrm>
              <a:off x="5855675" y="1609975"/>
              <a:ext cx="47000" cy="119275"/>
            </a:xfrm>
            <a:custGeom>
              <a:avLst/>
              <a:gdLst/>
              <a:ahLst/>
              <a:cxnLst/>
              <a:rect l="l" t="t" r="r" b="b"/>
              <a:pathLst>
                <a:path w="1880" h="4771" extrusionOk="0">
                  <a:moveTo>
                    <a:pt x="635" y="0"/>
                  </a:moveTo>
                  <a:cubicBezTo>
                    <a:pt x="284" y="0"/>
                    <a:pt x="0" y="284"/>
                    <a:pt x="0" y="635"/>
                  </a:cubicBezTo>
                  <a:lnTo>
                    <a:pt x="0" y="4144"/>
                  </a:lnTo>
                  <a:cubicBezTo>
                    <a:pt x="0" y="4495"/>
                    <a:pt x="284" y="4770"/>
                    <a:pt x="635" y="4770"/>
                  </a:cubicBezTo>
                  <a:lnTo>
                    <a:pt x="1245" y="4770"/>
                  </a:lnTo>
                  <a:cubicBezTo>
                    <a:pt x="1596" y="4770"/>
                    <a:pt x="1880" y="4495"/>
                    <a:pt x="1880" y="4144"/>
                  </a:cubicBezTo>
                  <a:lnTo>
                    <a:pt x="1880" y="635"/>
                  </a:lnTo>
                  <a:cubicBezTo>
                    <a:pt x="1880" y="284"/>
                    <a:pt x="1596" y="0"/>
                    <a:pt x="1245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616;p42">
              <a:extLst>
                <a:ext uri="{FF2B5EF4-FFF2-40B4-BE49-F238E27FC236}">
                  <a16:creationId xmlns:a16="http://schemas.microsoft.com/office/drawing/2014/main" id="{5FA1D66D-5C58-5810-A3CB-846826C0F420}"/>
                </a:ext>
              </a:extLst>
            </p:cNvPr>
            <p:cNvSpPr/>
            <p:nvPr/>
          </p:nvSpPr>
          <p:spPr>
            <a:xfrm>
              <a:off x="5787575" y="1649450"/>
              <a:ext cx="15900" cy="40525"/>
            </a:xfrm>
            <a:custGeom>
              <a:avLst/>
              <a:gdLst/>
              <a:ahLst/>
              <a:cxnLst/>
              <a:rect l="l" t="t" r="r" b="b"/>
              <a:pathLst>
                <a:path w="636" h="1621" extrusionOk="0">
                  <a:moveTo>
                    <a:pt x="210" y="0"/>
                  </a:moveTo>
                  <a:cubicBezTo>
                    <a:pt x="93" y="0"/>
                    <a:pt x="1" y="92"/>
                    <a:pt x="1" y="209"/>
                  </a:cubicBezTo>
                  <a:lnTo>
                    <a:pt x="1" y="1404"/>
                  </a:lnTo>
                  <a:cubicBezTo>
                    <a:pt x="1" y="1529"/>
                    <a:pt x="93" y="1621"/>
                    <a:pt x="210" y="1621"/>
                  </a:cubicBezTo>
                  <a:lnTo>
                    <a:pt x="418" y="1621"/>
                  </a:lnTo>
                  <a:cubicBezTo>
                    <a:pt x="544" y="1621"/>
                    <a:pt x="636" y="1529"/>
                    <a:pt x="636" y="1404"/>
                  </a:cubicBezTo>
                  <a:lnTo>
                    <a:pt x="636" y="209"/>
                  </a:lnTo>
                  <a:cubicBezTo>
                    <a:pt x="636" y="92"/>
                    <a:pt x="544" y="0"/>
                    <a:pt x="418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617;p42">
              <a:extLst>
                <a:ext uri="{FF2B5EF4-FFF2-40B4-BE49-F238E27FC236}">
                  <a16:creationId xmlns:a16="http://schemas.microsoft.com/office/drawing/2014/main" id="{D407D95C-64A4-A3AB-1FF6-4DD06B980167}"/>
                </a:ext>
              </a:extLst>
            </p:cNvPr>
            <p:cNvSpPr/>
            <p:nvPr/>
          </p:nvSpPr>
          <p:spPr>
            <a:xfrm>
              <a:off x="5839800" y="1649450"/>
              <a:ext cx="15900" cy="40525"/>
            </a:xfrm>
            <a:custGeom>
              <a:avLst/>
              <a:gdLst/>
              <a:ahLst/>
              <a:cxnLst/>
              <a:rect l="l" t="t" r="r" b="b"/>
              <a:pathLst>
                <a:path w="636" h="1621" extrusionOk="0">
                  <a:moveTo>
                    <a:pt x="217" y="0"/>
                  </a:moveTo>
                  <a:cubicBezTo>
                    <a:pt x="92" y="0"/>
                    <a:pt x="0" y="92"/>
                    <a:pt x="0" y="209"/>
                  </a:cubicBezTo>
                  <a:lnTo>
                    <a:pt x="0" y="1404"/>
                  </a:lnTo>
                  <a:cubicBezTo>
                    <a:pt x="0" y="1529"/>
                    <a:pt x="92" y="1621"/>
                    <a:pt x="217" y="1621"/>
                  </a:cubicBezTo>
                  <a:lnTo>
                    <a:pt x="426" y="1621"/>
                  </a:lnTo>
                  <a:cubicBezTo>
                    <a:pt x="543" y="1621"/>
                    <a:pt x="635" y="1529"/>
                    <a:pt x="635" y="1404"/>
                  </a:cubicBezTo>
                  <a:lnTo>
                    <a:pt x="635" y="209"/>
                  </a:lnTo>
                  <a:cubicBezTo>
                    <a:pt x="635" y="92"/>
                    <a:pt x="543" y="0"/>
                    <a:pt x="426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618;p42">
              <a:extLst>
                <a:ext uri="{FF2B5EF4-FFF2-40B4-BE49-F238E27FC236}">
                  <a16:creationId xmlns:a16="http://schemas.microsoft.com/office/drawing/2014/main" id="{80E90032-9413-0937-31B5-A12473318CF3}"/>
                </a:ext>
              </a:extLst>
            </p:cNvPr>
            <p:cNvSpPr/>
            <p:nvPr/>
          </p:nvSpPr>
          <p:spPr>
            <a:xfrm>
              <a:off x="5795525" y="1662400"/>
              <a:ext cx="52225" cy="14425"/>
            </a:xfrm>
            <a:custGeom>
              <a:avLst/>
              <a:gdLst/>
              <a:ahLst/>
              <a:cxnLst/>
              <a:rect l="l" t="t" r="r" b="b"/>
              <a:pathLst>
                <a:path w="2089" h="577" extrusionOk="0">
                  <a:moveTo>
                    <a:pt x="0" y="0"/>
                  </a:moveTo>
                  <a:lnTo>
                    <a:pt x="0" y="576"/>
                  </a:lnTo>
                  <a:lnTo>
                    <a:pt x="2089" y="576"/>
                  </a:lnTo>
                  <a:lnTo>
                    <a:pt x="2089" y="0"/>
                  </a:ln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619;p42">
              <a:extLst>
                <a:ext uri="{FF2B5EF4-FFF2-40B4-BE49-F238E27FC236}">
                  <a16:creationId xmlns:a16="http://schemas.microsoft.com/office/drawing/2014/main" id="{AB57A752-74FE-836D-2F1A-3466971152D3}"/>
                </a:ext>
              </a:extLst>
            </p:cNvPr>
            <p:cNvSpPr/>
            <p:nvPr/>
          </p:nvSpPr>
          <p:spPr>
            <a:xfrm>
              <a:off x="5788200" y="1410100"/>
              <a:ext cx="44100" cy="266925"/>
            </a:xfrm>
            <a:custGeom>
              <a:avLst/>
              <a:gdLst/>
              <a:ahLst/>
              <a:cxnLst/>
              <a:rect l="l" t="t" r="r" b="b"/>
              <a:pathLst>
                <a:path w="1764" h="10677" extrusionOk="0">
                  <a:moveTo>
                    <a:pt x="1" y="0"/>
                  </a:moveTo>
                  <a:lnTo>
                    <a:pt x="1764" y="0"/>
                  </a:lnTo>
                  <a:lnTo>
                    <a:pt x="1764" y="10677"/>
                  </a:lnTo>
                  <a:lnTo>
                    <a:pt x="1" y="6400"/>
                  </a:ln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620;p42">
              <a:extLst>
                <a:ext uri="{FF2B5EF4-FFF2-40B4-BE49-F238E27FC236}">
                  <a16:creationId xmlns:a16="http://schemas.microsoft.com/office/drawing/2014/main" id="{C472E096-0BA6-0239-E583-10F19283E295}"/>
                </a:ext>
              </a:extLst>
            </p:cNvPr>
            <p:cNvSpPr/>
            <p:nvPr/>
          </p:nvSpPr>
          <p:spPr>
            <a:xfrm>
              <a:off x="4200950" y="1236750"/>
              <a:ext cx="1891775" cy="207000"/>
            </a:xfrm>
            <a:custGeom>
              <a:avLst/>
              <a:gdLst/>
              <a:ahLst/>
              <a:cxnLst/>
              <a:rect l="l" t="t" r="r" b="b"/>
              <a:pathLst>
                <a:path w="75671" h="8280" extrusionOk="0">
                  <a:moveTo>
                    <a:pt x="2707" y="2064"/>
                  </a:moveTo>
                  <a:lnTo>
                    <a:pt x="75579" y="8279"/>
                  </a:lnTo>
                  <a:cubicBezTo>
                    <a:pt x="75654" y="7519"/>
                    <a:pt x="75487" y="5447"/>
                    <a:pt x="75671" y="4729"/>
                  </a:cubicBezTo>
                  <a:lnTo>
                    <a:pt x="3158" y="193"/>
                  </a:lnTo>
                  <a:cubicBezTo>
                    <a:pt x="0" y="1"/>
                    <a:pt x="343" y="1864"/>
                    <a:pt x="2707" y="2064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621;p42">
              <a:extLst>
                <a:ext uri="{FF2B5EF4-FFF2-40B4-BE49-F238E27FC236}">
                  <a16:creationId xmlns:a16="http://schemas.microsoft.com/office/drawing/2014/main" id="{37774261-989A-29C8-4DC8-E7AE4D2C16CB}"/>
                </a:ext>
              </a:extLst>
            </p:cNvPr>
            <p:cNvSpPr/>
            <p:nvPr/>
          </p:nvSpPr>
          <p:spPr>
            <a:xfrm>
              <a:off x="4276950" y="1250750"/>
              <a:ext cx="1814125" cy="168975"/>
            </a:xfrm>
            <a:custGeom>
              <a:avLst/>
              <a:gdLst/>
              <a:ahLst/>
              <a:cxnLst/>
              <a:rect l="l" t="t" r="r" b="b"/>
              <a:pathLst>
                <a:path w="72565" h="6759" extrusionOk="0">
                  <a:moveTo>
                    <a:pt x="72556" y="6759"/>
                  </a:moveTo>
                  <a:cubicBezTo>
                    <a:pt x="72547" y="6040"/>
                    <a:pt x="72522" y="5171"/>
                    <a:pt x="72564" y="4578"/>
                  </a:cubicBezTo>
                  <a:lnTo>
                    <a:pt x="1638" y="109"/>
                  </a:lnTo>
                  <a:cubicBezTo>
                    <a:pt x="1" y="0"/>
                    <a:pt x="176" y="978"/>
                    <a:pt x="1404" y="1070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622;p42">
              <a:extLst>
                <a:ext uri="{FF2B5EF4-FFF2-40B4-BE49-F238E27FC236}">
                  <a16:creationId xmlns:a16="http://schemas.microsoft.com/office/drawing/2014/main" id="{2EF90235-DAA5-A110-F28F-9E0BA351FDF6}"/>
                </a:ext>
              </a:extLst>
            </p:cNvPr>
            <p:cNvSpPr/>
            <p:nvPr/>
          </p:nvSpPr>
          <p:spPr>
            <a:xfrm>
              <a:off x="5529450" y="1352675"/>
              <a:ext cx="96500" cy="47625"/>
            </a:xfrm>
            <a:custGeom>
              <a:avLst/>
              <a:gdLst/>
              <a:ahLst/>
              <a:cxnLst/>
              <a:rect l="l" t="t" r="r" b="b"/>
              <a:pathLst>
                <a:path w="3860" h="1905" extrusionOk="0">
                  <a:moveTo>
                    <a:pt x="3860" y="176"/>
                  </a:moveTo>
                  <a:lnTo>
                    <a:pt x="0" y="0"/>
                  </a:lnTo>
                  <a:lnTo>
                    <a:pt x="0" y="1729"/>
                  </a:lnTo>
                  <a:lnTo>
                    <a:pt x="3860" y="1905"/>
                  </a:ln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623;p42">
              <a:extLst>
                <a:ext uri="{FF2B5EF4-FFF2-40B4-BE49-F238E27FC236}">
                  <a16:creationId xmlns:a16="http://schemas.microsoft.com/office/drawing/2014/main" id="{69FF42F3-0741-379C-8475-1EF3405C9A54}"/>
                </a:ext>
              </a:extLst>
            </p:cNvPr>
            <p:cNvSpPr/>
            <p:nvPr/>
          </p:nvSpPr>
          <p:spPr>
            <a:xfrm>
              <a:off x="4222025" y="1262450"/>
              <a:ext cx="1877400" cy="183375"/>
            </a:xfrm>
            <a:custGeom>
              <a:avLst/>
              <a:gdLst/>
              <a:ahLst/>
              <a:cxnLst/>
              <a:rect l="l" t="t" r="r" b="b"/>
              <a:pathLst>
                <a:path w="75096" h="7335" extrusionOk="0">
                  <a:moveTo>
                    <a:pt x="1864" y="1036"/>
                  </a:moveTo>
                  <a:lnTo>
                    <a:pt x="74995" y="7335"/>
                  </a:lnTo>
                  <a:cubicBezTo>
                    <a:pt x="74995" y="7101"/>
                    <a:pt x="74744" y="6784"/>
                    <a:pt x="74761" y="6583"/>
                  </a:cubicBezTo>
                  <a:cubicBezTo>
                    <a:pt x="74928" y="6190"/>
                    <a:pt x="75095" y="6500"/>
                    <a:pt x="75095" y="6316"/>
                  </a:cubicBezTo>
                  <a:lnTo>
                    <a:pt x="2089" y="510"/>
                  </a:lnTo>
                  <a:cubicBezTo>
                    <a:pt x="1070" y="426"/>
                    <a:pt x="302" y="259"/>
                    <a:pt x="1" y="0"/>
                  </a:cubicBezTo>
                  <a:cubicBezTo>
                    <a:pt x="185" y="760"/>
                    <a:pt x="1137" y="978"/>
                    <a:pt x="1864" y="1036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624;p42">
              <a:extLst>
                <a:ext uri="{FF2B5EF4-FFF2-40B4-BE49-F238E27FC236}">
                  <a16:creationId xmlns:a16="http://schemas.microsoft.com/office/drawing/2014/main" id="{372CCA6E-2FFB-88DE-CE92-EDC5AC101BEE}"/>
                </a:ext>
              </a:extLst>
            </p:cNvPr>
            <p:cNvSpPr/>
            <p:nvPr/>
          </p:nvSpPr>
          <p:spPr>
            <a:xfrm>
              <a:off x="5456550" y="1432450"/>
              <a:ext cx="250850" cy="250850"/>
            </a:xfrm>
            <a:custGeom>
              <a:avLst/>
              <a:gdLst/>
              <a:ahLst/>
              <a:cxnLst/>
              <a:rect l="l" t="t" r="r" b="b"/>
              <a:pathLst>
                <a:path w="10034" h="10034" extrusionOk="0">
                  <a:moveTo>
                    <a:pt x="4829" y="10033"/>
                  </a:moveTo>
                  <a:cubicBezTo>
                    <a:pt x="6776" y="10033"/>
                    <a:pt x="8538" y="8856"/>
                    <a:pt x="9282" y="7051"/>
                  </a:cubicBezTo>
                  <a:cubicBezTo>
                    <a:pt x="10034" y="5255"/>
                    <a:pt x="9616" y="3175"/>
                    <a:pt x="8238" y="1796"/>
                  </a:cubicBezTo>
                  <a:cubicBezTo>
                    <a:pt x="6859" y="418"/>
                    <a:pt x="4779" y="0"/>
                    <a:pt x="2975" y="752"/>
                  </a:cubicBezTo>
                  <a:cubicBezTo>
                    <a:pt x="1179" y="1496"/>
                    <a:pt x="1" y="3258"/>
                    <a:pt x="1" y="5213"/>
                  </a:cubicBezTo>
                  <a:cubicBezTo>
                    <a:pt x="9" y="7870"/>
                    <a:pt x="2164" y="10025"/>
                    <a:pt x="4829" y="10033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625;p42">
              <a:extLst>
                <a:ext uri="{FF2B5EF4-FFF2-40B4-BE49-F238E27FC236}">
                  <a16:creationId xmlns:a16="http://schemas.microsoft.com/office/drawing/2014/main" id="{0A580824-5B52-7917-B4BA-555DDC15F14D}"/>
                </a:ext>
              </a:extLst>
            </p:cNvPr>
            <p:cNvSpPr/>
            <p:nvPr/>
          </p:nvSpPr>
          <p:spPr>
            <a:xfrm>
              <a:off x="5450275" y="1395050"/>
              <a:ext cx="263825" cy="264025"/>
            </a:xfrm>
            <a:custGeom>
              <a:avLst/>
              <a:gdLst/>
              <a:ahLst/>
              <a:cxnLst/>
              <a:rect l="l" t="t" r="r" b="b"/>
              <a:pathLst>
                <a:path w="10553" h="10561" extrusionOk="0">
                  <a:moveTo>
                    <a:pt x="5080" y="10560"/>
                  </a:moveTo>
                  <a:cubicBezTo>
                    <a:pt x="7127" y="10560"/>
                    <a:pt x="8982" y="9316"/>
                    <a:pt x="9767" y="7419"/>
                  </a:cubicBezTo>
                  <a:cubicBezTo>
                    <a:pt x="10552" y="5523"/>
                    <a:pt x="10118" y="3343"/>
                    <a:pt x="8664" y="1889"/>
                  </a:cubicBezTo>
                  <a:cubicBezTo>
                    <a:pt x="7219" y="435"/>
                    <a:pt x="5030" y="1"/>
                    <a:pt x="3134" y="786"/>
                  </a:cubicBezTo>
                  <a:cubicBezTo>
                    <a:pt x="1237" y="1572"/>
                    <a:pt x="1" y="3426"/>
                    <a:pt x="1" y="5481"/>
                  </a:cubicBezTo>
                  <a:cubicBezTo>
                    <a:pt x="1" y="8280"/>
                    <a:pt x="2273" y="10552"/>
                    <a:pt x="5080" y="10560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626;p42">
              <a:extLst>
                <a:ext uri="{FF2B5EF4-FFF2-40B4-BE49-F238E27FC236}">
                  <a16:creationId xmlns:a16="http://schemas.microsoft.com/office/drawing/2014/main" id="{647C1778-D748-22B6-3631-14CCE0AB8B4F}"/>
                </a:ext>
              </a:extLst>
            </p:cNvPr>
            <p:cNvSpPr/>
            <p:nvPr/>
          </p:nvSpPr>
          <p:spPr>
            <a:xfrm>
              <a:off x="5468450" y="1427225"/>
              <a:ext cx="217450" cy="218275"/>
            </a:xfrm>
            <a:custGeom>
              <a:avLst/>
              <a:gdLst/>
              <a:ahLst/>
              <a:cxnLst/>
              <a:rect l="l" t="t" r="r" b="b"/>
              <a:pathLst>
                <a:path w="8698" h="8731" extrusionOk="0">
                  <a:moveTo>
                    <a:pt x="4353" y="0"/>
                  </a:moveTo>
                  <a:cubicBezTo>
                    <a:pt x="6692" y="0"/>
                    <a:pt x="8697" y="1964"/>
                    <a:pt x="8697" y="4386"/>
                  </a:cubicBezTo>
                  <a:cubicBezTo>
                    <a:pt x="8697" y="6784"/>
                    <a:pt x="6751" y="8730"/>
                    <a:pt x="4353" y="8730"/>
                  </a:cubicBezTo>
                  <a:cubicBezTo>
                    <a:pt x="1947" y="8730"/>
                    <a:pt x="1" y="6784"/>
                    <a:pt x="1" y="4386"/>
                  </a:cubicBezTo>
                  <a:cubicBezTo>
                    <a:pt x="1" y="1964"/>
                    <a:pt x="2014" y="0"/>
                    <a:pt x="4353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627;p42">
              <a:extLst>
                <a:ext uri="{FF2B5EF4-FFF2-40B4-BE49-F238E27FC236}">
                  <a16:creationId xmlns:a16="http://schemas.microsoft.com/office/drawing/2014/main" id="{ADF6F332-50E7-5FA8-8F32-5C802E6A2B7B}"/>
                </a:ext>
              </a:extLst>
            </p:cNvPr>
            <p:cNvSpPr/>
            <p:nvPr/>
          </p:nvSpPr>
          <p:spPr>
            <a:xfrm>
              <a:off x="5488300" y="1436000"/>
              <a:ext cx="184850" cy="185050"/>
            </a:xfrm>
            <a:custGeom>
              <a:avLst/>
              <a:gdLst/>
              <a:ahLst/>
              <a:cxnLst/>
              <a:rect l="l" t="t" r="r" b="b"/>
              <a:pathLst>
                <a:path w="7394" h="7402" extrusionOk="0">
                  <a:moveTo>
                    <a:pt x="3559" y="7402"/>
                  </a:moveTo>
                  <a:cubicBezTo>
                    <a:pt x="4996" y="7402"/>
                    <a:pt x="6291" y="6533"/>
                    <a:pt x="6842" y="5205"/>
                  </a:cubicBezTo>
                  <a:cubicBezTo>
                    <a:pt x="7394" y="3868"/>
                    <a:pt x="7093" y="2339"/>
                    <a:pt x="6074" y="1320"/>
                  </a:cubicBezTo>
                  <a:cubicBezTo>
                    <a:pt x="5055" y="301"/>
                    <a:pt x="3526" y="0"/>
                    <a:pt x="2198" y="552"/>
                  </a:cubicBezTo>
                  <a:cubicBezTo>
                    <a:pt x="861" y="1103"/>
                    <a:pt x="0" y="2398"/>
                    <a:pt x="0" y="3843"/>
                  </a:cubicBezTo>
                  <a:cubicBezTo>
                    <a:pt x="0" y="5806"/>
                    <a:pt x="1588" y="7394"/>
                    <a:pt x="3559" y="7402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628;p42">
              <a:extLst>
                <a:ext uri="{FF2B5EF4-FFF2-40B4-BE49-F238E27FC236}">
                  <a16:creationId xmlns:a16="http://schemas.microsoft.com/office/drawing/2014/main" id="{C2613CCD-2B17-AD8A-106E-A26449F2B36E}"/>
                </a:ext>
              </a:extLst>
            </p:cNvPr>
            <p:cNvSpPr/>
            <p:nvPr/>
          </p:nvSpPr>
          <p:spPr>
            <a:xfrm>
              <a:off x="5540500" y="1482775"/>
              <a:ext cx="85875" cy="86075"/>
            </a:xfrm>
            <a:custGeom>
              <a:avLst/>
              <a:gdLst/>
              <a:ahLst/>
              <a:cxnLst/>
              <a:rect l="l" t="t" r="r" b="b"/>
              <a:pathLst>
                <a:path w="3435" h="3443" extrusionOk="0">
                  <a:moveTo>
                    <a:pt x="1471" y="3442"/>
                  </a:moveTo>
                  <a:cubicBezTo>
                    <a:pt x="2783" y="3442"/>
                    <a:pt x="3434" y="1855"/>
                    <a:pt x="2507" y="928"/>
                  </a:cubicBezTo>
                  <a:cubicBezTo>
                    <a:pt x="1580" y="1"/>
                    <a:pt x="1" y="661"/>
                    <a:pt x="1" y="1972"/>
                  </a:cubicBezTo>
                  <a:cubicBezTo>
                    <a:pt x="1" y="2783"/>
                    <a:pt x="653" y="3434"/>
                    <a:pt x="1471" y="3442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629;p42">
              <a:extLst>
                <a:ext uri="{FF2B5EF4-FFF2-40B4-BE49-F238E27FC236}">
                  <a16:creationId xmlns:a16="http://schemas.microsoft.com/office/drawing/2014/main" id="{6F110880-12B4-9BEA-DFBF-0F707417A010}"/>
                </a:ext>
              </a:extLst>
            </p:cNvPr>
            <p:cNvSpPr/>
            <p:nvPr/>
          </p:nvSpPr>
          <p:spPr>
            <a:xfrm>
              <a:off x="5547600" y="1492375"/>
              <a:ext cx="69175" cy="69375"/>
            </a:xfrm>
            <a:custGeom>
              <a:avLst/>
              <a:gdLst/>
              <a:ahLst/>
              <a:cxnLst/>
              <a:rect l="l" t="t" r="r" b="b"/>
              <a:pathLst>
                <a:path w="2767" h="2775" extrusionOk="0">
                  <a:moveTo>
                    <a:pt x="1187" y="2774"/>
                  </a:moveTo>
                  <a:cubicBezTo>
                    <a:pt x="2240" y="2774"/>
                    <a:pt x="2766" y="1496"/>
                    <a:pt x="2023" y="744"/>
                  </a:cubicBezTo>
                  <a:cubicBezTo>
                    <a:pt x="1279" y="1"/>
                    <a:pt x="1" y="527"/>
                    <a:pt x="1" y="1588"/>
                  </a:cubicBezTo>
                  <a:cubicBezTo>
                    <a:pt x="1" y="2240"/>
                    <a:pt x="527" y="2766"/>
                    <a:pt x="1187" y="2774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630;p42">
              <a:extLst>
                <a:ext uri="{FF2B5EF4-FFF2-40B4-BE49-F238E27FC236}">
                  <a16:creationId xmlns:a16="http://schemas.microsoft.com/office/drawing/2014/main" id="{1BB73EDB-9893-E263-B2FA-9E3C35FB0963}"/>
                </a:ext>
              </a:extLst>
            </p:cNvPr>
            <p:cNvSpPr/>
            <p:nvPr/>
          </p:nvSpPr>
          <p:spPr>
            <a:xfrm>
              <a:off x="5538850" y="1354325"/>
              <a:ext cx="76650" cy="65000"/>
            </a:xfrm>
            <a:custGeom>
              <a:avLst/>
              <a:gdLst/>
              <a:ahLst/>
              <a:cxnLst/>
              <a:rect l="l" t="t" r="r" b="b"/>
              <a:pathLst>
                <a:path w="3066" h="2600" extrusionOk="0">
                  <a:moveTo>
                    <a:pt x="794" y="2499"/>
                  </a:moveTo>
                  <a:lnTo>
                    <a:pt x="0" y="569"/>
                  </a:lnTo>
                  <a:cubicBezTo>
                    <a:pt x="0" y="569"/>
                    <a:pt x="318" y="1"/>
                    <a:pt x="1579" y="68"/>
                  </a:cubicBezTo>
                  <a:cubicBezTo>
                    <a:pt x="2849" y="126"/>
                    <a:pt x="3066" y="544"/>
                    <a:pt x="3066" y="544"/>
                  </a:cubicBezTo>
                  <a:lnTo>
                    <a:pt x="2373" y="2599"/>
                  </a:ln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631;p42">
              <a:extLst>
                <a:ext uri="{FF2B5EF4-FFF2-40B4-BE49-F238E27FC236}">
                  <a16:creationId xmlns:a16="http://schemas.microsoft.com/office/drawing/2014/main" id="{974C4107-0D06-6A90-D728-5867A137806B}"/>
                </a:ext>
              </a:extLst>
            </p:cNvPr>
            <p:cNvSpPr/>
            <p:nvPr/>
          </p:nvSpPr>
          <p:spPr>
            <a:xfrm>
              <a:off x="5544475" y="1357875"/>
              <a:ext cx="71025" cy="61450"/>
            </a:xfrm>
            <a:custGeom>
              <a:avLst/>
              <a:gdLst/>
              <a:ahLst/>
              <a:cxnLst/>
              <a:rect l="l" t="t" r="r" b="b"/>
              <a:pathLst>
                <a:path w="2841" h="2458" extrusionOk="0">
                  <a:moveTo>
                    <a:pt x="2841" y="419"/>
                  </a:moveTo>
                  <a:lnTo>
                    <a:pt x="2148" y="2457"/>
                  </a:lnTo>
                  <a:lnTo>
                    <a:pt x="961" y="2382"/>
                  </a:lnTo>
                  <a:lnTo>
                    <a:pt x="1" y="34"/>
                  </a:lnTo>
                  <a:cubicBezTo>
                    <a:pt x="1" y="34"/>
                    <a:pt x="786" y="1"/>
                    <a:pt x="1646" y="51"/>
                  </a:cubicBezTo>
                  <a:cubicBezTo>
                    <a:pt x="2507" y="110"/>
                    <a:pt x="2699" y="293"/>
                    <a:pt x="2841" y="419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632;p42">
              <a:extLst>
                <a:ext uri="{FF2B5EF4-FFF2-40B4-BE49-F238E27FC236}">
                  <a16:creationId xmlns:a16="http://schemas.microsoft.com/office/drawing/2014/main" id="{C0B84B53-3832-AA73-2362-DDEC5F44A7D7}"/>
                </a:ext>
              </a:extLst>
            </p:cNvPr>
            <p:cNvSpPr/>
            <p:nvPr/>
          </p:nvSpPr>
          <p:spPr>
            <a:xfrm>
              <a:off x="5521500" y="1335750"/>
              <a:ext cx="112400" cy="37000"/>
            </a:xfrm>
            <a:custGeom>
              <a:avLst/>
              <a:gdLst/>
              <a:ahLst/>
              <a:cxnLst/>
              <a:rect l="l" t="t" r="r" b="b"/>
              <a:pathLst>
                <a:path w="4496" h="1480" extrusionOk="0">
                  <a:moveTo>
                    <a:pt x="4495" y="318"/>
                  </a:moveTo>
                  <a:lnTo>
                    <a:pt x="1" y="0"/>
                  </a:lnTo>
                  <a:lnTo>
                    <a:pt x="1" y="1162"/>
                  </a:lnTo>
                  <a:lnTo>
                    <a:pt x="4495" y="1479"/>
                  </a:ln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633;p42">
              <a:extLst>
                <a:ext uri="{FF2B5EF4-FFF2-40B4-BE49-F238E27FC236}">
                  <a16:creationId xmlns:a16="http://schemas.microsoft.com/office/drawing/2014/main" id="{6D3FEF7B-7A20-3A43-D231-B5E070307521}"/>
                </a:ext>
              </a:extLst>
            </p:cNvPr>
            <p:cNvSpPr/>
            <p:nvPr/>
          </p:nvSpPr>
          <p:spPr>
            <a:xfrm>
              <a:off x="4838150" y="1307350"/>
              <a:ext cx="62050" cy="30500"/>
            </a:xfrm>
            <a:custGeom>
              <a:avLst/>
              <a:gdLst/>
              <a:ahLst/>
              <a:cxnLst/>
              <a:rect l="l" t="t" r="r" b="b"/>
              <a:pathLst>
                <a:path w="2482" h="1220" extrusionOk="0">
                  <a:moveTo>
                    <a:pt x="2481" y="109"/>
                  </a:moveTo>
                  <a:lnTo>
                    <a:pt x="0" y="0"/>
                  </a:lnTo>
                  <a:lnTo>
                    <a:pt x="0" y="1111"/>
                  </a:lnTo>
                  <a:lnTo>
                    <a:pt x="2481" y="1220"/>
                  </a:ln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634;p42">
              <a:extLst>
                <a:ext uri="{FF2B5EF4-FFF2-40B4-BE49-F238E27FC236}">
                  <a16:creationId xmlns:a16="http://schemas.microsoft.com/office/drawing/2014/main" id="{8F573A10-C97E-D856-C595-AB9ABFA53A8D}"/>
                </a:ext>
              </a:extLst>
            </p:cNvPr>
            <p:cNvSpPr/>
            <p:nvPr/>
          </p:nvSpPr>
          <p:spPr>
            <a:xfrm>
              <a:off x="4790325" y="1364975"/>
              <a:ext cx="157275" cy="155425"/>
            </a:xfrm>
            <a:custGeom>
              <a:avLst/>
              <a:gdLst/>
              <a:ahLst/>
              <a:cxnLst/>
              <a:rect l="l" t="t" r="r" b="b"/>
              <a:pathLst>
                <a:path w="6291" h="6217" extrusionOk="0">
                  <a:moveTo>
                    <a:pt x="3145" y="0"/>
                  </a:moveTo>
                  <a:cubicBezTo>
                    <a:pt x="3124" y="0"/>
                    <a:pt x="3103" y="1"/>
                    <a:pt x="3083" y="1"/>
                  </a:cubicBezTo>
                  <a:cubicBezTo>
                    <a:pt x="1362" y="43"/>
                    <a:pt x="0" y="1463"/>
                    <a:pt x="42" y="3175"/>
                  </a:cubicBezTo>
                  <a:cubicBezTo>
                    <a:pt x="75" y="4867"/>
                    <a:pt x="1462" y="6217"/>
                    <a:pt x="3146" y="6217"/>
                  </a:cubicBezTo>
                  <a:cubicBezTo>
                    <a:pt x="3167" y="6217"/>
                    <a:pt x="3188" y="6217"/>
                    <a:pt x="3208" y="6216"/>
                  </a:cubicBezTo>
                  <a:cubicBezTo>
                    <a:pt x="4929" y="6183"/>
                    <a:pt x="6291" y="4763"/>
                    <a:pt x="6249" y="3042"/>
                  </a:cubicBezTo>
                  <a:cubicBezTo>
                    <a:pt x="6216" y="1350"/>
                    <a:pt x="4829" y="0"/>
                    <a:pt x="3145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635;p42">
              <a:extLst>
                <a:ext uri="{FF2B5EF4-FFF2-40B4-BE49-F238E27FC236}">
                  <a16:creationId xmlns:a16="http://schemas.microsoft.com/office/drawing/2014/main" id="{1C6EB7EC-64FC-DEEB-D00C-44FCBD50CD6F}"/>
                </a:ext>
              </a:extLst>
            </p:cNvPr>
            <p:cNvSpPr/>
            <p:nvPr/>
          </p:nvSpPr>
          <p:spPr>
            <a:xfrm>
              <a:off x="4787175" y="1334925"/>
              <a:ext cx="170050" cy="170025"/>
            </a:xfrm>
            <a:custGeom>
              <a:avLst/>
              <a:gdLst/>
              <a:ahLst/>
              <a:cxnLst/>
              <a:rect l="l" t="t" r="r" b="b"/>
              <a:pathLst>
                <a:path w="6802" h="6801" extrusionOk="0">
                  <a:moveTo>
                    <a:pt x="3267" y="6800"/>
                  </a:moveTo>
                  <a:cubicBezTo>
                    <a:pt x="4596" y="6800"/>
                    <a:pt x="5782" y="6007"/>
                    <a:pt x="6291" y="4778"/>
                  </a:cubicBezTo>
                  <a:cubicBezTo>
                    <a:pt x="6801" y="3559"/>
                    <a:pt x="6517" y="2155"/>
                    <a:pt x="5581" y="1220"/>
                  </a:cubicBezTo>
                  <a:cubicBezTo>
                    <a:pt x="4646" y="284"/>
                    <a:pt x="3242" y="0"/>
                    <a:pt x="2014" y="510"/>
                  </a:cubicBezTo>
                  <a:cubicBezTo>
                    <a:pt x="795" y="1011"/>
                    <a:pt x="1" y="2205"/>
                    <a:pt x="1" y="3534"/>
                  </a:cubicBezTo>
                  <a:cubicBezTo>
                    <a:pt x="1" y="5338"/>
                    <a:pt x="1463" y="6800"/>
                    <a:pt x="3267" y="6800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636;p42">
              <a:extLst>
                <a:ext uri="{FF2B5EF4-FFF2-40B4-BE49-F238E27FC236}">
                  <a16:creationId xmlns:a16="http://schemas.microsoft.com/office/drawing/2014/main" id="{88AE985B-B327-0DFB-39C6-BEEA41442D40}"/>
                </a:ext>
              </a:extLst>
            </p:cNvPr>
            <p:cNvSpPr/>
            <p:nvPr/>
          </p:nvSpPr>
          <p:spPr>
            <a:xfrm>
              <a:off x="4798875" y="1355600"/>
              <a:ext cx="146425" cy="146625"/>
            </a:xfrm>
            <a:custGeom>
              <a:avLst/>
              <a:gdLst/>
              <a:ahLst/>
              <a:cxnLst/>
              <a:rect l="l" t="t" r="r" b="b"/>
              <a:pathLst>
                <a:path w="5857" h="5865" extrusionOk="0">
                  <a:moveTo>
                    <a:pt x="2799" y="8"/>
                  </a:moveTo>
                  <a:cubicBezTo>
                    <a:pt x="3944" y="0"/>
                    <a:pt x="4980" y="677"/>
                    <a:pt x="5422" y="1729"/>
                  </a:cubicBezTo>
                  <a:cubicBezTo>
                    <a:pt x="5857" y="2790"/>
                    <a:pt x="5623" y="4002"/>
                    <a:pt x="4821" y="4812"/>
                  </a:cubicBezTo>
                  <a:cubicBezTo>
                    <a:pt x="4011" y="5622"/>
                    <a:pt x="2799" y="5865"/>
                    <a:pt x="1747" y="5430"/>
                  </a:cubicBezTo>
                  <a:cubicBezTo>
                    <a:pt x="686" y="4996"/>
                    <a:pt x="1" y="3968"/>
                    <a:pt x="1" y="2824"/>
                  </a:cubicBezTo>
                  <a:cubicBezTo>
                    <a:pt x="9" y="1278"/>
                    <a:pt x="1254" y="25"/>
                    <a:pt x="2799" y="8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637;p42">
              <a:extLst>
                <a:ext uri="{FF2B5EF4-FFF2-40B4-BE49-F238E27FC236}">
                  <a16:creationId xmlns:a16="http://schemas.microsoft.com/office/drawing/2014/main" id="{1F720063-1B32-D29D-3E38-B08415340C64}"/>
                </a:ext>
              </a:extLst>
            </p:cNvPr>
            <p:cNvSpPr/>
            <p:nvPr/>
          </p:nvSpPr>
          <p:spPr>
            <a:xfrm>
              <a:off x="4811400" y="1346600"/>
              <a:ext cx="133900" cy="133900"/>
            </a:xfrm>
            <a:custGeom>
              <a:avLst/>
              <a:gdLst/>
              <a:ahLst/>
              <a:cxnLst/>
              <a:rect l="l" t="t" r="r" b="b"/>
              <a:pathLst>
                <a:path w="5356" h="5356" extrusionOk="0">
                  <a:moveTo>
                    <a:pt x="2298" y="5356"/>
                  </a:moveTo>
                  <a:cubicBezTo>
                    <a:pt x="4345" y="5356"/>
                    <a:pt x="5356" y="2883"/>
                    <a:pt x="3911" y="1446"/>
                  </a:cubicBezTo>
                  <a:cubicBezTo>
                    <a:pt x="2465" y="1"/>
                    <a:pt x="1" y="1020"/>
                    <a:pt x="1" y="3067"/>
                  </a:cubicBezTo>
                  <a:cubicBezTo>
                    <a:pt x="9" y="4328"/>
                    <a:pt x="1037" y="5356"/>
                    <a:pt x="2298" y="5356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638;p42">
              <a:extLst>
                <a:ext uri="{FF2B5EF4-FFF2-40B4-BE49-F238E27FC236}">
                  <a16:creationId xmlns:a16="http://schemas.microsoft.com/office/drawing/2014/main" id="{6AC88004-C611-ED28-5CFC-79D1AA9B63B4}"/>
                </a:ext>
              </a:extLst>
            </p:cNvPr>
            <p:cNvSpPr/>
            <p:nvPr/>
          </p:nvSpPr>
          <p:spPr>
            <a:xfrm>
              <a:off x="4845250" y="1391500"/>
              <a:ext cx="55375" cy="55375"/>
            </a:xfrm>
            <a:custGeom>
              <a:avLst/>
              <a:gdLst/>
              <a:ahLst/>
              <a:cxnLst/>
              <a:rect l="l" t="t" r="r" b="b"/>
              <a:pathLst>
                <a:path w="2215" h="2215" extrusionOk="0">
                  <a:moveTo>
                    <a:pt x="944" y="2215"/>
                  </a:moveTo>
                  <a:cubicBezTo>
                    <a:pt x="1788" y="2215"/>
                    <a:pt x="2214" y="1196"/>
                    <a:pt x="1621" y="602"/>
                  </a:cubicBezTo>
                  <a:cubicBezTo>
                    <a:pt x="1019" y="1"/>
                    <a:pt x="0" y="427"/>
                    <a:pt x="0" y="1271"/>
                  </a:cubicBezTo>
                  <a:cubicBezTo>
                    <a:pt x="0" y="1789"/>
                    <a:pt x="426" y="2215"/>
                    <a:pt x="944" y="2215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639;p42">
              <a:extLst>
                <a:ext uri="{FF2B5EF4-FFF2-40B4-BE49-F238E27FC236}">
                  <a16:creationId xmlns:a16="http://schemas.microsoft.com/office/drawing/2014/main" id="{9B179AE3-8E09-5E61-25F1-88AD8325DCFC}"/>
                </a:ext>
              </a:extLst>
            </p:cNvPr>
            <p:cNvSpPr/>
            <p:nvPr/>
          </p:nvSpPr>
          <p:spPr>
            <a:xfrm>
              <a:off x="4849850" y="1397575"/>
              <a:ext cx="44700" cy="44700"/>
            </a:xfrm>
            <a:custGeom>
              <a:avLst/>
              <a:gdLst/>
              <a:ahLst/>
              <a:cxnLst/>
              <a:rect l="l" t="t" r="r" b="b"/>
              <a:pathLst>
                <a:path w="1788" h="1788" extrusionOk="0">
                  <a:moveTo>
                    <a:pt x="760" y="1788"/>
                  </a:moveTo>
                  <a:cubicBezTo>
                    <a:pt x="1445" y="1788"/>
                    <a:pt x="1788" y="961"/>
                    <a:pt x="1303" y="485"/>
                  </a:cubicBezTo>
                  <a:cubicBezTo>
                    <a:pt x="819" y="0"/>
                    <a:pt x="0" y="343"/>
                    <a:pt x="0" y="1028"/>
                  </a:cubicBezTo>
                  <a:cubicBezTo>
                    <a:pt x="0" y="1445"/>
                    <a:pt x="343" y="1788"/>
                    <a:pt x="760" y="1788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640;p42">
              <a:extLst>
                <a:ext uri="{FF2B5EF4-FFF2-40B4-BE49-F238E27FC236}">
                  <a16:creationId xmlns:a16="http://schemas.microsoft.com/office/drawing/2014/main" id="{3D1A350E-80B5-34C9-3916-F251A9AF1863}"/>
                </a:ext>
              </a:extLst>
            </p:cNvPr>
            <p:cNvSpPr/>
            <p:nvPr/>
          </p:nvSpPr>
          <p:spPr>
            <a:xfrm>
              <a:off x="4844200" y="1308400"/>
              <a:ext cx="49525" cy="41775"/>
            </a:xfrm>
            <a:custGeom>
              <a:avLst/>
              <a:gdLst/>
              <a:ahLst/>
              <a:cxnLst/>
              <a:rect l="l" t="t" r="r" b="b"/>
              <a:pathLst>
                <a:path w="1981" h="1671" extrusionOk="0">
                  <a:moveTo>
                    <a:pt x="510" y="1612"/>
                  </a:moveTo>
                  <a:lnTo>
                    <a:pt x="1" y="368"/>
                  </a:lnTo>
                  <a:cubicBezTo>
                    <a:pt x="1" y="368"/>
                    <a:pt x="201" y="0"/>
                    <a:pt x="1020" y="42"/>
                  </a:cubicBezTo>
                  <a:cubicBezTo>
                    <a:pt x="1830" y="84"/>
                    <a:pt x="1980" y="343"/>
                    <a:pt x="1980" y="343"/>
                  </a:cubicBezTo>
                  <a:lnTo>
                    <a:pt x="1529" y="1671"/>
                  </a:ln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641;p42">
              <a:extLst>
                <a:ext uri="{FF2B5EF4-FFF2-40B4-BE49-F238E27FC236}">
                  <a16:creationId xmlns:a16="http://schemas.microsoft.com/office/drawing/2014/main" id="{82EEF48F-64A3-64F5-6DEA-D045091DA4F4}"/>
                </a:ext>
              </a:extLst>
            </p:cNvPr>
            <p:cNvSpPr/>
            <p:nvPr/>
          </p:nvSpPr>
          <p:spPr>
            <a:xfrm>
              <a:off x="4851925" y="1310275"/>
              <a:ext cx="41600" cy="39900"/>
            </a:xfrm>
            <a:custGeom>
              <a:avLst/>
              <a:gdLst/>
              <a:ahLst/>
              <a:cxnLst/>
              <a:rect l="l" t="t" r="r" b="b"/>
              <a:pathLst>
                <a:path w="1664" h="1596" extrusionOk="0">
                  <a:moveTo>
                    <a:pt x="1663" y="284"/>
                  </a:moveTo>
                  <a:lnTo>
                    <a:pt x="1220" y="1596"/>
                  </a:lnTo>
                  <a:lnTo>
                    <a:pt x="452" y="1554"/>
                  </a:lnTo>
                  <a:lnTo>
                    <a:pt x="1" y="376"/>
                  </a:lnTo>
                  <a:cubicBezTo>
                    <a:pt x="1" y="376"/>
                    <a:pt x="243" y="0"/>
                    <a:pt x="895" y="42"/>
                  </a:cubicBezTo>
                  <a:cubicBezTo>
                    <a:pt x="1354" y="75"/>
                    <a:pt x="1571" y="201"/>
                    <a:pt x="1663" y="284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642;p42">
              <a:extLst>
                <a:ext uri="{FF2B5EF4-FFF2-40B4-BE49-F238E27FC236}">
                  <a16:creationId xmlns:a16="http://schemas.microsoft.com/office/drawing/2014/main" id="{29CC1FD8-302E-6202-AB76-D38380B7B613}"/>
                </a:ext>
              </a:extLst>
            </p:cNvPr>
            <p:cNvSpPr/>
            <p:nvPr/>
          </p:nvSpPr>
          <p:spPr>
            <a:xfrm>
              <a:off x="4833125" y="1296475"/>
              <a:ext cx="72300" cy="23625"/>
            </a:xfrm>
            <a:custGeom>
              <a:avLst/>
              <a:gdLst/>
              <a:ahLst/>
              <a:cxnLst/>
              <a:rect l="l" t="t" r="r" b="b"/>
              <a:pathLst>
                <a:path w="2892" h="945" extrusionOk="0">
                  <a:moveTo>
                    <a:pt x="2891" y="201"/>
                  </a:moveTo>
                  <a:lnTo>
                    <a:pt x="1" y="1"/>
                  </a:lnTo>
                  <a:lnTo>
                    <a:pt x="1" y="744"/>
                  </a:lnTo>
                  <a:lnTo>
                    <a:pt x="2891" y="945"/>
                  </a:ln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643;p42">
              <a:extLst>
                <a:ext uri="{FF2B5EF4-FFF2-40B4-BE49-F238E27FC236}">
                  <a16:creationId xmlns:a16="http://schemas.microsoft.com/office/drawing/2014/main" id="{8FF85A3D-258F-A6C3-491D-52284FD0A187}"/>
                </a:ext>
              </a:extLst>
            </p:cNvPr>
            <p:cNvSpPr/>
            <p:nvPr/>
          </p:nvSpPr>
          <p:spPr>
            <a:xfrm>
              <a:off x="6262500" y="429125"/>
              <a:ext cx="27400" cy="564550"/>
            </a:xfrm>
            <a:custGeom>
              <a:avLst/>
              <a:gdLst/>
              <a:ahLst/>
              <a:cxnLst/>
              <a:rect l="l" t="t" r="r" b="b"/>
              <a:pathLst>
                <a:path w="1096" h="22582" extrusionOk="0">
                  <a:moveTo>
                    <a:pt x="268" y="786"/>
                  </a:moveTo>
                  <a:cubicBezTo>
                    <a:pt x="268" y="59"/>
                    <a:pt x="820" y="1"/>
                    <a:pt x="828" y="786"/>
                  </a:cubicBezTo>
                  <a:lnTo>
                    <a:pt x="1095" y="22582"/>
                  </a:lnTo>
                  <a:cubicBezTo>
                    <a:pt x="911" y="22573"/>
                    <a:pt x="736" y="22565"/>
                    <a:pt x="552" y="22565"/>
                  </a:cubicBezTo>
                  <a:cubicBezTo>
                    <a:pt x="368" y="22565"/>
                    <a:pt x="185" y="22573"/>
                    <a:pt x="1" y="22582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644;p42">
              <a:extLst>
                <a:ext uri="{FF2B5EF4-FFF2-40B4-BE49-F238E27FC236}">
                  <a16:creationId xmlns:a16="http://schemas.microsoft.com/office/drawing/2014/main" id="{A13B691A-EE53-7927-B15E-B418DEA49142}"/>
                </a:ext>
              </a:extLst>
            </p:cNvPr>
            <p:cNvSpPr/>
            <p:nvPr/>
          </p:nvSpPr>
          <p:spPr>
            <a:xfrm>
              <a:off x="6270225" y="429125"/>
              <a:ext cx="11950" cy="564550"/>
            </a:xfrm>
            <a:custGeom>
              <a:avLst/>
              <a:gdLst/>
              <a:ahLst/>
              <a:cxnLst/>
              <a:rect l="l" t="t" r="r" b="b"/>
              <a:pathLst>
                <a:path w="478" h="22582" extrusionOk="0">
                  <a:moveTo>
                    <a:pt x="118" y="786"/>
                  </a:moveTo>
                  <a:cubicBezTo>
                    <a:pt x="118" y="59"/>
                    <a:pt x="360" y="1"/>
                    <a:pt x="360" y="786"/>
                  </a:cubicBezTo>
                  <a:lnTo>
                    <a:pt x="477" y="22582"/>
                  </a:lnTo>
                  <a:cubicBezTo>
                    <a:pt x="402" y="22565"/>
                    <a:pt x="318" y="22565"/>
                    <a:pt x="243" y="22565"/>
                  </a:cubicBezTo>
                  <a:cubicBezTo>
                    <a:pt x="160" y="22565"/>
                    <a:pt x="84" y="22565"/>
                    <a:pt x="1" y="22582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645;p42">
              <a:extLst>
                <a:ext uri="{FF2B5EF4-FFF2-40B4-BE49-F238E27FC236}">
                  <a16:creationId xmlns:a16="http://schemas.microsoft.com/office/drawing/2014/main" id="{DB0D1926-4790-651B-79C9-7375B313B77B}"/>
                </a:ext>
              </a:extLst>
            </p:cNvPr>
            <p:cNvSpPr/>
            <p:nvPr/>
          </p:nvSpPr>
          <p:spPr>
            <a:xfrm>
              <a:off x="6720100" y="1410100"/>
              <a:ext cx="21525" cy="266925"/>
            </a:xfrm>
            <a:custGeom>
              <a:avLst/>
              <a:gdLst/>
              <a:ahLst/>
              <a:cxnLst/>
              <a:rect l="l" t="t" r="r" b="b"/>
              <a:pathLst>
                <a:path w="861" h="10677" extrusionOk="0">
                  <a:moveTo>
                    <a:pt x="1" y="0"/>
                  </a:moveTo>
                  <a:lnTo>
                    <a:pt x="1" y="10677"/>
                  </a:lnTo>
                  <a:lnTo>
                    <a:pt x="861" y="10677"/>
                  </a:lnTo>
                  <a:lnTo>
                    <a:pt x="861" y="0"/>
                  </a:ln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646;p42">
              <a:extLst>
                <a:ext uri="{FF2B5EF4-FFF2-40B4-BE49-F238E27FC236}">
                  <a16:creationId xmlns:a16="http://schemas.microsoft.com/office/drawing/2014/main" id="{5FF815BE-8801-BFAF-199D-BB172AEE1BE5}"/>
                </a:ext>
              </a:extLst>
            </p:cNvPr>
            <p:cNvSpPr/>
            <p:nvPr/>
          </p:nvSpPr>
          <p:spPr>
            <a:xfrm>
              <a:off x="6765000" y="1609975"/>
              <a:ext cx="46800" cy="119275"/>
            </a:xfrm>
            <a:custGeom>
              <a:avLst/>
              <a:gdLst/>
              <a:ahLst/>
              <a:cxnLst/>
              <a:rect l="l" t="t" r="r" b="b"/>
              <a:pathLst>
                <a:path w="1872" h="4771" extrusionOk="0">
                  <a:moveTo>
                    <a:pt x="636" y="0"/>
                  </a:moveTo>
                  <a:cubicBezTo>
                    <a:pt x="285" y="0"/>
                    <a:pt x="1" y="284"/>
                    <a:pt x="1" y="635"/>
                  </a:cubicBezTo>
                  <a:lnTo>
                    <a:pt x="1" y="4144"/>
                  </a:lnTo>
                  <a:cubicBezTo>
                    <a:pt x="1" y="4495"/>
                    <a:pt x="285" y="4770"/>
                    <a:pt x="636" y="4770"/>
                  </a:cubicBezTo>
                  <a:lnTo>
                    <a:pt x="1245" y="4770"/>
                  </a:lnTo>
                  <a:cubicBezTo>
                    <a:pt x="1596" y="4770"/>
                    <a:pt x="1872" y="4495"/>
                    <a:pt x="1872" y="4144"/>
                  </a:cubicBezTo>
                  <a:lnTo>
                    <a:pt x="1872" y="635"/>
                  </a:lnTo>
                  <a:cubicBezTo>
                    <a:pt x="1872" y="284"/>
                    <a:pt x="1596" y="0"/>
                    <a:pt x="1245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647;p42">
              <a:extLst>
                <a:ext uri="{FF2B5EF4-FFF2-40B4-BE49-F238E27FC236}">
                  <a16:creationId xmlns:a16="http://schemas.microsoft.com/office/drawing/2014/main" id="{4A2EF66E-CDC3-3487-5DE5-2F6280CF53E9}"/>
                </a:ext>
              </a:extLst>
            </p:cNvPr>
            <p:cNvSpPr/>
            <p:nvPr/>
          </p:nvSpPr>
          <p:spPr>
            <a:xfrm>
              <a:off x="6649925" y="1609975"/>
              <a:ext cx="46800" cy="119275"/>
            </a:xfrm>
            <a:custGeom>
              <a:avLst/>
              <a:gdLst/>
              <a:ahLst/>
              <a:cxnLst/>
              <a:rect l="l" t="t" r="r" b="b"/>
              <a:pathLst>
                <a:path w="1872" h="4771" extrusionOk="0">
                  <a:moveTo>
                    <a:pt x="635" y="0"/>
                  </a:moveTo>
                  <a:cubicBezTo>
                    <a:pt x="276" y="0"/>
                    <a:pt x="1" y="284"/>
                    <a:pt x="1" y="635"/>
                  </a:cubicBezTo>
                  <a:lnTo>
                    <a:pt x="1" y="4144"/>
                  </a:lnTo>
                  <a:cubicBezTo>
                    <a:pt x="1" y="4495"/>
                    <a:pt x="276" y="4770"/>
                    <a:pt x="635" y="4770"/>
                  </a:cubicBezTo>
                  <a:lnTo>
                    <a:pt x="1237" y="4770"/>
                  </a:lnTo>
                  <a:cubicBezTo>
                    <a:pt x="1588" y="4770"/>
                    <a:pt x="1872" y="4495"/>
                    <a:pt x="1872" y="4144"/>
                  </a:cubicBezTo>
                  <a:lnTo>
                    <a:pt x="1872" y="635"/>
                  </a:lnTo>
                  <a:cubicBezTo>
                    <a:pt x="1872" y="284"/>
                    <a:pt x="1588" y="0"/>
                    <a:pt x="1237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648;p42">
              <a:extLst>
                <a:ext uri="{FF2B5EF4-FFF2-40B4-BE49-F238E27FC236}">
                  <a16:creationId xmlns:a16="http://schemas.microsoft.com/office/drawing/2014/main" id="{7C1D97BF-E678-BFDC-B476-92DDD1DB7A92}"/>
                </a:ext>
              </a:extLst>
            </p:cNvPr>
            <p:cNvSpPr/>
            <p:nvPr/>
          </p:nvSpPr>
          <p:spPr>
            <a:xfrm>
              <a:off x="6748925" y="1649450"/>
              <a:ext cx="16100" cy="40525"/>
            </a:xfrm>
            <a:custGeom>
              <a:avLst/>
              <a:gdLst/>
              <a:ahLst/>
              <a:cxnLst/>
              <a:rect l="l" t="t" r="r" b="b"/>
              <a:pathLst>
                <a:path w="644" h="1621" extrusionOk="0">
                  <a:moveTo>
                    <a:pt x="218" y="0"/>
                  </a:moveTo>
                  <a:cubicBezTo>
                    <a:pt x="101" y="0"/>
                    <a:pt x="0" y="92"/>
                    <a:pt x="0" y="209"/>
                  </a:cubicBezTo>
                  <a:lnTo>
                    <a:pt x="0" y="1404"/>
                  </a:lnTo>
                  <a:cubicBezTo>
                    <a:pt x="0" y="1529"/>
                    <a:pt x="101" y="1621"/>
                    <a:pt x="218" y="1621"/>
                  </a:cubicBezTo>
                  <a:lnTo>
                    <a:pt x="426" y="1621"/>
                  </a:lnTo>
                  <a:cubicBezTo>
                    <a:pt x="543" y="1621"/>
                    <a:pt x="644" y="1529"/>
                    <a:pt x="644" y="1404"/>
                  </a:cubicBezTo>
                  <a:lnTo>
                    <a:pt x="644" y="209"/>
                  </a:lnTo>
                  <a:cubicBezTo>
                    <a:pt x="644" y="92"/>
                    <a:pt x="543" y="0"/>
                    <a:pt x="426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649;p42">
              <a:extLst>
                <a:ext uri="{FF2B5EF4-FFF2-40B4-BE49-F238E27FC236}">
                  <a16:creationId xmlns:a16="http://schemas.microsoft.com/office/drawing/2014/main" id="{DDEA9E12-B8B9-63DB-20CF-6A17E7DCB68F}"/>
                </a:ext>
              </a:extLst>
            </p:cNvPr>
            <p:cNvSpPr/>
            <p:nvPr/>
          </p:nvSpPr>
          <p:spPr>
            <a:xfrm>
              <a:off x="6696700" y="1649450"/>
              <a:ext cx="16125" cy="40525"/>
            </a:xfrm>
            <a:custGeom>
              <a:avLst/>
              <a:gdLst/>
              <a:ahLst/>
              <a:cxnLst/>
              <a:rect l="l" t="t" r="r" b="b"/>
              <a:pathLst>
                <a:path w="645" h="1621" extrusionOk="0">
                  <a:moveTo>
                    <a:pt x="218" y="0"/>
                  </a:moveTo>
                  <a:cubicBezTo>
                    <a:pt x="101" y="0"/>
                    <a:pt x="1" y="92"/>
                    <a:pt x="1" y="209"/>
                  </a:cubicBezTo>
                  <a:lnTo>
                    <a:pt x="1" y="1404"/>
                  </a:lnTo>
                  <a:cubicBezTo>
                    <a:pt x="1" y="1529"/>
                    <a:pt x="101" y="1621"/>
                    <a:pt x="218" y="1621"/>
                  </a:cubicBezTo>
                  <a:lnTo>
                    <a:pt x="427" y="1621"/>
                  </a:lnTo>
                  <a:cubicBezTo>
                    <a:pt x="544" y="1621"/>
                    <a:pt x="644" y="1529"/>
                    <a:pt x="644" y="1404"/>
                  </a:cubicBezTo>
                  <a:lnTo>
                    <a:pt x="644" y="209"/>
                  </a:lnTo>
                  <a:cubicBezTo>
                    <a:pt x="644" y="92"/>
                    <a:pt x="544" y="0"/>
                    <a:pt x="427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650;p42">
              <a:extLst>
                <a:ext uri="{FF2B5EF4-FFF2-40B4-BE49-F238E27FC236}">
                  <a16:creationId xmlns:a16="http://schemas.microsoft.com/office/drawing/2014/main" id="{EEC387DC-B751-7881-67A1-C93010B001A6}"/>
                </a:ext>
              </a:extLst>
            </p:cNvPr>
            <p:cNvSpPr/>
            <p:nvPr/>
          </p:nvSpPr>
          <p:spPr>
            <a:xfrm>
              <a:off x="6704650" y="1662400"/>
              <a:ext cx="52450" cy="14425"/>
            </a:xfrm>
            <a:custGeom>
              <a:avLst/>
              <a:gdLst/>
              <a:ahLst/>
              <a:cxnLst/>
              <a:rect l="l" t="t" r="r" b="b"/>
              <a:pathLst>
                <a:path w="2098" h="577" extrusionOk="0">
                  <a:moveTo>
                    <a:pt x="0" y="0"/>
                  </a:moveTo>
                  <a:lnTo>
                    <a:pt x="0" y="576"/>
                  </a:lnTo>
                  <a:lnTo>
                    <a:pt x="2097" y="576"/>
                  </a:lnTo>
                  <a:lnTo>
                    <a:pt x="2097" y="0"/>
                  </a:ln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651;p42">
              <a:extLst>
                <a:ext uri="{FF2B5EF4-FFF2-40B4-BE49-F238E27FC236}">
                  <a16:creationId xmlns:a16="http://schemas.microsoft.com/office/drawing/2014/main" id="{61AA8D99-5C79-F0BC-4864-AAF24FA4D9AE}"/>
                </a:ext>
              </a:extLst>
            </p:cNvPr>
            <p:cNvSpPr/>
            <p:nvPr/>
          </p:nvSpPr>
          <p:spPr>
            <a:xfrm>
              <a:off x="6720100" y="1410100"/>
              <a:ext cx="44300" cy="266925"/>
            </a:xfrm>
            <a:custGeom>
              <a:avLst/>
              <a:gdLst/>
              <a:ahLst/>
              <a:cxnLst/>
              <a:rect l="l" t="t" r="r" b="b"/>
              <a:pathLst>
                <a:path w="1772" h="10677" extrusionOk="0">
                  <a:moveTo>
                    <a:pt x="1772" y="0"/>
                  </a:moveTo>
                  <a:lnTo>
                    <a:pt x="1" y="0"/>
                  </a:lnTo>
                  <a:lnTo>
                    <a:pt x="1" y="10677"/>
                  </a:lnTo>
                  <a:lnTo>
                    <a:pt x="1772" y="6400"/>
                  </a:ln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652;p42">
              <a:extLst>
                <a:ext uri="{FF2B5EF4-FFF2-40B4-BE49-F238E27FC236}">
                  <a16:creationId xmlns:a16="http://schemas.microsoft.com/office/drawing/2014/main" id="{FD70C094-F046-371F-1BA6-A708ED07790E}"/>
                </a:ext>
              </a:extLst>
            </p:cNvPr>
            <p:cNvSpPr/>
            <p:nvPr/>
          </p:nvSpPr>
          <p:spPr>
            <a:xfrm>
              <a:off x="6268575" y="1525800"/>
              <a:ext cx="12550" cy="155400"/>
            </a:xfrm>
            <a:custGeom>
              <a:avLst/>
              <a:gdLst/>
              <a:ahLst/>
              <a:cxnLst/>
              <a:rect l="l" t="t" r="r" b="b"/>
              <a:pathLst>
                <a:path w="502" h="6216" extrusionOk="0">
                  <a:moveTo>
                    <a:pt x="0" y="1"/>
                  </a:moveTo>
                  <a:lnTo>
                    <a:pt x="0" y="6216"/>
                  </a:lnTo>
                  <a:lnTo>
                    <a:pt x="501" y="6216"/>
                  </a:lnTo>
                  <a:lnTo>
                    <a:pt x="501" y="1"/>
                  </a:ln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653;p42">
              <a:extLst>
                <a:ext uri="{FF2B5EF4-FFF2-40B4-BE49-F238E27FC236}">
                  <a16:creationId xmlns:a16="http://schemas.microsoft.com/office/drawing/2014/main" id="{7BFAA380-220E-BEB3-B99B-9A9AEE6DC5F9}"/>
                </a:ext>
              </a:extLst>
            </p:cNvPr>
            <p:cNvSpPr/>
            <p:nvPr/>
          </p:nvSpPr>
          <p:spPr>
            <a:xfrm>
              <a:off x="6294675" y="1642125"/>
              <a:ext cx="27375" cy="69575"/>
            </a:xfrm>
            <a:custGeom>
              <a:avLst/>
              <a:gdLst/>
              <a:ahLst/>
              <a:cxnLst/>
              <a:rect l="l" t="t" r="r" b="b"/>
              <a:pathLst>
                <a:path w="1095" h="2783" extrusionOk="0">
                  <a:moveTo>
                    <a:pt x="368" y="1"/>
                  </a:moveTo>
                  <a:cubicBezTo>
                    <a:pt x="159" y="1"/>
                    <a:pt x="0" y="168"/>
                    <a:pt x="0" y="377"/>
                  </a:cubicBezTo>
                  <a:lnTo>
                    <a:pt x="0" y="2415"/>
                  </a:lnTo>
                  <a:cubicBezTo>
                    <a:pt x="0" y="2616"/>
                    <a:pt x="159" y="2783"/>
                    <a:pt x="368" y="2783"/>
                  </a:cubicBezTo>
                  <a:lnTo>
                    <a:pt x="719" y="2783"/>
                  </a:lnTo>
                  <a:cubicBezTo>
                    <a:pt x="928" y="2783"/>
                    <a:pt x="1095" y="2616"/>
                    <a:pt x="1095" y="2415"/>
                  </a:cubicBezTo>
                  <a:lnTo>
                    <a:pt x="1095" y="377"/>
                  </a:lnTo>
                  <a:cubicBezTo>
                    <a:pt x="1095" y="168"/>
                    <a:pt x="928" y="1"/>
                    <a:pt x="719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654;p42">
              <a:extLst>
                <a:ext uri="{FF2B5EF4-FFF2-40B4-BE49-F238E27FC236}">
                  <a16:creationId xmlns:a16="http://schemas.microsoft.com/office/drawing/2014/main" id="{122FC425-531D-8B79-A5B2-B63C6152AFE6}"/>
                </a:ext>
              </a:extLst>
            </p:cNvPr>
            <p:cNvSpPr/>
            <p:nvPr/>
          </p:nvSpPr>
          <p:spPr>
            <a:xfrm>
              <a:off x="6227625" y="1642125"/>
              <a:ext cx="27175" cy="69575"/>
            </a:xfrm>
            <a:custGeom>
              <a:avLst/>
              <a:gdLst/>
              <a:ahLst/>
              <a:cxnLst/>
              <a:rect l="l" t="t" r="r" b="b"/>
              <a:pathLst>
                <a:path w="1087" h="2783" extrusionOk="0">
                  <a:moveTo>
                    <a:pt x="368" y="1"/>
                  </a:moveTo>
                  <a:cubicBezTo>
                    <a:pt x="159" y="1"/>
                    <a:pt x="1" y="168"/>
                    <a:pt x="1" y="377"/>
                  </a:cubicBezTo>
                  <a:lnTo>
                    <a:pt x="1" y="2415"/>
                  </a:lnTo>
                  <a:cubicBezTo>
                    <a:pt x="1" y="2616"/>
                    <a:pt x="159" y="2783"/>
                    <a:pt x="368" y="2783"/>
                  </a:cubicBezTo>
                  <a:lnTo>
                    <a:pt x="719" y="2783"/>
                  </a:lnTo>
                  <a:cubicBezTo>
                    <a:pt x="928" y="2783"/>
                    <a:pt x="1087" y="2616"/>
                    <a:pt x="1087" y="2415"/>
                  </a:cubicBezTo>
                  <a:lnTo>
                    <a:pt x="1087" y="377"/>
                  </a:lnTo>
                  <a:cubicBezTo>
                    <a:pt x="1087" y="168"/>
                    <a:pt x="928" y="1"/>
                    <a:pt x="719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655;p42">
              <a:extLst>
                <a:ext uri="{FF2B5EF4-FFF2-40B4-BE49-F238E27FC236}">
                  <a16:creationId xmlns:a16="http://schemas.microsoft.com/office/drawing/2014/main" id="{2B70E417-DA09-DAAC-12E2-DDB5F8BE11A8}"/>
                </a:ext>
              </a:extLst>
            </p:cNvPr>
            <p:cNvSpPr/>
            <p:nvPr/>
          </p:nvSpPr>
          <p:spPr>
            <a:xfrm>
              <a:off x="6285275" y="1665100"/>
              <a:ext cx="9425" cy="23625"/>
            </a:xfrm>
            <a:custGeom>
              <a:avLst/>
              <a:gdLst/>
              <a:ahLst/>
              <a:cxnLst/>
              <a:rect l="l" t="t" r="r" b="b"/>
              <a:pathLst>
                <a:path w="377" h="945" extrusionOk="0">
                  <a:moveTo>
                    <a:pt x="126" y="1"/>
                  </a:moveTo>
                  <a:cubicBezTo>
                    <a:pt x="59" y="1"/>
                    <a:pt x="0" y="59"/>
                    <a:pt x="0" y="126"/>
                  </a:cubicBezTo>
                  <a:lnTo>
                    <a:pt x="0" y="819"/>
                  </a:lnTo>
                  <a:cubicBezTo>
                    <a:pt x="0" y="895"/>
                    <a:pt x="59" y="945"/>
                    <a:pt x="126" y="945"/>
                  </a:cubicBezTo>
                  <a:lnTo>
                    <a:pt x="251" y="945"/>
                  </a:lnTo>
                  <a:cubicBezTo>
                    <a:pt x="318" y="945"/>
                    <a:pt x="376" y="895"/>
                    <a:pt x="376" y="819"/>
                  </a:cubicBezTo>
                  <a:lnTo>
                    <a:pt x="376" y="126"/>
                  </a:lnTo>
                  <a:cubicBezTo>
                    <a:pt x="376" y="59"/>
                    <a:pt x="318" y="1"/>
                    <a:pt x="251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656;p42">
              <a:extLst>
                <a:ext uri="{FF2B5EF4-FFF2-40B4-BE49-F238E27FC236}">
                  <a16:creationId xmlns:a16="http://schemas.microsoft.com/office/drawing/2014/main" id="{A7BF7B71-9CD0-79F0-3FC6-231DFAA5C033}"/>
                </a:ext>
              </a:extLst>
            </p:cNvPr>
            <p:cNvSpPr/>
            <p:nvPr/>
          </p:nvSpPr>
          <p:spPr>
            <a:xfrm>
              <a:off x="6255000" y="1665100"/>
              <a:ext cx="9200" cy="23625"/>
            </a:xfrm>
            <a:custGeom>
              <a:avLst/>
              <a:gdLst/>
              <a:ahLst/>
              <a:cxnLst/>
              <a:rect l="l" t="t" r="r" b="b"/>
              <a:pathLst>
                <a:path w="368" h="945" extrusionOk="0">
                  <a:moveTo>
                    <a:pt x="125" y="1"/>
                  </a:moveTo>
                  <a:cubicBezTo>
                    <a:pt x="50" y="1"/>
                    <a:pt x="0" y="59"/>
                    <a:pt x="0" y="126"/>
                  </a:cubicBezTo>
                  <a:lnTo>
                    <a:pt x="0" y="819"/>
                  </a:lnTo>
                  <a:cubicBezTo>
                    <a:pt x="0" y="895"/>
                    <a:pt x="50" y="945"/>
                    <a:pt x="125" y="945"/>
                  </a:cubicBezTo>
                  <a:lnTo>
                    <a:pt x="242" y="945"/>
                  </a:lnTo>
                  <a:cubicBezTo>
                    <a:pt x="309" y="945"/>
                    <a:pt x="368" y="895"/>
                    <a:pt x="368" y="819"/>
                  </a:cubicBezTo>
                  <a:lnTo>
                    <a:pt x="368" y="126"/>
                  </a:lnTo>
                  <a:cubicBezTo>
                    <a:pt x="368" y="59"/>
                    <a:pt x="309" y="1"/>
                    <a:pt x="242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657;p42">
              <a:extLst>
                <a:ext uri="{FF2B5EF4-FFF2-40B4-BE49-F238E27FC236}">
                  <a16:creationId xmlns:a16="http://schemas.microsoft.com/office/drawing/2014/main" id="{97065FD3-1550-D8D7-FA14-419F8AEB8AD9}"/>
                </a:ext>
              </a:extLst>
            </p:cNvPr>
            <p:cNvSpPr/>
            <p:nvPr/>
          </p:nvSpPr>
          <p:spPr>
            <a:xfrm>
              <a:off x="6259575" y="1672625"/>
              <a:ext cx="30525" cy="8575"/>
            </a:xfrm>
            <a:custGeom>
              <a:avLst/>
              <a:gdLst/>
              <a:ahLst/>
              <a:cxnLst/>
              <a:rect l="l" t="t" r="r" b="b"/>
              <a:pathLst>
                <a:path w="1221" h="343" extrusionOk="0">
                  <a:moveTo>
                    <a:pt x="1" y="0"/>
                  </a:moveTo>
                  <a:lnTo>
                    <a:pt x="1" y="343"/>
                  </a:lnTo>
                  <a:lnTo>
                    <a:pt x="1221" y="343"/>
                  </a:lnTo>
                  <a:lnTo>
                    <a:pt x="1221" y="0"/>
                  </a:ln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658;p42">
              <a:extLst>
                <a:ext uri="{FF2B5EF4-FFF2-40B4-BE49-F238E27FC236}">
                  <a16:creationId xmlns:a16="http://schemas.microsoft.com/office/drawing/2014/main" id="{49553371-2E17-D67E-55A3-01F656808D5F}"/>
                </a:ext>
              </a:extLst>
            </p:cNvPr>
            <p:cNvSpPr/>
            <p:nvPr/>
          </p:nvSpPr>
          <p:spPr>
            <a:xfrm>
              <a:off x="6510825" y="1146125"/>
              <a:ext cx="486875" cy="84400"/>
            </a:xfrm>
            <a:custGeom>
              <a:avLst/>
              <a:gdLst/>
              <a:ahLst/>
              <a:cxnLst/>
              <a:rect l="l" t="t" r="r" b="b"/>
              <a:pathLst>
                <a:path w="19475" h="3376" extrusionOk="0">
                  <a:moveTo>
                    <a:pt x="17436" y="1612"/>
                  </a:moveTo>
                  <a:lnTo>
                    <a:pt x="285" y="3375"/>
                  </a:lnTo>
                  <a:cubicBezTo>
                    <a:pt x="226" y="2807"/>
                    <a:pt x="134" y="2239"/>
                    <a:pt x="1" y="1688"/>
                  </a:cubicBezTo>
                  <a:lnTo>
                    <a:pt x="17093" y="201"/>
                  </a:lnTo>
                  <a:cubicBezTo>
                    <a:pt x="19474" y="0"/>
                    <a:pt x="19223" y="1429"/>
                    <a:pt x="17436" y="1612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659;p42">
              <a:extLst>
                <a:ext uri="{FF2B5EF4-FFF2-40B4-BE49-F238E27FC236}">
                  <a16:creationId xmlns:a16="http://schemas.microsoft.com/office/drawing/2014/main" id="{26D5D013-091D-7D93-2E73-40E8E9134B34}"/>
                </a:ext>
              </a:extLst>
            </p:cNvPr>
            <p:cNvSpPr/>
            <p:nvPr/>
          </p:nvSpPr>
          <p:spPr>
            <a:xfrm>
              <a:off x="6512700" y="1155725"/>
              <a:ext cx="455125" cy="55775"/>
            </a:xfrm>
            <a:custGeom>
              <a:avLst/>
              <a:gdLst/>
              <a:ahLst/>
              <a:cxnLst/>
              <a:rect l="l" t="t" r="r" b="b"/>
              <a:pathLst>
                <a:path w="18205" h="2231" extrusionOk="0">
                  <a:moveTo>
                    <a:pt x="17110" y="527"/>
                  </a:moveTo>
                  <a:lnTo>
                    <a:pt x="143" y="2231"/>
                  </a:lnTo>
                  <a:cubicBezTo>
                    <a:pt x="110" y="2022"/>
                    <a:pt x="59" y="1813"/>
                    <a:pt x="1" y="1604"/>
                  </a:cubicBezTo>
                  <a:lnTo>
                    <a:pt x="17077" y="101"/>
                  </a:lnTo>
                  <a:cubicBezTo>
                    <a:pt x="18204" y="0"/>
                    <a:pt x="18204" y="418"/>
                    <a:pt x="17110" y="527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660;p42">
              <a:extLst>
                <a:ext uri="{FF2B5EF4-FFF2-40B4-BE49-F238E27FC236}">
                  <a16:creationId xmlns:a16="http://schemas.microsoft.com/office/drawing/2014/main" id="{51ED7DE2-872B-A679-66AD-0FE5E7742C14}"/>
                </a:ext>
              </a:extLst>
            </p:cNvPr>
            <p:cNvSpPr/>
            <p:nvPr/>
          </p:nvSpPr>
          <p:spPr>
            <a:xfrm>
              <a:off x="6459875" y="1236750"/>
              <a:ext cx="1891575" cy="207000"/>
            </a:xfrm>
            <a:custGeom>
              <a:avLst/>
              <a:gdLst/>
              <a:ahLst/>
              <a:cxnLst/>
              <a:rect l="l" t="t" r="r" b="b"/>
              <a:pathLst>
                <a:path w="75663" h="8280" extrusionOk="0">
                  <a:moveTo>
                    <a:pt x="72965" y="2064"/>
                  </a:moveTo>
                  <a:lnTo>
                    <a:pt x="84" y="8279"/>
                  </a:lnTo>
                  <a:cubicBezTo>
                    <a:pt x="17" y="7519"/>
                    <a:pt x="176" y="5447"/>
                    <a:pt x="0" y="4729"/>
                  </a:cubicBezTo>
                  <a:lnTo>
                    <a:pt x="72513" y="193"/>
                  </a:lnTo>
                  <a:cubicBezTo>
                    <a:pt x="75663" y="1"/>
                    <a:pt x="75329" y="1864"/>
                    <a:pt x="72965" y="2064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661;p42">
              <a:extLst>
                <a:ext uri="{FF2B5EF4-FFF2-40B4-BE49-F238E27FC236}">
                  <a16:creationId xmlns:a16="http://schemas.microsoft.com/office/drawing/2014/main" id="{0DCB336D-A397-8F71-501C-BE190E0E2290}"/>
                </a:ext>
              </a:extLst>
            </p:cNvPr>
            <p:cNvSpPr/>
            <p:nvPr/>
          </p:nvSpPr>
          <p:spPr>
            <a:xfrm>
              <a:off x="6461325" y="1250750"/>
              <a:ext cx="1814325" cy="168975"/>
            </a:xfrm>
            <a:custGeom>
              <a:avLst/>
              <a:gdLst/>
              <a:ahLst/>
              <a:cxnLst/>
              <a:rect l="l" t="t" r="r" b="b"/>
              <a:pathLst>
                <a:path w="72573" h="6759" extrusionOk="0">
                  <a:moveTo>
                    <a:pt x="9" y="6759"/>
                  </a:moveTo>
                  <a:cubicBezTo>
                    <a:pt x="26" y="6040"/>
                    <a:pt x="51" y="5171"/>
                    <a:pt x="1" y="4587"/>
                  </a:cubicBezTo>
                  <a:lnTo>
                    <a:pt x="70935" y="109"/>
                  </a:lnTo>
                  <a:cubicBezTo>
                    <a:pt x="72572" y="0"/>
                    <a:pt x="72397" y="978"/>
                    <a:pt x="71169" y="1070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662;p42">
              <a:extLst>
                <a:ext uri="{FF2B5EF4-FFF2-40B4-BE49-F238E27FC236}">
                  <a16:creationId xmlns:a16="http://schemas.microsoft.com/office/drawing/2014/main" id="{25AB12CA-5837-23C7-2568-B098B59DFFA6}"/>
                </a:ext>
              </a:extLst>
            </p:cNvPr>
            <p:cNvSpPr/>
            <p:nvPr/>
          </p:nvSpPr>
          <p:spPr>
            <a:xfrm>
              <a:off x="6926650" y="1352675"/>
              <a:ext cx="96300" cy="47625"/>
            </a:xfrm>
            <a:custGeom>
              <a:avLst/>
              <a:gdLst/>
              <a:ahLst/>
              <a:cxnLst/>
              <a:rect l="l" t="t" r="r" b="b"/>
              <a:pathLst>
                <a:path w="3852" h="1905" extrusionOk="0">
                  <a:moveTo>
                    <a:pt x="1" y="176"/>
                  </a:moveTo>
                  <a:lnTo>
                    <a:pt x="3852" y="0"/>
                  </a:lnTo>
                  <a:lnTo>
                    <a:pt x="3852" y="1729"/>
                  </a:lnTo>
                  <a:lnTo>
                    <a:pt x="1" y="1905"/>
                  </a:ln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663;p42">
              <a:extLst>
                <a:ext uri="{FF2B5EF4-FFF2-40B4-BE49-F238E27FC236}">
                  <a16:creationId xmlns:a16="http://schemas.microsoft.com/office/drawing/2014/main" id="{7DC78BD7-39AC-064B-369F-46A465391627}"/>
                </a:ext>
              </a:extLst>
            </p:cNvPr>
            <p:cNvSpPr/>
            <p:nvPr/>
          </p:nvSpPr>
          <p:spPr>
            <a:xfrm>
              <a:off x="6453200" y="1262450"/>
              <a:ext cx="1877375" cy="183375"/>
            </a:xfrm>
            <a:custGeom>
              <a:avLst/>
              <a:gdLst/>
              <a:ahLst/>
              <a:cxnLst/>
              <a:rect l="l" t="t" r="r" b="b"/>
              <a:pathLst>
                <a:path w="75095" h="7335" extrusionOk="0">
                  <a:moveTo>
                    <a:pt x="73232" y="1036"/>
                  </a:moveTo>
                  <a:lnTo>
                    <a:pt x="100" y="7335"/>
                  </a:lnTo>
                  <a:cubicBezTo>
                    <a:pt x="100" y="7101"/>
                    <a:pt x="351" y="6784"/>
                    <a:pt x="334" y="6583"/>
                  </a:cubicBezTo>
                  <a:cubicBezTo>
                    <a:pt x="167" y="6190"/>
                    <a:pt x="0" y="6500"/>
                    <a:pt x="0" y="6316"/>
                  </a:cubicBezTo>
                  <a:lnTo>
                    <a:pt x="73006" y="510"/>
                  </a:lnTo>
                  <a:cubicBezTo>
                    <a:pt x="74025" y="426"/>
                    <a:pt x="74794" y="259"/>
                    <a:pt x="75095" y="0"/>
                  </a:cubicBezTo>
                  <a:cubicBezTo>
                    <a:pt x="74911" y="760"/>
                    <a:pt x="73958" y="978"/>
                    <a:pt x="73232" y="1036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64;p42">
              <a:extLst>
                <a:ext uri="{FF2B5EF4-FFF2-40B4-BE49-F238E27FC236}">
                  <a16:creationId xmlns:a16="http://schemas.microsoft.com/office/drawing/2014/main" id="{E6D64CA0-6417-77DE-EAF8-790B9FF80F47}"/>
                </a:ext>
              </a:extLst>
            </p:cNvPr>
            <p:cNvSpPr/>
            <p:nvPr/>
          </p:nvSpPr>
          <p:spPr>
            <a:xfrm>
              <a:off x="6033400" y="993225"/>
              <a:ext cx="485600" cy="525700"/>
            </a:xfrm>
            <a:custGeom>
              <a:avLst/>
              <a:gdLst/>
              <a:ahLst/>
              <a:cxnLst/>
              <a:rect l="l" t="t" r="r" b="b"/>
              <a:pathLst>
                <a:path w="19424" h="21028" extrusionOk="0">
                  <a:moveTo>
                    <a:pt x="9716" y="1"/>
                  </a:moveTo>
                  <a:cubicBezTo>
                    <a:pt x="4353" y="1"/>
                    <a:pt x="0" y="4704"/>
                    <a:pt x="0" y="10510"/>
                  </a:cubicBezTo>
                  <a:cubicBezTo>
                    <a:pt x="0" y="16316"/>
                    <a:pt x="4353" y="21028"/>
                    <a:pt x="9716" y="21028"/>
                  </a:cubicBezTo>
                  <a:cubicBezTo>
                    <a:pt x="15079" y="21028"/>
                    <a:pt x="19424" y="16316"/>
                    <a:pt x="19424" y="10510"/>
                  </a:cubicBezTo>
                  <a:cubicBezTo>
                    <a:pt x="19424" y="4704"/>
                    <a:pt x="15079" y="1"/>
                    <a:pt x="9716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65;p42">
              <a:extLst>
                <a:ext uri="{FF2B5EF4-FFF2-40B4-BE49-F238E27FC236}">
                  <a16:creationId xmlns:a16="http://schemas.microsoft.com/office/drawing/2014/main" id="{90427381-A0DF-43EE-0376-1AA01C61F55B}"/>
                </a:ext>
              </a:extLst>
            </p:cNvPr>
            <p:cNvSpPr/>
            <p:nvPr/>
          </p:nvSpPr>
          <p:spPr>
            <a:xfrm>
              <a:off x="6058050" y="1336175"/>
              <a:ext cx="436525" cy="182750"/>
            </a:xfrm>
            <a:custGeom>
              <a:avLst/>
              <a:gdLst/>
              <a:ahLst/>
              <a:cxnLst/>
              <a:rect l="l" t="t" r="r" b="b"/>
              <a:pathLst>
                <a:path w="17461" h="7310" extrusionOk="0">
                  <a:moveTo>
                    <a:pt x="17460" y="1412"/>
                  </a:moveTo>
                  <a:cubicBezTo>
                    <a:pt x="15881" y="4904"/>
                    <a:pt x="12565" y="7310"/>
                    <a:pt x="8730" y="7310"/>
                  </a:cubicBezTo>
                  <a:cubicBezTo>
                    <a:pt x="4896" y="7310"/>
                    <a:pt x="1579" y="4904"/>
                    <a:pt x="0" y="1412"/>
                  </a:cubicBezTo>
                  <a:cubicBezTo>
                    <a:pt x="5731" y="0"/>
                    <a:pt x="11721" y="0"/>
                    <a:pt x="17460" y="1412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66;p42">
              <a:extLst>
                <a:ext uri="{FF2B5EF4-FFF2-40B4-BE49-F238E27FC236}">
                  <a16:creationId xmlns:a16="http://schemas.microsoft.com/office/drawing/2014/main" id="{38FDF33D-3A44-8C4D-DC2F-964AFB360067}"/>
                </a:ext>
              </a:extLst>
            </p:cNvPr>
            <p:cNvSpPr/>
            <p:nvPr/>
          </p:nvSpPr>
          <p:spPr>
            <a:xfrm>
              <a:off x="6071200" y="1343900"/>
              <a:ext cx="409175" cy="160425"/>
            </a:xfrm>
            <a:custGeom>
              <a:avLst/>
              <a:gdLst/>
              <a:ahLst/>
              <a:cxnLst/>
              <a:rect l="l" t="t" r="r" b="b"/>
              <a:pathLst>
                <a:path w="16367" h="6417" extrusionOk="0">
                  <a:moveTo>
                    <a:pt x="10669" y="109"/>
                  </a:moveTo>
                  <a:cubicBezTo>
                    <a:pt x="11521" y="167"/>
                    <a:pt x="12607" y="259"/>
                    <a:pt x="13584" y="385"/>
                  </a:cubicBezTo>
                  <a:cubicBezTo>
                    <a:pt x="14044" y="451"/>
                    <a:pt x="14503" y="527"/>
                    <a:pt x="14954" y="610"/>
                  </a:cubicBezTo>
                  <a:cubicBezTo>
                    <a:pt x="15815" y="794"/>
                    <a:pt x="16366" y="1028"/>
                    <a:pt x="16207" y="1345"/>
                  </a:cubicBezTo>
                  <a:cubicBezTo>
                    <a:pt x="14620" y="4361"/>
                    <a:pt x="11638" y="6416"/>
                    <a:pt x="8204" y="6416"/>
                  </a:cubicBezTo>
                  <a:cubicBezTo>
                    <a:pt x="4604" y="6416"/>
                    <a:pt x="1513" y="4169"/>
                    <a:pt x="1" y="911"/>
                  </a:cubicBezTo>
                  <a:cubicBezTo>
                    <a:pt x="2699" y="301"/>
                    <a:pt x="5447" y="0"/>
                    <a:pt x="8204" y="9"/>
                  </a:cubicBezTo>
                  <a:cubicBezTo>
                    <a:pt x="8964" y="9"/>
                    <a:pt x="9716" y="25"/>
                    <a:pt x="10451" y="67"/>
                  </a:cubicBezTo>
                  <a:cubicBezTo>
                    <a:pt x="10518" y="92"/>
                    <a:pt x="10593" y="100"/>
                    <a:pt x="10669" y="109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67;p42">
              <a:extLst>
                <a:ext uri="{FF2B5EF4-FFF2-40B4-BE49-F238E27FC236}">
                  <a16:creationId xmlns:a16="http://schemas.microsoft.com/office/drawing/2014/main" id="{D0B859BB-E1A8-F0CB-F1C4-9481314FB457}"/>
                </a:ext>
              </a:extLst>
            </p:cNvPr>
            <p:cNvSpPr/>
            <p:nvPr/>
          </p:nvSpPr>
          <p:spPr>
            <a:xfrm>
              <a:off x="6167275" y="1122925"/>
              <a:ext cx="104250" cy="64150"/>
            </a:xfrm>
            <a:custGeom>
              <a:avLst/>
              <a:gdLst/>
              <a:ahLst/>
              <a:cxnLst/>
              <a:rect l="l" t="t" r="r" b="b"/>
              <a:pathLst>
                <a:path w="4170" h="2566" extrusionOk="0">
                  <a:moveTo>
                    <a:pt x="259" y="2474"/>
                  </a:moveTo>
                  <a:cubicBezTo>
                    <a:pt x="1437" y="2423"/>
                    <a:pt x="2715" y="2524"/>
                    <a:pt x="3910" y="2557"/>
                  </a:cubicBezTo>
                  <a:cubicBezTo>
                    <a:pt x="4069" y="2565"/>
                    <a:pt x="4152" y="2490"/>
                    <a:pt x="4152" y="2281"/>
                  </a:cubicBezTo>
                  <a:lnTo>
                    <a:pt x="4152" y="352"/>
                  </a:lnTo>
                  <a:cubicBezTo>
                    <a:pt x="4152" y="193"/>
                    <a:pt x="4169" y="68"/>
                    <a:pt x="3877" y="68"/>
                  </a:cubicBezTo>
                  <a:cubicBezTo>
                    <a:pt x="3041" y="59"/>
                    <a:pt x="2064" y="51"/>
                    <a:pt x="1011" y="9"/>
                  </a:cubicBezTo>
                  <a:cubicBezTo>
                    <a:pt x="786" y="1"/>
                    <a:pt x="736" y="42"/>
                    <a:pt x="669" y="235"/>
                  </a:cubicBezTo>
                  <a:lnTo>
                    <a:pt x="76" y="2281"/>
                  </a:lnTo>
                  <a:cubicBezTo>
                    <a:pt x="0" y="2415"/>
                    <a:pt x="84" y="2474"/>
                    <a:pt x="259" y="2474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68;p42">
              <a:extLst>
                <a:ext uri="{FF2B5EF4-FFF2-40B4-BE49-F238E27FC236}">
                  <a16:creationId xmlns:a16="http://schemas.microsoft.com/office/drawing/2014/main" id="{247F4A1D-1176-10D4-1B35-550344E5F85E}"/>
                </a:ext>
              </a:extLst>
            </p:cNvPr>
            <p:cNvSpPr/>
            <p:nvPr/>
          </p:nvSpPr>
          <p:spPr>
            <a:xfrm>
              <a:off x="6108575" y="1122100"/>
              <a:ext cx="66250" cy="76875"/>
            </a:xfrm>
            <a:custGeom>
              <a:avLst/>
              <a:gdLst/>
              <a:ahLst/>
              <a:cxnLst/>
              <a:rect l="l" t="t" r="r" b="b"/>
              <a:pathLst>
                <a:path w="2650" h="3075" extrusionOk="0">
                  <a:moveTo>
                    <a:pt x="185" y="3041"/>
                  </a:moveTo>
                  <a:cubicBezTo>
                    <a:pt x="619" y="2899"/>
                    <a:pt x="1129" y="2740"/>
                    <a:pt x="1705" y="2598"/>
                  </a:cubicBezTo>
                  <a:cubicBezTo>
                    <a:pt x="1830" y="2573"/>
                    <a:pt x="1931" y="2481"/>
                    <a:pt x="1964" y="2356"/>
                  </a:cubicBezTo>
                  <a:lnTo>
                    <a:pt x="2599" y="176"/>
                  </a:lnTo>
                  <a:cubicBezTo>
                    <a:pt x="2649" y="17"/>
                    <a:pt x="2490" y="17"/>
                    <a:pt x="2415" y="9"/>
                  </a:cubicBezTo>
                  <a:cubicBezTo>
                    <a:pt x="2290" y="0"/>
                    <a:pt x="2156" y="0"/>
                    <a:pt x="2031" y="0"/>
                  </a:cubicBezTo>
                  <a:cubicBezTo>
                    <a:pt x="1914" y="0"/>
                    <a:pt x="1814" y="59"/>
                    <a:pt x="1739" y="151"/>
                  </a:cubicBezTo>
                  <a:lnTo>
                    <a:pt x="93" y="2891"/>
                  </a:lnTo>
                  <a:cubicBezTo>
                    <a:pt x="1" y="3033"/>
                    <a:pt x="84" y="3075"/>
                    <a:pt x="185" y="3041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69;p42">
              <a:extLst>
                <a:ext uri="{FF2B5EF4-FFF2-40B4-BE49-F238E27FC236}">
                  <a16:creationId xmlns:a16="http://schemas.microsoft.com/office/drawing/2014/main" id="{030278CB-81A3-36AA-245F-5F0CDF27820D}"/>
                </a:ext>
              </a:extLst>
            </p:cNvPr>
            <p:cNvSpPr/>
            <p:nvPr/>
          </p:nvSpPr>
          <p:spPr>
            <a:xfrm>
              <a:off x="6074950" y="1122300"/>
              <a:ext cx="72100" cy="87950"/>
            </a:xfrm>
            <a:custGeom>
              <a:avLst/>
              <a:gdLst/>
              <a:ahLst/>
              <a:cxnLst/>
              <a:rect l="l" t="t" r="r" b="b"/>
              <a:pathLst>
                <a:path w="2884" h="3518" extrusionOk="0">
                  <a:moveTo>
                    <a:pt x="2014" y="427"/>
                  </a:moveTo>
                  <a:lnTo>
                    <a:pt x="293" y="2975"/>
                  </a:lnTo>
                  <a:cubicBezTo>
                    <a:pt x="1" y="3401"/>
                    <a:pt x="126" y="3518"/>
                    <a:pt x="744" y="3309"/>
                  </a:cubicBezTo>
                  <a:cubicBezTo>
                    <a:pt x="870" y="3267"/>
                    <a:pt x="978" y="3184"/>
                    <a:pt x="1054" y="3067"/>
                  </a:cubicBezTo>
                  <a:lnTo>
                    <a:pt x="2808" y="151"/>
                  </a:lnTo>
                  <a:cubicBezTo>
                    <a:pt x="2850" y="93"/>
                    <a:pt x="2883" y="1"/>
                    <a:pt x="2749" y="34"/>
                  </a:cubicBezTo>
                  <a:cubicBezTo>
                    <a:pt x="2440" y="93"/>
                    <a:pt x="2181" y="193"/>
                    <a:pt x="2014" y="427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70;p42">
              <a:extLst>
                <a:ext uri="{FF2B5EF4-FFF2-40B4-BE49-F238E27FC236}">
                  <a16:creationId xmlns:a16="http://schemas.microsoft.com/office/drawing/2014/main" id="{56DC4594-3A7C-B35E-61E0-7D9B61384E69}"/>
                </a:ext>
              </a:extLst>
            </p:cNvPr>
            <p:cNvSpPr/>
            <p:nvPr/>
          </p:nvSpPr>
          <p:spPr>
            <a:xfrm>
              <a:off x="6281100" y="1122925"/>
              <a:ext cx="104025" cy="64150"/>
            </a:xfrm>
            <a:custGeom>
              <a:avLst/>
              <a:gdLst/>
              <a:ahLst/>
              <a:cxnLst/>
              <a:rect l="l" t="t" r="r" b="b"/>
              <a:pathLst>
                <a:path w="4161" h="2566" extrusionOk="0">
                  <a:moveTo>
                    <a:pt x="3910" y="2474"/>
                  </a:moveTo>
                  <a:cubicBezTo>
                    <a:pt x="2724" y="2423"/>
                    <a:pt x="1454" y="2524"/>
                    <a:pt x="251" y="2557"/>
                  </a:cubicBezTo>
                  <a:cubicBezTo>
                    <a:pt x="101" y="2565"/>
                    <a:pt x="9" y="2490"/>
                    <a:pt x="9" y="2281"/>
                  </a:cubicBezTo>
                  <a:lnTo>
                    <a:pt x="9" y="352"/>
                  </a:lnTo>
                  <a:cubicBezTo>
                    <a:pt x="9" y="193"/>
                    <a:pt x="0" y="68"/>
                    <a:pt x="293" y="68"/>
                  </a:cubicBezTo>
                  <a:cubicBezTo>
                    <a:pt x="1128" y="59"/>
                    <a:pt x="2106" y="51"/>
                    <a:pt x="3158" y="9"/>
                  </a:cubicBezTo>
                  <a:cubicBezTo>
                    <a:pt x="3375" y="1"/>
                    <a:pt x="3434" y="42"/>
                    <a:pt x="3492" y="235"/>
                  </a:cubicBezTo>
                  <a:lnTo>
                    <a:pt x="4094" y="2281"/>
                  </a:lnTo>
                  <a:cubicBezTo>
                    <a:pt x="4161" y="2415"/>
                    <a:pt x="4085" y="2474"/>
                    <a:pt x="3910" y="2474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1;p42">
              <a:extLst>
                <a:ext uri="{FF2B5EF4-FFF2-40B4-BE49-F238E27FC236}">
                  <a16:creationId xmlns:a16="http://schemas.microsoft.com/office/drawing/2014/main" id="{583610AE-9A01-ECEE-0BF3-2001DDA77AF0}"/>
                </a:ext>
              </a:extLst>
            </p:cNvPr>
            <p:cNvSpPr/>
            <p:nvPr/>
          </p:nvSpPr>
          <p:spPr>
            <a:xfrm>
              <a:off x="6377800" y="1122100"/>
              <a:ext cx="66225" cy="76875"/>
            </a:xfrm>
            <a:custGeom>
              <a:avLst/>
              <a:gdLst/>
              <a:ahLst/>
              <a:cxnLst/>
              <a:rect l="l" t="t" r="r" b="b"/>
              <a:pathLst>
                <a:path w="2649" h="3075" extrusionOk="0">
                  <a:moveTo>
                    <a:pt x="2456" y="3041"/>
                  </a:moveTo>
                  <a:cubicBezTo>
                    <a:pt x="2022" y="2899"/>
                    <a:pt x="1521" y="2740"/>
                    <a:pt x="936" y="2598"/>
                  </a:cubicBezTo>
                  <a:cubicBezTo>
                    <a:pt x="811" y="2573"/>
                    <a:pt x="710" y="2473"/>
                    <a:pt x="677" y="2356"/>
                  </a:cubicBezTo>
                  <a:lnTo>
                    <a:pt x="42" y="176"/>
                  </a:lnTo>
                  <a:cubicBezTo>
                    <a:pt x="0" y="17"/>
                    <a:pt x="151" y="17"/>
                    <a:pt x="226" y="9"/>
                  </a:cubicBezTo>
                  <a:cubicBezTo>
                    <a:pt x="351" y="0"/>
                    <a:pt x="485" y="0"/>
                    <a:pt x="610" y="0"/>
                  </a:cubicBezTo>
                  <a:cubicBezTo>
                    <a:pt x="727" y="0"/>
                    <a:pt x="836" y="59"/>
                    <a:pt x="902" y="151"/>
                  </a:cubicBezTo>
                  <a:lnTo>
                    <a:pt x="2557" y="2891"/>
                  </a:lnTo>
                  <a:cubicBezTo>
                    <a:pt x="2648" y="3033"/>
                    <a:pt x="2573" y="3075"/>
                    <a:pt x="2456" y="3041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72;p42">
              <a:extLst>
                <a:ext uri="{FF2B5EF4-FFF2-40B4-BE49-F238E27FC236}">
                  <a16:creationId xmlns:a16="http://schemas.microsoft.com/office/drawing/2014/main" id="{0BB4154B-B772-E14B-CF75-AF903FA12DC6}"/>
                </a:ext>
              </a:extLst>
            </p:cNvPr>
            <p:cNvSpPr/>
            <p:nvPr/>
          </p:nvSpPr>
          <p:spPr>
            <a:xfrm>
              <a:off x="6405575" y="1122300"/>
              <a:ext cx="71875" cy="87950"/>
            </a:xfrm>
            <a:custGeom>
              <a:avLst/>
              <a:gdLst/>
              <a:ahLst/>
              <a:cxnLst/>
              <a:rect l="l" t="t" r="r" b="b"/>
              <a:pathLst>
                <a:path w="2875" h="3518" extrusionOk="0">
                  <a:moveTo>
                    <a:pt x="869" y="427"/>
                  </a:moveTo>
                  <a:lnTo>
                    <a:pt x="2590" y="2975"/>
                  </a:lnTo>
                  <a:cubicBezTo>
                    <a:pt x="2874" y="3401"/>
                    <a:pt x="2757" y="3518"/>
                    <a:pt x="2131" y="3309"/>
                  </a:cubicBezTo>
                  <a:cubicBezTo>
                    <a:pt x="2005" y="3267"/>
                    <a:pt x="1897" y="3184"/>
                    <a:pt x="1830" y="3067"/>
                  </a:cubicBezTo>
                  <a:lnTo>
                    <a:pt x="76" y="151"/>
                  </a:lnTo>
                  <a:cubicBezTo>
                    <a:pt x="25" y="93"/>
                    <a:pt x="0" y="1"/>
                    <a:pt x="134" y="34"/>
                  </a:cubicBezTo>
                  <a:cubicBezTo>
                    <a:pt x="443" y="93"/>
                    <a:pt x="694" y="193"/>
                    <a:pt x="869" y="427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73;p42">
              <a:extLst>
                <a:ext uri="{FF2B5EF4-FFF2-40B4-BE49-F238E27FC236}">
                  <a16:creationId xmlns:a16="http://schemas.microsoft.com/office/drawing/2014/main" id="{7F93E0B1-0BAC-357C-3C93-20A08045105D}"/>
                </a:ext>
              </a:extLst>
            </p:cNvPr>
            <p:cNvSpPr/>
            <p:nvPr/>
          </p:nvSpPr>
          <p:spPr>
            <a:xfrm>
              <a:off x="5554700" y="1146125"/>
              <a:ext cx="486875" cy="84175"/>
            </a:xfrm>
            <a:custGeom>
              <a:avLst/>
              <a:gdLst/>
              <a:ahLst/>
              <a:cxnLst/>
              <a:rect l="l" t="t" r="r" b="b"/>
              <a:pathLst>
                <a:path w="19475" h="3367" extrusionOk="0">
                  <a:moveTo>
                    <a:pt x="2039" y="1612"/>
                  </a:moveTo>
                  <a:lnTo>
                    <a:pt x="19199" y="3367"/>
                  </a:lnTo>
                  <a:cubicBezTo>
                    <a:pt x="19249" y="2799"/>
                    <a:pt x="19341" y="2239"/>
                    <a:pt x="19474" y="1688"/>
                  </a:cubicBezTo>
                  <a:lnTo>
                    <a:pt x="2382" y="201"/>
                  </a:lnTo>
                  <a:cubicBezTo>
                    <a:pt x="1" y="0"/>
                    <a:pt x="252" y="1429"/>
                    <a:pt x="2039" y="1612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674;p42">
              <a:extLst>
                <a:ext uri="{FF2B5EF4-FFF2-40B4-BE49-F238E27FC236}">
                  <a16:creationId xmlns:a16="http://schemas.microsoft.com/office/drawing/2014/main" id="{F6FA8257-883F-1913-D794-3DEC4DE9FBF3}"/>
                </a:ext>
              </a:extLst>
            </p:cNvPr>
            <p:cNvSpPr/>
            <p:nvPr/>
          </p:nvSpPr>
          <p:spPr>
            <a:xfrm>
              <a:off x="5584575" y="1155725"/>
              <a:ext cx="455325" cy="55775"/>
            </a:xfrm>
            <a:custGeom>
              <a:avLst/>
              <a:gdLst/>
              <a:ahLst/>
              <a:cxnLst/>
              <a:rect l="l" t="t" r="r" b="b"/>
              <a:pathLst>
                <a:path w="18213" h="2231" extrusionOk="0">
                  <a:moveTo>
                    <a:pt x="1095" y="527"/>
                  </a:moveTo>
                  <a:lnTo>
                    <a:pt x="18062" y="2231"/>
                  </a:lnTo>
                  <a:cubicBezTo>
                    <a:pt x="18104" y="2022"/>
                    <a:pt x="18154" y="1813"/>
                    <a:pt x="18212" y="1604"/>
                  </a:cubicBezTo>
                  <a:lnTo>
                    <a:pt x="1137" y="101"/>
                  </a:lnTo>
                  <a:cubicBezTo>
                    <a:pt x="1" y="0"/>
                    <a:pt x="9" y="418"/>
                    <a:pt x="1095" y="527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675;p42">
              <a:extLst>
                <a:ext uri="{FF2B5EF4-FFF2-40B4-BE49-F238E27FC236}">
                  <a16:creationId xmlns:a16="http://schemas.microsoft.com/office/drawing/2014/main" id="{7C5C5D1E-C5FD-B37C-762D-84A16BA669DB}"/>
                </a:ext>
              </a:extLst>
            </p:cNvPr>
            <p:cNvSpPr/>
            <p:nvPr/>
          </p:nvSpPr>
          <p:spPr>
            <a:xfrm>
              <a:off x="6842500" y="1441575"/>
              <a:ext cx="265675" cy="241300"/>
            </a:xfrm>
            <a:custGeom>
              <a:avLst/>
              <a:gdLst/>
              <a:ahLst/>
              <a:cxnLst/>
              <a:rect l="l" t="t" r="r" b="b"/>
              <a:pathLst>
                <a:path w="10627" h="9652" extrusionOk="0">
                  <a:moveTo>
                    <a:pt x="5317" y="0"/>
                  </a:moveTo>
                  <a:cubicBezTo>
                    <a:pt x="4941" y="0"/>
                    <a:pt x="4559" y="44"/>
                    <a:pt x="4177" y="137"/>
                  </a:cubicBezTo>
                  <a:cubicBezTo>
                    <a:pt x="1587" y="755"/>
                    <a:pt x="0" y="3361"/>
                    <a:pt x="618" y="5959"/>
                  </a:cubicBezTo>
                  <a:cubicBezTo>
                    <a:pt x="1153" y="8171"/>
                    <a:pt x="3133" y="9652"/>
                    <a:pt x="5312" y="9652"/>
                  </a:cubicBezTo>
                  <a:cubicBezTo>
                    <a:pt x="5685" y="9652"/>
                    <a:pt x="6063" y="9608"/>
                    <a:pt x="6441" y="9518"/>
                  </a:cubicBezTo>
                  <a:cubicBezTo>
                    <a:pt x="9031" y="8892"/>
                    <a:pt x="10626" y="6285"/>
                    <a:pt x="10000" y="3695"/>
                  </a:cubicBezTo>
                  <a:cubicBezTo>
                    <a:pt x="9472" y="1486"/>
                    <a:pt x="7498" y="0"/>
                    <a:pt x="5317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676;p42">
              <a:extLst>
                <a:ext uri="{FF2B5EF4-FFF2-40B4-BE49-F238E27FC236}">
                  <a16:creationId xmlns:a16="http://schemas.microsoft.com/office/drawing/2014/main" id="{57DEE22A-6275-E4DE-32B3-D2B0A21E9D76}"/>
                </a:ext>
              </a:extLst>
            </p:cNvPr>
            <p:cNvSpPr/>
            <p:nvPr/>
          </p:nvSpPr>
          <p:spPr>
            <a:xfrm>
              <a:off x="6836025" y="1404975"/>
              <a:ext cx="278625" cy="254000"/>
            </a:xfrm>
            <a:custGeom>
              <a:avLst/>
              <a:gdLst/>
              <a:ahLst/>
              <a:cxnLst/>
              <a:rect l="l" t="t" r="r" b="b"/>
              <a:pathLst>
                <a:path w="11145" h="10160" extrusionOk="0">
                  <a:moveTo>
                    <a:pt x="5572" y="1"/>
                  </a:moveTo>
                  <a:cubicBezTo>
                    <a:pt x="4273" y="1"/>
                    <a:pt x="2974" y="498"/>
                    <a:pt x="1980" y="1492"/>
                  </a:cubicBezTo>
                  <a:cubicBezTo>
                    <a:pt x="0" y="3472"/>
                    <a:pt x="0" y="6688"/>
                    <a:pt x="1980" y="8668"/>
                  </a:cubicBezTo>
                  <a:cubicBezTo>
                    <a:pt x="2974" y="9662"/>
                    <a:pt x="4273" y="10159"/>
                    <a:pt x="5572" y="10159"/>
                  </a:cubicBezTo>
                  <a:cubicBezTo>
                    <a:pt x="6871" y="10159"/>
                    <a:pt x="8170" y="9662"/>
                    <a:pt x="9164" y="8668"/>
                  </a:cubicBezTo>
                  <a:cubicBezTo>
                    <a:pt x="11144" y="6688"/>
                    <a:pt x="11144" y="3472"/>
                    <a:pt x="9164" y="1492"/>
                  </a:cubicBezTo>
                  <a:cubicBezTo>
                    <a:pt x="8170" y="498"/>
                    <a:pt x="6871" y="1"/>
                    <a:pt x="5572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677;p42">
              <a:extLst>
                <a:ext uri="{FF2B5EF4-FFF2-40B4-BE49-F238E27FC236}">
                  <a16:creationId xmlns:a16="http://schemas.microsoft.com/office/drawing/2014/main" id="{9E87F794-D000-E158-B29F-F058254AC40C}"/>
                </a:ext>
              </a:extLst>
            </p:cNvPr>
            <p:cNvSpPr/>
            <p:nvPr/>
          </p:nvSpPr>
          <p:spPr>
            <a:xfrm>
              <a:off x="6866500" y="1427225"/>
              <a:ext cx="217650" cy="218275"/>
            </a:xfrm>
            <a:custGeom>
              <a:avLst/>
              <a:gdLst/>
              <a:ahLst/>
              <a:cxnLst/>
              <a:rect l="l" t="t" r="r" b="b"/>
              <a:pathLst>
                <a:path w="8706" h="8731" extrusionOk="0">
                  <a:moveTo>
                    <a:pt x="4353" y="0"/>
                  </a:moveTo>
                  <a:cubicBezTo>
                    <a:pt x="2014" y="0"/>
                    <a:pt x="1" y="1964"/>
                    <a:pt x="1" y="4386"/>
                  </a:cubicBezTo>
                  <a:cubicBezTo>
                    <a:pt x="1" y="6784"/>
                    <a:pt x="1947" y="8730"/>
                    <a:pt x="4353" y="8730"/>
                  </a:cubicBezTo>
                  <a:cubicBezTo>
                    <a:pt x="6759" y="8730"/>
                    <a:pt x="8706" y="6784"/>
                    <a:pt x="8706" y="4386"/>
                  </a:cubicBezTo>
                  <a:cubicBezTo>
                    <a:pt x="8706" y="1964"/>
                    <a:pt x="6692" y="0"/>
                    <a:pt x="4353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678;p42">
              <a:extLst>
                <a:ext uri="{FF2B5EF4-FFF2-40B4-BE49-F238E27FC236}">
                  <a16:creationId xmlns:a16="http://schemas.microsoft.com/office/drawing/2014/main" id="{6763F180-AC5A-DFDB-C72F-FB2A19659FEF}"/>
                </a:ext>
              </a:extLst>
            </p:cNvPr>
            <p:cNvSpPr/>
            <p:nvPr/>
          </p:nvSpPr>
          <p:spPr>
            <a:xfrm>
              <a:off x="6886350" y="1436000"/>
              <a:ext cx="185075" cy="185050"/>
            </a:xfrm>
            <a:custGeom>
              <a:avLst/>
              <a:gdLst/>
              <a:ahLst/>
              <a:cxnLst/>
              <a:rect l="l" t="t" r="r" b="b"/>
              <a:pathLst>
                <a:path w="7403" h="7402" extrusionOk="0">
                  <a:moveTo>
                    <a:pt x="3559" y="7402"/>
                  </a:moveTo>
                  <a:cubicBezTo>
                    <a:pt x="4996" y="7402"/>
                    <a:pt x="6299" y="6533"/>
                    <a:pt x="6851" y="5205"/>
                  </a:cubicBezTo>
                  <a:cubicBezTo>
                    <a:pt x="7402" y="3868"/>
                    <a:pt x="7093" y="2339"/>
                    <a:pt x="6074" y="1320"/>
                  </a:cubicBezTo>
                  <a:cubicBezTo>
                    <a:pt x="5055" y="301"/>
                    <a:pt x="3526" y="0"/>
                    <a:pt x="2197" y="552"/>
                  </a:cubicBezTo>
                  <a:cubicBezTo>
                    <a:pt x="869" y="1103"/>
                    <a:pt x="0" y="2398"/>
                    <a:pt x="0" y="3843"/>
                  </a:cubicBezTo>
                  <a:cubicBezTo>
                    <a:pt x="0" y="5806"/>
                    <a:pt x="1596" y="7394"/>
                    <a:pt x="3559" y="7402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679;p42">
              <a:extLst>
                <a:ext uri="{FF2B5EF4-FFF2-40B4-BE49-F238E27FC236}">
                  <a16:creationId xmlns:a16="http://schemas.microsoft.com/office/drawing/2014/main" id="{71F401F5-B788-E9F3-B099-646E613F331A}"/>
                </a:ext>
              </a:extLst>
            </p:cNvPr>
            <p:cNvSpPr/>
            <p:nvPr/>
          </p:nvSpPr>
          <p:spPr>
            <a:xfrm>
              <a:off x="6938550" y="1482775"/>
              <a:ext cx="85875" cy="86075"/>
            </a:xfrm>
            <a:custGeom>
              <a:avLst/>
              <a:gdLst/>
              <a:ahLst/>
              <a:cxnLst/>
              <a:rect l="l" t="t" r="r" b="b"/>
              <a:pathLst>
                <a:path w="3435" h="3443" extrusionOk="0">
                  <a:moveTo>
                    <a:pt x="1471" y="3442"/>
                  </a:moveTo>
                  <a:cubicBezTo>
                    <a:pt x="2783" y="3442"/>
                    <a:pt x="3434" y="1855"/>
                    <a:pt x="2515" y="928"/>
                  </a:cubicBezTo>
                  <a:cubicBezTo>
                    <a:pt x="1588" y="1"/>
                    <a:pt x="1" y="661"/>
                    <a:pt x="1" y="1972"/>
                  </a:cubicBezTo>
                  <a:cubicBezTo>
                    <a:pt x="1" y="2783"/>
                    <a:pt x="661" y="3434"/>
                    <a:pt x="1471" y="3442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680;p42">
              <a:extLst>
                <a:ext uri="{FF2B5EF4-FFF2-40B4-BE49-F238E27FC236}">
                  <a16:creationId xmlns:a16="http://schemas.microsoft.com/office/drawing/2014/main" id="{0041E012-F674-2CF7-1325-D4D7E19E82C6}"/>
                </a:ext>
              </a:extLst>
            </p:cNvPr>
            <p:cNvSpPr/>
            <p:nvPr/>
          </p:nvSpPr>
          <p:spPr>
            <a:xfrm>
              <a:off x="6945650" y="1502200"/>
              <a:ext cx="59350" cy="59350"/>
            </a:xfrm>
            <a:custGeom>
              <a:avLst/>
              <a:gdLst/>
              <a:ahLst/>
              <a:cxnLst/>
              <a:rect l="l" t="t" r="r" b="b"/>
              <a:pathLst>
                <a:path w="2374" h="2374" extrusionOk="0">
                  <a:moveTo>
                    <a:pt x="1187" y="1"/>
                  </a:moveTo>
                  <a:cubicBezTo>
                    <a:pt x="536" y="1"/>
                    <a:pt x="1" y="535"/>
                    <a:pt x="1" y="1187"/>
                  </a:cubicBezTo>
                  <a:cubicBezTo>
                    <a:pt x="1" y="1847"/>
                    <a:pt x="536" y="2373"/>
                    <a:pt x="1187" y="2373"/>
                  </a:cubicBezTo>
                  <a:cubicBezTo>
                    <a:pt x="1839" y="2373"/>
                    <a:pt x="2373" y="1847"/>
                    <a:pt x="2373" y="1187"/>
                  </a:cubicBezTo>
                  <a:cubicBezTo>
                    <a:pt x="2373" y="535"/>
                    <a:pt x="1839" y="1"/>
                    <a:pt x="1187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681;p42">
              <a:extLst>
                <a:ext uri="{FF2B5EF4-FFF2-40B4-BE49-F238E27FC236}">
                  <a16:creationId xmlns:a16="http://schemas.microsoft.com/office/drawing/2014/main" id="{62F66281-469E-3D3E-3AFA-DFC0A3CF4D3E}"/>
                </a:ext>
              </a:extLst>
            </p:cNvPr>
            <p:cNvSpPr/>
            <p:nvPr/>
          </p:nvSpPr>
          <p:spPr>
            <a:xfrm>
              <a:off x="6936900" y="1354325"/>
              <a:ext cx="76875" cy="65000"/>
            </a:xfrm>
            <a:custGeom>
              <a:avLst/>
              <a:gdLst/>
              <a:ahLst/>
              <a:cxnLst/>
              <a:rect l="l" t="t" r="r" b="b"/>
              <a:pathLst>
                <a:path w="3075" h="2600" extrusionOk="0">
                  <a:moveTo>
                    <a:pt x="2281" y="2499"/>
                  </a:moveTo>
                  <a:lnTo>
                    <a:pt x="3074" y="569"/>
                  </a:lnTo>
                  <a:cubicBezTo>
                    <a:pt x="3074" y="569"/>
                    <a:pt x="2757" y="1"/>
                    <a:pt x="1487" y="68"/>
                  </a:cubicBezTo>
                  <a:cubicBezTo>
                    <a:pt x="217" y="126"/>
                    <a:pt x="0" y="544"/>
                    <a:pt x="0" y="544"/>
                  </a:cubicBezTo>
                  <a:lnTo>
                    <a:pt x="702" y="2599"/>
                  </a:ln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682;p42">
              <a:extLst>
                <a:ext uri="{FF2B5EF4-FFF2-40B4-BE49-F238E27FC236}">
                  <a16:creationId xmlns:a16="http://schemas.microsoft.com/office/drawing/2014/main" id="{57717429-B028-2D19-AEB2-7FCBD0E0ADB7}"/>
                </a:ext>
              </a:extLst>
            </p:cNvPr>
            <p:cNvSpPr/>
            <p:nvPr/>
          </p:nvSpPr>
          <p:spPr>
            <a:xfrm>
              <a:off x="6937100" y="1357675"/>
              <a:ext cx="71025" cy="61650"/>
            </a:xfrm>
            <a:custGeom>
              <a:avLst/>
              <a:gdLst/>
              <a:ahLst/>
              <a:cxnLst/>
              <a:rect l="l" t="t" r="r" b="b"/>
              <a:pathLst>
                <a:path w="2841" h="2466" extrusionOk="0">
                  <a:moveTo>
                    <a:pt x="0" y="427"/>
                  </a:moveTo>
                  <a:lnTo>
                    <a:pt x="694" y="2465"/>
                  </a:lnTo>
                  <a:lnTo>
                    <a:pt x="1880" y="2390"/>
                  </a:lnTo>
                  <a:lnTo>
                    <a:pt x="2841" y="34"/>
                  </a:lnTo>
                  <a:cubicBezTo>
                    <a:pt x="2841" y="34"/>
                    <a:pt x="2055" y="1"/>
                    <a:pt x="1187" y="51"/>
                  </a:cubicBezTo>
                  <a:cubicBezTo>
                    <a:pt x="326" y="109"/>
                    <a:pt x="151" y="301"/>
                    <a:pt x="0" y="427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683;p42">
              <a:extLst>
                <a:ext uri="{FF2B5EF4-FFF2-40B4-BE49-F238E27FC236}">
                  <a16:creationId xmlns:a16="http://schemas.microsoft.com/office/drawing/2014/main" id="{F8A3569E-929F-6D2C-B6DD-5CED2092517E}"/>
                </a:ext>
              </a:extLst>
            </p:cNvPr>
            <p:cNvSpPr/>
            <p:nvPr/>
          </p:nvSpPr>
          <p:spPr>
            <a:xfrm>
              <a:off x="6918725" y="1335750"/>
              <a:ext cx="112175" cy="37000"/>
            </a:xfrm>
            <a:custGeom>
              <a:avLst/>
              <a:gdLst/>
              <a:ahLst/>
              <a:cxnLst/>
              <a:rect l="l" t="t" r="r" b="b"/>
              <a:pathLst>
                <a:path w="4487" h="1480" extrusionOk="0">
                  <a:moveTo>
                    <a:pt x="0" y="318"/>
                  </a:moveTo>
                  <a:lnTo>
                    <a:pt x="4486" y="0"/>
                  </a:lnTo>
                  <a:lnTo>
                    <a:pt x="4486" y="1162"/>
                  </a:lnTo>
                  <a:lnTo>
                    <a:pt x="0" y="1479"/>
                  </a:ln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684;p42">
              <a:extLst>
                <a:ext uri="{FF2B5EF4-FFF2-40B4-BE49-F238E27FC236}">
                  <a16:creationId xmlns:a16="http://schemas.microsoft.com/office/drawing/2014/main" id="{C704F4C0-6C2E-470E-8D81-672468426858}"/>
                </a:ext>
              </a:extLst>
            </p:cNvPr>
            <p:cNvSpPr/>
            <p:nvPr/>
          </p:nvSpPr>
          <p:spPr>
            <a:xfrm>
              <a:off x="7652200" y="1307350"/>
              <a:ext cx="62050" cy="30500"/>
            </a:xfrm>
            <a:custGeom>
              <a:avLst/>
              <a:gdLst/>
              <a:ahLst/>
              <a:cxnLst/>
              <a:rect l="l" t="t" r="r" b="b"/>
              <a:pathLst>
                <a:path w="2482" h="1220" extrusionOk="0">
                  <a:moveTo>
                    <a:pt x="1" y="109"/>
                  </a:moveTo>
                  <a:lnTo>
                    <a:pt x="2482" y="0"/>
                  </a:lnTo>
                  <a:lnTo>
                    <a:pt x="2482" y="1111"/>
                  </a:lnTo>
                  <a:lnTo>
                    <a:pt x="1" y="1220"/>
                  </a:ln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685;p42">
              <a:extLst>
                <a:ext uri="{FF2B5EF4-FFF2-40B4-BE49-F238E27FC236}">
                  <a16:creationId xmlns:a16="http://schemas.microsoft.com/office/drawing/2014/main" id="{9CE34F08-D115-013A-7E90-2650855D6994}"/>
                </a:ext>
              </a:extLst>
            </p:cNvPr>
            <p:cNvSpPr/>
            <p:nvPr/>
          </p:nvSpPr>
          <p:spPr>
            <a:xfrm>
              <a:off x="7605850" y="1339100"/>
              <a:ext cx="161675" cy="181500"/>
            </a:xfrm>
            <a:custGeom>
              <a:avLst/>
              <a:gdLst/>
              <a:ahLst/>
              <a:cxnLst/>
              <a:rect l="l" t="t" r="r" b="b"/>
              <a:pathLst>
                <a:path w="6467" h="7260" extrusionOk="0">
                  <a:moveTo>
                    <a:pt x="3108" y="7260"/>
                  </a:moveTo>
                  <a:cubicBezTo>
                    <a:pt x="4369" y="7260"/>
                    <a:pt x="5497" y="6499"/>
                    <a:pt x="5982" y="5338"/>
                  </a:cubicBezTo>
                  <a:cubicBezTo>
                    <a:pt x="6466" y="4177"/>
                    <a:pt x="6199" y="2840"/>
                    <a:pt x="5305" y="1955"/>
                  </a:cubicBezTo>
                  <a:cubicBezTo>
                    <a:pt x="3350" y="0"/>
                    <a:pt x="0" y="1387"/>
                    <a:pt x="0" y="4152"/>
                  </a:cubicBezTo>
                  <a:cubicBezTo>
                    <a:pt x="8" y="5865"/>
                    <a:pt x="1395" y="7260"/>
                    <a:pt x="3108" y="7260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686;p42">
              <a:extLst>
                <a:ext uri="{FF2B5EF4-FFF2-40B4-BE49-F238E27FC236}">
                  <a16:creationId xmlns:a16="http://schemas.microsoft.com/office/drawing/2014/main" id="{1249C5CB-52DF-A1ED-6C70-85920C5B1A00}"/>
                </a:ext>
              </a:extLst>
            </p:cNvPr>
            <p:cNvSpPr/>
            <p:nvPr/>
          </p:nvSpPr>
          <p:spPr>
            <a:xfrm>
              <a:off x="7601875" y="1334925"/>
              <a:ext cx="170025" cy="170025"/>
            </a:xfrm>
            <a:custGeom>
              <a:avLst/>
              <a:gdLst/>
              <a:ahLst/>
              <a:cxnLst/>
              <a:rect l="l" t="t" r="r" b="b"/>
              <a:pathLst>
                <a:path w="6801" h="6801" extrusionOk="0">
                  <a:moveTo>
                    <a:pt x="3267" y="6800"/>
                  </a:moveTo>
                  <a:cubicBezTo>
                    <a:pt x="4595" y="6800"/>
                    <a:pt x="5781" y="6007"/>
                    <a:pt x="6291" y="4778"/>
                  </a:cubicBezTo>
                  <a:cubicBezTo>
                    <a:pt x="6801" y="3559"/>
                    <a:pt x="6516" y="2155"/>
                    <a:pt x="5581" y="1220"/>
                  </a:cubicBezTo>
                  <a:cubicBezTo>
                    <a:pt x="4645" y="284"/>
                    <a:pt x="3242" y="0"/>
                    <a:pt x="2022" y="510"/>
                  </a:cubicBezTo>
                  <a:cubicBezTo>
                    <a:pt x="794" y="1011"/>
                    <a:pt x="0" y="2205"/>
                    <a:pt x="0" y="3534"/>
                  </a:cubicBezTo>
                  <a:cubicBezTo>
                    <a:pt x="0" y="5330"/>
                    <a:pt x="1462" y="6800"/>
                    <a:pt x="3267" y="6800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687;p42">
              <a:extLst>
                <a:ext uri="{FF2B5EF4-FFF2-40B4-BE49-F238E27FC236}">
                  <a16:creationId xmlns:a16="http://schemas.microsoft.com/office/drawing/2014/main" id="{9D6F8207-5382-2DC4-EA38-4895315D8ECE}"/>
                </a:ext>
              </a:extLst>
            </p:cNvPr>
            <p:cNvSpPr/>
            <p:nvPr/>
          </p:nvSpPr>
          <p:spPr>
            <a:xfrm>
              <a:off x="7588725" y="1355375"/>
              <a:ext cx="165000" cy="146850"/>
            </a:xfrm>
            <a:custGeom>
              <a:avLst/>
              <a:gdLst/>
              <a:ahLst/>
              <a:cxnLst/>
              <a:rect l="l" t="t" r="r" b="b"/>
              <a:pathLst>
                <a:path w="6600" h="5874" extrusionOk="0">
                  <a:moveTo>
                    <a:pt x="3793" y="17"/>
                  </a:moveTo>
                  <a:cubicBezTo>
                    <a:pt x="1278" y="1"/>
                    <a:pt x="0" y="3033"/>
                    <a:pt x="1779" y="4821"/>
                  </a:cubicBezTo>
                  <a:cubicBezTo>
                    <a:pt x="2581" y="5631"/>
                    <a:pt x="3793" y="5874"/>
                    <a:pt x="4854" y="5439"/>
                  </a:cubicBezTo>
                  <a:cubicBezTo>
                    <a:pt x="5906" y="5005"/>
                    <a:pt x="6600" y="3977"/>
                    <a:pt x="6600" y="2833"/>
                  </a:cubicBezTo>
                  <a:cubicBezTo>
                    <a:pt x="6583" y="1287"/>
                    <a:pt x="5338" y="34"/>
                    <a:pt x="3793" y="17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688;p42">
              <a:extLst>
                <a:ext uri="{FF2B5EF4-FFF2-40B4-BE49-F238E27FC236}">
                  <a16:creationId xmlns:a16="http://schemas.microsoft.com/office/drawing/2014/main" id="{DED7CEF4-7565-3E9A-5D8C-0459AFA94B0A}"/>
                </a:ext>
              </a:extLst>
            </p:cNvPr>
            <p:cNvSpPr/>
            <p:nvPr/>
          </p:nvSpPr>
          <p:spPr>
            <a:xfrm>
              <a:off x="7657625" y="1399500"/>
              <a:ext cx="52025" cy="47375"/>
            </a:xfrm>
            <a:custGeom>
              <a:avLst/>
              <a:gdLst/>
              <a:ahLst/>
              <a:cxnLst/>
              <a:rect l="l" t="t" r="r" b="b"/>
              <a:pathLst>
                <a:path w="2081" h="1895" extrusionOk="0">
                  <a:moveTo>
                    <a:pt x="1038" y="0"/>
                  </a:moveTo>
                  <a:cubicBezTo>
                    <a:pt x="794" y="0"/>
                    <a:pt x="552" y="94"/>
                    <a:pt x="368" y="282"/>
                  </a:cubicBezTo>
                  <a:cubicBezTo>
                    <a:pt x="1" y="650"/>
                    <a:pt x="1" y="1251"/>
                    <a:pt x="368" y="1619"/>
                  </a:cubicBezTo>
                  <a:cubicBezTo>
                    <a:pt x="552" y="1803"/>
                    <a:pt x="794" y="1895"/>
                    <a:pt x="1038" y="1895"/>
                  </a:cubicBezTo>
                  <a:cubicBezTo>
                    <a:pt x="1281" y="1895"/>
                    <a:pt x="1525" y="1803"/>
                    <a:pt x="1713" y="1619"/>
                  </a:cubicBezTo>
                  <a:cubicBezTo>
                    <a:pt x="2081" y="1251"/>
                    <a:pt x="2081" y="650"/>
                    <a:pt x="1713" y="282"/>
                  </a:cubicBezTo>
                  <a:cubicBezTo>
                    <a:pt x="1525" y="94"/>
                    <a:pt x="1281" y="0"/>
                    <a:pt x="1038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689;p42">
              <a:extLst>
                <a:ext uri="{FF2B5EF4-FFF2-40B4-BE49-F238E27FC236}">
                  <a16:creationId xmlns:a16="http://schemas.microsoft.com/office/drawing/2014/main" id="{61117081-95A7-5B00-F6FA-7BC6E249BA4A}"/>
                </a:ext>
              </a:extLst>
            </p:cNvPr>
            <p:cNvSpPr/>
            <p:nvPr/>
          </p:nvSpPr>
          <p:spPr>
            <a:xfrm>
              <a:off x="7664525" y="1397575"/>
              <a:ext cx="44725" cy="44700"/>
            </a:xfrm>
            <a:custGeom>
              <a:avLst/>
              <a:gdLst/>
              <a:ahLst/>
              <a:cxnLst/>
              <a:rect l="l" t="t" r="r" b="b"/>
              <a:pathLst>
                <a:path w="1789" h="1788" extrusionOk="0">
                  <a:moveTo>
                    <a:pt x="761" y="1788"/>
                  </a:moveTo>
                  <a:cubicBezTo>
                    <a:pt x="1446" y="1788"/>
                    <a:pt x="1788" y="961"/>
                    <a:pt x="1304" y="485"/>
                  </a:cubicBezTo>
                  <a:cubicBezTo>
                    <a:pt x="819" y="0"/>
                    <a:pt x="1" y="343"/>
                    <a:pt x="1" y="1028"/>
                  </a:cubicBezTo>
                  <a:cubicBezTo>
                    <a:pt x="1" y="1445"/>
                    <a:pt x="343" y="1788"/>
                    <a:pt x="761" y="1788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690;p42">
              <a:extLst>
                <a:ext uri="{FF2B5EF4-FFF2-40B4-BE49-F238E27FC236}">
                  <a16:creationId xmlns:a16="http://schemas.microsoft.com/office/drawing/2014/main" id="{409D4716-1331-15C6-E409-CD3A7712E0A4}"/>
                </a:ext>
              </a:extLst>
            </p:cNvPr>
            <p:cNvSpPr/>
            <p:nvPr/>
          </p:nvSpPr>
          <p:spPr>
            <a:xfrm>
              <a:off x="7658875" y="1308400"/>
              <a:ext cx="49525" cy="41775"/>
            </a:xfrm>
            <a:custGeom>
              <a:avLst/>
              <a:gdLst/>
              <a:ahLst/>
              <a:cxnLst/>
              <a:rect l="l" t="t" r="r" b="b"/>
              <a:pathLst>
                <a:path w="1981" h="1671" extrusionOk="0">
                  <a:moveTo>
                    <a:pt x="1471" y="1612"/>
                  </a:moveTo>
                  <a:lnTo>
                    <a:pt x="1981" y="368"/>
                  </a:lnTo>
                  <a:cubicBezTo>
                    <a:pt x="1981" y="368"/>
                    <a:pt x="1772" y="0"/>
                    <a:pt x="962" y="42"/>
                  </a:cubicBezTo>
                  <a:cubicBezTo>
                    <a:pt x="151" y="84"/>
                    <a:pt x="1" y="343"/>
                    <a:pt x="1" y="343"/>
                  </a:cubicBezTo>
                  <a:lnTo>
                    <a:pt x="452" y="1671"/>
                  </a:ln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691;p42">
              <a:extLst>
                <a:ext uri="{FF2B5EF4-FFF2-40B4-BE49-F238E27FC236}">
                  <a16:creationId xmlns:a16="http://schemas.microsoft.com/office/drawing/2014/main" id="{9CD41311-2F6D-F77E-FF26-D87BE950F016}"/>
                </a:ext>
              </a:extLst>
            </p:cNvPr>
            <p:cNvSpPr/>
            <p:nvPr/>
          </p:nvSpPr>
          <p:spPr>
            <a:xfrm>
              <a:off x="7659100" y="1310275"/>
              <a:ext cx="41575" cy="39900"/>
            </a:xfrm>
            <a:custGeom>
              <a:avLst/>
              <a:gdLst/>
              <a:ahLst/>
              <a:cxnLst/>
              <a:rect l="l" t="t" r="r" b="b"/>
              <a:pathLst>
                <a:path w="1663" h="1596" extrusionOk="0">
                  <a:moveTo>
                    <a:pt x="0" y="284"/>
                  </a:moveTo>
                  <a:lnTo>
                    <a:pt x="443" y="1596"/>
                  </a:lnTo>
                  <a:lnTo>
                    <a:pt x="1203" y="1554"/>
                  </a:lnTo>
                  <a:lnTo>
                    <a:pt x="1663" y="376"/>
                  </a:lnTo>
                  <a:cubicBezTo>
                    <a:pt x="1663" y="376"/>
                    <a:pt x="1421" y="0"/>
                    <a:pt x="761" y="42"/>
                  </a:cubicBezTo>
                  <a:cubicBezTo>
                    <a:pt x="309" y="75"/>
                    <a:pt x="92" y="201"/>
                    <a:pt x="0" y="284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692;p42">
              <a:extLst>
                <a:ext uri="{FF2B5EF4-FFF2-40B4-BE49-F238E27FC236}">
                  <a16:creationId xmlns:a16="http://schemas.microsoft.com/office/drawing/2014/main" id="{D703BAF6-BD97-114E-49F9-70FC7C231435}"/>
                </a:ext>
              </a:extLst>
            </p:cNvPr>
            <p:cNvSpPr/>
            <p:nvPr/>
          </p:nvSpPr>
          <p:spPr>
            <a:xfrm>
              <a:off x="7647200" y="1296475"/>
              <a:ext cx="72275" cy="23625"/>
            </a:xfrm>
            <a:custGeom>
              <a:avLst/>
              <a:gdLst/>
              <a:ahLst/>
              <a:cxnLst/>
              <a:rect l="l" t="t" r="r" b="b"/>
              <a:pathLst>
                <a:path w="2891" h="945" extrusionOk="0">
                  <a:moveTo>
                    <a:pt x="0" y="201"/>
                  </a:moveTo>
                  <a:lnTo>
                    <a:pt x="2891" y="1"/>
                  </a:lnTo>
                  <a:lnTo>
                    <a:pt x="2891" y="744"/>
                  </a:lnTo>
                  <a:lnTo>
                    <a:pt x="0" y="945"/>
                  </a:ln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TextBox 88"/>
          <p:cNvSpPr txBox="1"/>
          <p:nvPr/>
        </p:nvSpPr>
        <p:spPr>
          <a:xfrm>
            <a:off x="2841461" y="666209"/>
            <a:ext cx="103077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1676400" y="1884218"/>
            <a:ext cx="14202338" cy="6786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Goal:</a:t>
            </a:r>
          </a:p>
          <a:p>
            <a:pPr>
              <a:lnSpc>
                <a:spcPct val="150000"/>
              </a:lnSpc>
            </a:pPr>
            <a:endParaRPr lang="en-US" sz="3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uncover the factors influencing flight fare variation in India through data exploration, statistical analysis, and visual 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insights</a:t>
            </a:r>
          </a:p>
          <a:p>
            <a:pPr marL="514350" indent="-5143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challenges to uncover trends in airfare and how different flight attributes impact pricing. </a:t>
            </a:r>
          </a:p>
          <a:p>
            <a:pPr marL="514350" indent="-5143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 pricing patterns across different Indian domestic airlines and 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routes.</a:t>
            </a:r>
          </a:p>
          <a:p>
            <a:pPr marL="514350" indent="-5143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apply statistical tests to validate significant influences on 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pricing.</a:t>
            </a:r>
          </a:p>
          <a:p>
            <a:pPr marL="514350" indent="-5143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actionable insights for customers to find better fares and for airlines to optimize pricing 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strategies.</a:t>
            </a:r>
          </a:p>
        </p:txBody>
      </p:sp>
    </p:spTree>
    <p:extLst>
      <p:ext uri="{BB962C8B-B14F-4D97-AF65-F5344CB8AC3E}">
        <p14:creationId xmlns:p14="http://schemas.microsoft.com/office/powerpoint/2010/main" val="2995911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3" name="Diagram 122"/>
          <p:cNvGraphicFramePr/>
          <p:nvPr>
            <p:extLst>
              <p:ext uri="{D42A27DB-BD31-4B8C-83A1-F6EECF244321}">
                <p14:modId xmlns:p14="http://schemas.microsoft.com/office/powerpoint/2010/main" val="3115126176"/>
              </p:ext>
            </p:extLst>
          </p:nvPr>
        </p:nvGraphicFramePr>
        <p:xfrm>
          <a:off x="387928" y="623456"/>
          <a:ext cx="11391873" cy="44847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31" name="Group 130"/>
          <p:cNvGrpSpPr/>
          <p:nvPr/>
        </p:nvGrpSpPr>
        <p:grpSpPr>
          <a:xfrm>
            <a:off x="5430982" y="5544045"/>
            <a:ext cx="8492835" cy="1069226"/>
            <a:chOff x="0" y="54971"/>
            <a:chExt cx="8632073" cy="1209501"/>
          </a:xfrm>
        </p:grpSpPr>
        <p:sp>
          <p:nvSpPr>
            <p:cNvPr id="144" name="Rounded Rectangle 143"/>
            <p:cNvSpPr/>
            <p:nvPr/>
          </p:nvSpPr>
          <p:spPr>
            <a:xfrm>
              <a:off x="0" y="54971"/>
              <a:ext cx="8632073" cy="1209501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5" name="Rounded Rectangle 4"/>
            <p:cNvSpPr txBox="1"/>
            <p:nvPr/>
          </p:nvSpPr>
          <p:spPr>
            <a:xfrm>
              <a:off x="35425" y="90396"/>
              <a:ext cx="7326927" cy="113865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5740" tIns="205740" rIns="205740" bIns="205740" numCol="1" spcCol="1270" anchor="ctr" anchorCtr="0">
              <a:noAutofit/>
            </a:bodyPr>
            <a:lstStyle/>
            <a:p>
              <a:pPr lvl="0" algn="l" defTabSz="2400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5400" kern="1200"/>
            </a:p>
          </p:txBody>
        </p:sp>
      </p:grpSp>
      <p:grpSp>
        <p:nvGrpSpPr>
          <p:cNvPr id="132" name="Group 131"/>
          <p:cNvGrpSpPr/>
          <p:nvPr/>
        </p:nvGrpSpPr>
        <p:grpSpPr>
          <a:xfrm>
            <a:off x="6871855" y="7049089"/>
            <a:ext cx="8783781" cy="1093185"/>
            <a:chOff x="761653" y="1411084"/>
            <a:chExt cx="8632073" cy="1209501"/>
          </a:xfrm>
        </p:grpSpPr>
        <p:sp>
          <p:nvSpPr>
            <p:cNvPr id="142" name="Rounded Rectangle 141"/>
            <p:cNvSpPr/>
            <p:nvPr/>
          </p:nvSpPr>
          <p:spPr>
            <a:xfrm>
              <a:off x="761653" y="1411084"/>
              <a:ext cx="8632073" cy="1209501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3" name="Rounded Rectangle 6"/>
            <p:cNvSpPr txBox="1"/>
            <p:nvPr/>
          </p:nvSpPr>
          <p:spPr>
            <a:xfrm>
              <a:off x="797078" y="1446509"/>
              <a:ext cx="7013394" cy="113865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5740" tIns="205740" rIns="205740" bIns="205740" numCol="1" spcCol="1270" anchor="ctr" anchorCtr="0">
              <a:noAutofit/>
            </a:bodyPr>
            <a:lstStyle/>
            <a:p>
              <a:pPr lvl="0" algn="l" defTabSz="2400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5400" kern="1200"/>
            </a:p>
          </p:txBody>
        </p:sp>
      </p:grpSp>
      <p:grpSp>
        <p:nvGrpSpPr>
          <p:cNvPr id="133" name="Group 132"/>
          <p:cNvGrpSpPr/>
          <p:nvPr/>
        </p:nvGrpSpPr>
        <p:grpSpPr>
          <a:xfrm>
            <a:off x="9102436" y="8677055"/>
            <a:ext cx="8354291" cy="950353"/>
            <a:chOff x="1523307" y="2822169"/>
            <a:chExt cx="8632073" cy="1209501"/>
          </a:xfrm>
        </p:grpSpPr>
        <p:sp>
          <p:nvSpPr>
            <p:cNvPr id="140" name="Rounded Rectangle 139"/>
            <p:cNvSpPr/>
            <p:nvPr/>
          </p:nvSpPr>
          <p:spPr>
            <a:xfrm>
              <a:off x="1523307" y="2822169"/>
              <a:ext cx="8632073" cy="1209501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1" name="Rounded Rectangle 8"/>
            <p:cNvSpPr txBox="1"/>
            <p:nvPr/>
          </p:nvSpPr>
          <p:spPr>
            <a:xfrm>
              <a:off x="1558732" y="2857594"/>
              <a:ext cx="7013394" cy="113865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5740" tIns="205740" rIns="205740" bIns="205740" numCol="1" spcCol="1270" anchor="ctr" anchorCtr="0">
              <a:noAutofit/>
            </a:bodyPr>
            <a:lstStyle/>
            <a:p>
              <a:pPr lvl="0" algn="l" defTabSz="2400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5400" kern="1200"/>
            </a:p>
          </p:txBody>
        </p:sp>
      </p:grpSp>
      <p:grpSp>
        <p:nvGrpSpPr>
          <p:cNvPr id="134" name="Group 133"/>
          <p:cNvGrpSpPr/>
          <p:nvPr/>
        </p:nvGrpSpPr>
        <p:grpSpPr>
          <a:xfrm>
            <a:off x="11859291" y="6355609"/>
            <a:ext cx="786175" cy="786175"/>
            <a:chOff x="7845898" y="917205"/>
            <a:chExt cx="786175" cy="786175"/>
          </a:xfrm>
        </p:grpSpPr>
        <p:sp>
          <p:nvSpPr>
            <p:cNvPr id="138" name="Down Arrow 137"/>
            <p:cNvSpPr/>
            <p:nvPr/>
          </p:nvSpPr>
          <p:spPr>
            <a:xfrm>
              <a:off x="7845898" y="917205"/>
              <a:ext cx="786175" cy="786175"/>
            </a:xfrm>
            <a:prstGeom prst="downArrow">
              <a:avLst>
                <a:gd name="adj1" fmla="val 55000"/>
                <a:gd name="adj2" fmla="val 45000"/>
              </a:avLst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39" name="Down Arrow 10"/>
            <p:cNvSpPr txBox="1"/>
            <p:nvPr/>
          </p:nvSpPr>
          <p:spPr>
            <a:xfrm>
              <a:off x="8022787" y="917205"/>
              <a:ext cx="432397" cy="59159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lvl="0"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3600" kern="1200"/>
            </a:p>
          </p:txBody>
        </p:sp>
      </p:grpSp>
      <p:grpSp>
        <p:nvGrpSpPr>
          <p:cNvPr id="135" name="Group 134"/>
          <p:cNvGrpSpPr/>
          <p:nvPr/>
        </p:nvGrpSpPr>
        <p:grpSpPr>
          <a:xfrm>
            <a:off x="13530729" y="7918715"/>
            <a:ext cx="786175" cy="786175"/>
            <a:chOff x="8607551" y="2320226"/>
            <a:chExt cx="786175" cy="786175"/>
          </a:xfrm>
        </p:grpSpPr>
        <p:sp>
          <p:nvSpPr>
            <p:cNvPr id="136" name="Down Arrow 135"/>
            <p:cNvSpPr/>
            <p:nvPr/>
          </p:nvSpPr>
          <p:spPr>
            <a:xfrm>
              <a:off x="8607551" y="2320226"/>
              <a:ext cx="786175" cy="786175"/>
            </a:xfrm>
            <a:prstGeom prst="downArrow">
              <a:avLst>
                <a:gd name="adj1" fmla="val 55000"/>
                <a:gd name="adj2" fmla="val 45000"/>
              </a:avLst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37" name="Down Arrow 12"/>
            <p:cNvSpPr txBox="1"/>
            <p:nvPr/>
          </p:nvSpPr>
          <p:spPr>
            <a:xfrm>
              <a:off x="8784440" y="2320226"/>
              <a:ext cx="432397" cy="59159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lvl="0"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3600" kern="1200"/>
            </a:p>
          </p:txBody>
        </p:sp>
      </p:grpSp>
      <p:grpSp>
        <p:nvGrpSpPr>
          <p:cNvPr id="146" name="Group 145"/>
          <p:cNvGrpSpPr/>
          <p:nvPr/>
        </p:nvGrpSpPr>
        <p:grpSpPr>
          <a:xfrm>
            <a:off x="9848966" y="4769187"/>
            <a:ext cx="786175" cy="786175"/>
            <a:chOff x="7845898" y="917205"/>
            <a:chExt cx="786175" cy="786175"/>
          </a:xfrm>
        </p:grpSpPr>
        <p:sp>
          <p:nvSpPr>
            <p:cNvPr id="147" name="Down Arrow 146"/>
            <p:cNvSpPr/>
            <p:nvPr/>
          </p:nvSpPr>
          <p:spPr>
            <a:xfrm>
              <a:off x="7845898" y="917205"/>
              <a:ext cx="786175" cy="786175"/>
            </a:xfrm>
            <a:prstGeom prst="downArrow">
              <a:avLst>
                <a:gd name="adj1" fmla="val 55000"/>
                <a:gd name="adj2" fmla="val 45000"/>
              </a:avLst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8" name="Down Arrow 10"/>
            <p:cNvSpPr txBox="1"/>
            <p:nvPr/>
          </p:nvSpPr>
          <p:spPr>
            <a:xfrm>
              <a:off x="8022787" y="917205"/>
              <a:ext cx="432397" cy="59159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lvl="0"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3600" kern="1200"/>
            </a:p>
          </p:txBody>
        </p:sp>
      </p:grpSp>
      <p:sp>
        <p:nvSpPr>
          <p:cNvPr id="150" name="TextBox 149"/>
          <p:cNvSpPr txBox="1"/>
          <p:nvPr/>
        </p:nvSpPr>
        <p:spPr>
          <a:xfrm>
            <a:off x="5882335" y="5373178"/>
            <a:ext cx="751484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3300" b="1" dirty="0" smtClean="0">
              <a:solidFill>
                <a:schemeClr val="bg1"/>
              </a:solidFill>
            </a:endParaRPr>
          </a:p>
          <a:p>
            <a:pPr algn="ctr"/>
            <a:r>
              <a:rPr lang="en-US" sz="3300" b="1" smtClean="0">
                <a:solidFill>
                  <a:schemeClr val="bg1"/>
                </a:solidFill>
              </a:rPr>
              <a:t>Statistical and SQL </a:t>
            </a:r>
            <a:r>
              <a:rPr lang="en-US" sz="3300" b="1" dirty="0" smtClean="0">
                <a:solidFill>
                  <a:schemeClr val="bg1"/>
                </a:solidFill>
              </a:rPr>
              <a:t>Analysis</a:t>
            </a:r>
            <a:endParaRPr lang="en-US" sz="3300" b="1" dirty="0">
              <a:solidFill>
                <a:schemeClr val="bg1"/>
              </a:solidFill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8719468" y="6780014"/>
            <a:ext cx="374910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3300" b="1" dirty="0">
              <a:solidFill>
                <a:schemeClr val="bg1"/>
              </a:solidFill>
            </a:endParaRPr>
          </a:p>
          <a:p>
            <a:pPr algn="ctr"/>
            <a:r>
              <a:rPr lang="en-US" sz="3300" b="1" dirty="0" smtClean="0">
                <a:solidFill>
                  <a:schemeClr val="bg1"/>
                </a:solidFill>
              </a:rPr>
              <a:t>Visualizations</a:t>
            </a:r>
            <a:endParaRPr lang="en-US" sz="3300" b="1" dirty="0">
              <a:solidFill>
                <a:schemeClr val="bg1"/>
              </a:solidFill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10141527" y="8704890"/>
            <a:ext cx="6553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 smtClean="0">
                <a:solidFill>
                  <a:schemeClr val="bg1"/>
                </a:solidFill>
              </a:rPr>
              <a:t>Key Findings</a:t>
            </a:r>
            <a:endParaRPr lang="en-US" sz="3000" b="1" dirty="0">
              <a:solidFill>
                <a:schemeClr val="bg1"/>
              </a:solidFill>
            </a:endParaRPr>
          </a:p>
        </p:txBody>
      </p:sp>
      <p:pic>
        <p:nvPicPr>
          <p:cNvPr id="237" name="Google Shape;89;p1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-166400" y="6080279"/>
            <a:ext cx="7812473" cy="334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89;p1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0919485" y="940956"/>
            <a:ext cx="7812473" cy="3348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9" name="Google Shape;612;p42">
            <a:extLst>
              <a:ext uri="{FF2B5EF4-FFF2-40B4-BE49-F238E27FC236}">
                <a16:creationId xmlns:a16="http://schemas.microsoft.com/office/drawing/2014/main" id="{0DBB7EDA-E4AE-0D40-7624-8C09292941FA}"/>
              </a:ext>
            </a:extLst>
          </p:cNvPr>
          <p:cNvGrpSpPr/>
          <p:nvPr/>
        </p:nvGrpSpPr>
        <p:grpSpPr>
          <a:xfrm rot="1811492">
            <a:off x="10894308" y="523464"/>
            <a:ext cx="5047639" cy="2519988"/>
            <a:chOff x="4200950" y="429125"/>
            <a:chExt cx="4150500" cy="1300125"/>
          </a:xfrm>
          <a:solidFill>
            <a:schemeClr val="accent1">
              <a:lumMod val="75000"/>
            </a:schemeClr>
          </a:solidFill>
        </p:grpSpPr>
        <p:sp>
          <p:nvSpPr>
            <p:cNvPr id="240" name="Google Shape;613;p42">
              <a:extLst>
                <a:ext uri="{FF2B5EF4-FFF2-40B4-BE49-F238E27FC236}">
                  <a16:creationId xmlns:a16="http://schemas.microsoft.com/office/drawing/2014/main" id="{EE2BC537-E25C-65B0-5F11-89E0A8738820}"/>
                </a:ext>
              </a:extLst>
            </p:cNvPr>
            <p:cNvSpPr/>
            <p:nvPr/>
          </p:nvSpPr>
          <p:spPr>
            <a:xfrm>
              <a:off x="5810975" y="1410100"/>
              <a:ext cx="21325" cy="266925"/>
            </a:xfrm>
            <a:custGeom>
              <a:avLst/>
              <a:gdLst/>
              <a:ahLst/>
              <a:cxnLst/>
              <a:rect l="l" t="t" r="r" b="b"/>
              <a:pathLst>
                <a:path w="853" h="10677" extrusionOk="0">
                  <a:moveTo>
                    <a:pt x="0" y="0"/>
                  </a:moveTo>
                  <a:lnTo>
                    <a:pt x="0" y="10677"/>
                  </a:lnTo>
                  <a:lnTo>
                    <a:pt x="853" y="10677"/>
                  </a:lnTo>
                  <a:lnTo>
                    <a:pt x="853" y="0"/>
                  </a:ln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614;p42">
              <a:extLst>
                <a:ext uri="{FF2B5EF4-FFF2-40B4-BE49-F238E27FC236}">
                  <a16:creationId xmlns:a16="http://schemas.microsoft.com/office/drawing/2014/main" id="{20BA07B9-38FF-48E1-C077-08270F44D72A}"/>
                </a:ext>
              </a:extLst>
            </p:cNvPr>
            <p:cNvSpPr/>
            <p:nvPr/>
          </p:nvSpPr>
          <p:spPr>
            <a:xfrm>
              <a:off x="5740600" y="1609975"/>
              <a:ext cx="47000" cy="119275"/>
            </a:xfrm>
            <a:custGeom>
              <a:avLst/>
              <a:gdLst/>
              <a:ahLst/>
              <a:cxnLst/>
              <a:rect l="l" t="t" r="r" b="b"/>
              <a:pathLst>
                <a:path w="1880" h="4771" extrusionOk="0">
                  <a:moveTo>
                    <a:pt x="635" y="0"/>
                  </a:moveTo>
                  <a:cubicBezTo>
                    <a:pt x="284" y="0"/>
                    <a:pt x="0" y="284"/>
                    <a:pt x="0" y="635"/>
                  </a:cubicBezTo>
                  <a:lnTo>
                    <a:pt x="0" y="4144"/>
                  </a:lnTo>
                  <a:cubicBezTo>
                    <a:pt x="0" y="4495"/>
                    <a:pt x="284" y="4770"/>
                    <a:pt x="635" y="4770"/>
                  </a:cubicBezTo>
                  <a:lnTo>
                    <a:pt x="1245" y="4770"/>
                  </a:lnTo>
                  <a:cubicBezTo>
                    <a:pt x="1596" y="4770"/>
                    <a:pt x="1880" y="4495"/>
                    <a:pt x="1880" y="4144"/>
                  </a:cubicBezTo>
                  <a:lnTo>
                    <a:pt x="1880" y="635"/>
                  </a:lnTo>
                  <a:cubicBezTo>
                    <a:pt x="1880" y="284"/>
                    <a:pt x="1596" y="0"/>
                    <a:pt x="1245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615;p42">
              <a:extLst>
                <a:ext uri="{FF2B5EF4-FFF2-40B4-BE49-F238E27FC236}">
                  <a16:creationId xmlns:a16="http://schemas.microsoft.com/office/drawing/2014/main" id="{5E360FBF-4947-04FA-8395-8CBE289FF21A}"/>
                </a:ext>
              </a:extLst>
            </p:cNvPr>
            <p:cNvSpPr/>
            <p:nvPr/>
          </p:nvSpPr>
          <p:spPr>
            <a:xfrm>
              <a:off x="5855675" y="1609975"/>
              <a:ext cx="47000" cy="119275"/>
            </a:xfrm>
            <a:custGeom>
              <a:avLst/>
              <a:gdLst/>
              <a:ahLst/>
              <a:cxnLst/>
              <a:rect l="l" t="t" r="r" b="b"/>
              <a:pathLst>
                <a:path w="1880" h="4771" extrusionOk="0">
                  <a:moveTo>
                    <a:pt x="635" y="0"/>
                  </a:moveTo>
                  <a:cubicBezTo>
                    <a:pt x="284" y="0"/>
                    <a:pt x="0" y="284"/>
                    <a:pt x="0" y="635"/>
                  </a:cubicBezTo>
                  <a:lnTo>
                    <a:pt x="0" y="4144"/>
                  </a:lnTo>
                  <a:cubicBezTo>
                    <a:pt x="0" y="4495"/>
                    <a:pt x="284" y="4770"/>
                    <a:pt x="635" y="4770"/>
                  </a:cubicBezTo>
                  <a:lnTo>
                    <a:pt x="1245" y="4770"/>
                  </a:lnTo>
                  <a:cubicBezTo>
                    <a:pt x="1596" y="4770"/>
                    <a:pt x="1880" y="4495"/>
                    <a:pt x="1880" y="4144"/>
                  </a:cubicBezTo>
                  <a:lnTo>
                    <a:pt x="1880" y="635"/>
                  </a:lnTo>
                  <a:cubicBezTo>
                    <a:pt x="1880" y="284"/>
                    <a:pt x="1596" y="0"/>
                    <a:pt x="1245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616;p42">
              <a:extLst>
                <a:ext uri="{FF2B5EF4-FFF2-40B4-BE49-F238E27FC236}">
                  <a16:creationId xmlns:a16="http://schemas.microsoft.com/office/drawing/2014/main" id="{5FA1D66D-5C58-5810-A3CB-846826C0F420}"/>
                </a:ext>
              </a:extLst>
            </p:cNvPr>
            <p:cNvSpPr/>
            <p:nvPr/>
          </p:nvSpPr>
          <p:spPr>
            <a:xfrm>
              <a:off x="5787575" y="1649450"/>
              <a:ext cx="15900" cy="40525"/>
            </a:xfrm>
            <a:custGeom>
              <a:avLst/>
              <a:gdLst/>
              <a:ahLst/>
              <a:cxnLst/>
              <a:rect l="l" t="t" r="r" b="b"/>
              <a:pathLst>
                <a:path w="636" h="1621" extrusionOk="0">
                  <a:moveTo>
                    <a:pt x="210" y="0"/>
                  </a:moveTo>
                  <a:cubicBezTo>
                    <a:pt x="93" y="0"/>
                    <a:pt x="1" y="92"/>
                    <a:pt x="1" y="209"/>
                  </a:cubicBezTo>
                  <a:lnTo>
                    <a:pt x="1" y="1404"/>
                  </a:lnTo>
                  <a:cubicBezTo>
                    <a:pt x="1" y="1529"/>
                    <a:pt x="93" y="1621"/>
                    <a:pt x="210" y="1621"/>
                  </a:cubicBezTo>
                  <a:lnTo>
                    <a:pt x="418" y="1621"/>
                  </a:lnTo>
                  <a:cubicBezTo>
                    <a:pt x="544" y="1621"/>
                    <a:pt x="636" y="1529"/>
                    <a:pt x="636" y="1404"/>
                  </a:cubicBezTo>
                  <a:lnTo>
                    <a:pt x="636" y="209"/>
                  </a:lnTo>
                  <a:cubicBezTo>
                    <a:pt x="636" y="92"/>
                    <a:pt x="544" y="0"/>
                    <a:pt x="418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617;p42">
              <a:extLst>
                <a:ext uri="{FF2B5EF4-FFF2-40B4-BE49-F238E27FC236}">
                  <a16:creationId xmlns:a16="http://schemas.microsoft.com/office/drawing/2014/main" id="{D407D95C-64A4-A3AB-1FF6-4DD06B980167}"/>
                </a:ext>
              </a:extLst>
            </p:cNvPr>
            <p:cNvSpPr/>
            <p:nvPr/>
          </p:nvSpPr>
          <p:spPr>
            <a:xfrm>
              <a:off x="5839800" y="1649450"/>
              <a:ext cx="15900" cy="40525"/>
            </a:xfrm>
            <a:custGeom>
              <a:avLst/>
              <a:gdLst/>
              <a:ahLst/>
              <a:cxnLst/>
              <a:rect l="l" t="t" r="r" b="b"/>
              <a:pathLst>
                <a:path w="636" h="1621" extrusionOk="0">
                  <a:moveTo>
                    <a:pt x="217" y="0"/>
                  </a:moveTo>
                  <a:cubicBezTo>
                    <a:pt x="92" y="0"/>
                    <a:pt x="0" y="92"/>
                    <a:pt x="0" y="209"/>
                  </a:cubicBezTo>
                  <a:lnTo>
                    <a:pt x="0" y="1404"/>
                  </a:lnTo>
                  <a:cubicBezTo>
                    <a:pt x="0" y="1529"/>
                    <a:pt x="92" y="1621"/>
                    <a:pt x="217" y="1621"/>
                  </a:cubicBezTo>
                  <a:lnTo>
                    <a:pt x="426" y="1621"/>
                  </a:lnTo>
                  <a:cubicBezTo>
                    <a:pt x="543" y="1621"/>
                    <a:pt x="635" y="1529"/>
                    <a:pt x="635" y="1404"/>
                  </a:cubicBezTo>
                  <a:lnTo>
                    <a:pt x="635" y="209"/>
                  </a:lnTo>
                  <a:cubicBezTo>
                    <a:pt x="635" y="92"/>
                    <a:pt x="543" y="0"/>
                    <a:pt x="426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618;p42">
              <a:extLst>
                <a:ext uri="{FF2B5EF4-FFF2-40B4-BE49-F238E27FC236}">
                  <a16:creationId xmlns:a16="http://schemas.microsoft.com/office/drawing/2014/main" id="{80E90032-9413-0937-31B5-A12473318CF3}"/>
                </a:ext>
              </a:extLst>
            </p:cNvPr>
            <p:cNvSpPr/>
            <p:nvPr/>
          </p:nvSpPr>
          <p:spPr>
            <a:xfrm>
              <a:off x="5795525" y="1662400"/>
              <a:ext cx="52225" cy="14425"/>
            </a:xfrm>
            <a:custGeom>
              <a:avLst/>
              <a:gdLst/>
              <a:ahLst/>
              <a:cxnLst/>
              <a:rect l="l" t="t" r="r" b="b"/>
              <a:pathLst>
                <a:path w="2089" h="577" extrusionOk="0">
                  <a:moveTo>
                    <a:pt x="0" y="0"/>
                  </a:moveTo>
                  <a:lnTo>
                    <a:pt x="0" y="576"/>
                  </a:lnTo>
                  <a:lnTo>
                    <a:pt x="2089" y="576"/>
                  </a:lnTo>
                  <a:lnTo>
                    <a:pt x="2089" y="0"/>
                  </a:ln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619;p42">
              <a:extLst>
                <a:ext uri="{FF2B5EF4-FFF2-40B4-BE49-F238E27FC236}">
                  <a16:creationId xmlns:a16="http://schemas.microsoft.com/office/drawing/2014/main" id="{AB57A752-74FE-836D-2F1A-3466971152D3}"/>
                </a:ext>
              </a:extLst>
            </p:cNvPr>
            <p:cNvSpPr/>
            <p:nvPr/>
          </p:nvSpPr>
          <p:spPr>
            <a:xfrm>
              <a:off x="5788200" y="1410100"/>
              <a:ext cx="44100" cy="266925"/>
            </a:xfrm>
            <a:custGeom>
              <a:avLst/>
              <a:gdLst/>
              <a:ahLst/>
              <a:cxnLst/>
              <a:rect l="l" t="t" r="r" b="b"/>
              <a:pathLst>
                <a:path w="1764" h="10677" extrusionOk="0">
                  <a:moveTo>
                    <a:pt x="1" y="0"/>
                  </a:moveTo>
                  <a:lnTo>
                    <a:pt x="1764" y="0"/>
                  </a:lnTo>
                  <a:lnTo>
                    <a:pt x="1764" y="10677"/>
                  </a:lnTo>
                  <a:lnTo>
                    <a:pt x="1" y="6400"/>
                  </a:ln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620;p42">
              <a:extLst>
                <a:ext uri="{FF2B5EF4-FFF2-40B4-BE49-F238E27FC236}">
                  <a16:creationId xmlns:a16="http://schemas.microsoft.com/office/drawing/2014/main" id="{C472E096-0BA6-0239-E583-10F19283E295}"/>
                </a:ext>
              </a:extLst>
            </p:cNvPr>
            <p:cNvSpPr/>
            <p:nvPr/>
          </p:nvSpPr>
          <p:spPr>
            <a:xfrm>
              <a:off x="4200950" y="1236750"/>
              <a:ext cx="1891775" cy="207000"/>
            </a:xfrm>
            <a:custGeom>
              <a:avLst/>
              <a:gdLst/>
              <a:ahLst/>
              <a:cxnLst/>
              <a:rect l="l" t="t" r="r" b="b"/>
              <a:pathLst>
                <a:path w="75671" h="8280" extrusionOk="0">
                  <a:moveTo>
                    <a:pt x="2707" y="2064"/>
                  </a:moveTo>
                  <a:lnTo>
                    <a:pt x="75579" y="8279"/>
                  </a:lnTo>
                  <a:cubicBezTo>
                    <a:pt x="75654" y="7519"/>
                    <a:pt x="75487" y="5447"/>
                    <a:pt x="75671" y="4729"/>
                  </a:cubicBezTo>
                  <a:lnTo>
                    <a:pt x="3158" y="193"/>
                  </a:lnTo>
                  <a:cubicBezTo>
                    <a:pt x="0" y="1"/>
                    <a:pt x="343" y="1864"/>
                    <a:pt x="2707" y="2064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621;p42">
              <a:extLst>
                <a:ext uri="{FF2B5EF4-FFF2-40B4-BE49-F238E27FC236}">
                  <a16:creationId xmlns:a16="http://schemas.microsoft.com/office/drawing/2014/main" id="{37774261-989A-29C8-4DC8-E7AE4D2C16CB}"/>
                </a:ext>
              </a:extLst>
            </p:cNvPr>
            <p:cNvSpPr/>
            <p:nvPr/>
          </p:nvSpPr>
          <p:spPr>
            <a:xfrm>
              <a:off x="4276950" y="1250750"/>
              <a:ext cx="1814125" cy="168975"/>
            </a:xfrm>
            <a:custGeom>
              <a:avLst/>
              <a:gdLst/>
              <a:ahLst/>
              <a:cxnLst/>
              <a:rect l="l" t="t" r="r" b="b"/>
              <a:pathLst>
                <a:path w="72565" h="6759" extrusionOk="0">
                  <a:moveTo>
                    <a:pt x="72556" y="6759"/>
                  </a:moveTo>
                  <a:cubicBezTo>
                    <a:pt x="72547" y="6040"/>
                    <a:pt x="72522" y="5171"/>
                    <a:pt x="72564" y="4578"/>
                  </a:cubicBezTo>
                  <a:lnTo>
                    <a:pt x="1638" y="109"/>
                  </a:lnTo>
                  <a:cubicBezTo>
                    <a:pt x="1" y="0"/>
                    <a:pt x="176" y="978"/>
                    <a:pt x="1404" y="1070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622;p42">
              <a:extLst>
                <a:ext uri="{FF2B5EF4-FFF2-40B4-BE49-F238E27FC236}">
                  <a16:creationId xmlns:a16="http://schemas.microsoft.com/office/drawing/2014/main" id="{2EF90235-DAA5-A110-F28F-9E0BA351FDF6}"/>
                </a:ext>
              </a:extLst>
            </p:cNvPr>
            <p:cNvSpPr/>
            <p:nvPr/>
          </p:nvSpPr>
          <p:spPr>
            <a:xfrm>
              <a:off x="5529450" y="1352675"/>
              <a:ext cx="96500" cy="47625"/>
            </a:xfrm>
            <a:custGeom>
              <a:avLst/>
              <a:gdLst/>
              <a:ahLst/>
              <a:cxnLst/>
              <a:rect l="l" t="t" r="r" b="b"/>
              <a:pathLst>
                <a:path w="3860" h="1905" extrusionOk="0">
                  <a:moveTo>
                    <a:pt x="3860" y="176"/>
                  </a:moveTo>
                  <a:lnTo>
                    <a:pt x="0" y="0"/>
                  </a:lnTo>
                  <a:lnTo>
                    <a:pt x="0" y="1729"/>
                  </a:lnTo>
                  <a:lnTo>
                    <a:pt x="3860" y="1905"/>
                  </a:ln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623;p42">
              <a:extLst>
                <a:ext uri="{FF2B5EF4-FFF2-40B4-BE49-F238E27FC236}">
                  <a16:creationId xmlns:a16="http://schemas.microsoft.com/office/drawing/2014/main" id="{69FF42F3-0741-379C-8475-1EF3405C9A54}"/>
                </a:ext>
              </a:extLst>
            </p:cNvPr>
            <p:cNvSpPr/>
            <p:nvPr/>
          </p:nvSpPr>
          <p:spPr>
            <a:xfrm>
              <a:off x="4222025" y="1262450"/>
              <a:ext cx="1877400" cy="183375"/>
            </a:xfrm>
            <a:custGeom>
              <a:avLst/>
              <a:gdLst/>
              <a:ahLst/>
              <a:cxnLst/>
              <a:rect l="l" t="t" r="r" b="b"/>
              <a:pathLst>
                <a:path w="75096" h="7335" extrusionOk="0">
                  <a:moveTo>
                    <a:pt x="1864" y="1036"/>
                  </a:moveTo>
                  <a:lnTo>
                    <a:pt x="74995" y="7335"/>
                  </a:lnTo>
                  <a:cubicBezTo>
                    <a:pt x="74995" y="7101"/>
                    <a:pt x="74744" y="6784"/>
                    <a:pt x="74761" y="6583"/>
                  </a:cubicBezTo>
                  <a:cubicBezTo>
                    <a:pt x="74928" y="6190"/>
                    <a:pt x="75095" y="6500"/>
                    <a:pt x="75095" y="6316"/>
                  </a:cubicBezTo>
                  <a:lnTo>
                    <a:pt x="2089" y="510"/>
                  </a:lnTo>
                  <a:cubicBezTo>
                    <a:pt x="1070" y="426"/>
                    <a:pt x="302" y="259"/>
                    <a:pt x="1" y="0"/>
                  </a:cubicBezTo>
                  <a:cubicBezTo>
                    <a:pt x="185" y="760"/>
                    <a:pt x="1137" y="978"/>
                    <a:pt x="1864" y="1036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624;p42">
              <a:extLst>
                <a:ext uri="{FF2B5EF4-FFF2-40B4-BE49-F238E27FC236}">
                  <a16:creationId xmlns:a16="http://schemas.microsoft.com/office/drawing/2014/main" id="{372CCA6E-2FFB-88DE-CE92-EDC5AC101BEE}"/>
                </a:ext>
              </a:extLst>
            </p:cNvPr>
            <p:cNvSpPr/>
            <p:nvPr/>
          </p:nvSpPr>
          <p:spPr>
            <a:xfrm>
              <a:off x="5456550" y="1432450"/>
              <a:ext cx="250850" cy="250850"/>
            </a:xfrm>
            <a:custGeom>
              <a:avLst/>
              <a:gdLst/>
              <a:ahLst/>
              <a:cxnLst/>
              <a:rect l="l" t="t" r="r" b="b"/>
              <a:pathLst>
                <a:path w="10034" h="10034" extrusionOk="0">
                  <a:moveTo>
                    <a:pt x="4829" y="10033"/>
                  </a:moveTo>
                  <a:cubicBezTo>
                    <a:pt x="6776" y="10033"/>
                    <a:pt x="8538" y="8856"/>
                    <a:pt x="9282" y="7051"/>
                  </a:cubicBezTo>
                  <a:cubicBezTo>
                    <a:pt x="10034" y="5255"/>
                    <a:pt x="9616" y="3175"/>
                    <a:pt x="8238" y="1796"/>
                  </a:cubicBezTo>
                  <a:cubicBezTo>
                    <a:pt x="6859" y="418"/>
                    <a:pt x="4779" y="0"/>
                    <a:pt x="2975" y="752"/>
                  </a:cubicBezTo>
                  <a:cubicBezTo>
                    <a:pt x="1179" y="1496"/>
                    <a:pt x="1" y="3258"/>
                    <a:pt x="1" y="5213"/>
                  </a:cubicBezTo>
                  <a:cubicBezTo>
                    <a:pt x="9" y="7870"/>
                    <a:pt x="2164" y="10025"/>
                    <a:pt x="4829" y="10033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625;p42">
              <a:extLst>
                <a:ext uri="{FF2B5EF4-FFF2-40B4-BE49-F238E27FC236}">
                  <a16:creationId xmlns:a16="http://schemas.microsoft.com/office/drawing/2014/main" id="{0A580824-5B52-7917-B4BA-555DDC15F14D}"/>
                </a:ext>
              </a:extLst>
            </p:cNvPr>
            <p:cNvSpPr/>
            <p:nvPr/>
          </p:nvSpPr>
          <p:spPr>
            <a:xfrm>
              <a:off x="5450275" y="1395050"/>
              <a:ext cx="263825" cy="264025"/>
            </a:xfrm>
            <a:custGeom>
              <a:avLst/>
              <a:gdLst/>
              <a:ahLst/>
              <a:cxnLst/>
              <a:rect l="l" t="t" r="r" b="b"/>
              <a:pathLst>
                <a:path w="10553" h="10561" extrusionOk="0">
                  <a:moveTo>
                    <a:pt x="5080" y="10560"/>
                  </a:moveTo>
                  <a:cubicBezTo>
                    <a:pt x="7127" y="10560"/>
                    <a:pt x="8982" y="9316"/>
                    <a:pt x="9767" y="7419"/>
                  </a:cubicBezTo>
                  <a:cubicBezTo>
                    <a:pt x="10552" y="5523"/>
                    <a:pt x="10118" y="3343"/>
                    <a:pt x="8664" y="1889"/>
                  </a:cubicBezTo>
                  <a:cubicBezTo>
                    <a:pt x="7219" y="435"/>
                    <a:pt x="5030" y="1"/>
                    <a:pt x="3134" y="786"/>
                  </a:cubicBezTo>
                  <a:cubicBezTo>
                    <a:pt x="1237" y="1572"/>
                    <a:pt x="1" y="3426"/>
                    <a:pt x="1" y="5481"/>
                  </a:cubicBezTo>
                  <a:cubicBezTo>
                    <a:pt x="1" y="8280"/>
                    <a:pt x="2273" y="10552"/>
                    <a:pt x="5080" y="10560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626;p42">
              <a:extLst>
                <a:ext uri="{FF2B5EF4-FFF2-40B4-BE49-F238E27FC236}">
                  <a16:creationId xmlns:a16="http://schemas.microsoft.com/office/drawing/2014/main" id="{647C1778-D748-22B6-3631-14CCE0AB8B4F}"/>
                </a:ext>
              </a:extLst>
            </p:cNvPr>
            <p:cNvSpPr/>
            <p:nvPr/>
          </p:nvSpPr>
          <p:spPr>
            <a:xfrm>
              <a:off x="5468450" y="1427225"/>
              <a:ext cx="217450" cy="218275"/>
            </a:xfrm>
            <a:custGeom>
              <a:avLst/>
              <a:gdLst/>
              <a:ahLst/>
              <a:cxnLst/>
              <a:rect l="l" t="t" r="r" b="b"/>
              <a:pathLst>
                <a:path w="8698" h="8731" extrusionOk="0">
                  <a:moveTo>
                    <a:pt x="4353" y="0"/>
                  </a:moveTo>
                  <a:cubicBezTo>
                    <a:pt x="6692" y="0"/>
                    <a:pt x="8697" y="1964"/>
                    <a:pt x="8697" y="4386"/>
                  </a:cubicBezTo>
                  <a:cubicBezTo>
                    <a:pt x="8697" y="6784"/>
                    <a:pt x="6751" y="8730"/>
                    <a:pt x="4353" y="8730"/>
                  </a:cubicBezTo>
                  <a:cubicBezTo>
                    <a:pt x="1947" y="8730"/>
                    <a:pt x="1" y="6784"/>
                    <a:pt x="1" y="4386"/>
                  </a:cubicBezTo>
                  <a:cubicBezTo>
                    <a:pt x="1" y="1964"/>
                    <a:pt x="2014" y="0"/>
                    <a:pt x="4353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627;p42">
              <a:extLst>
                <a:ext uri="{FF2B5EF4-FFF2-40B4-BE49-F238E27FC236}">
                  <a16:creationId xmlns:a16="http://schemas.microsoft.com/office/drawing/2014/main" id="{ADF6F332-50E7-5FA8-8F32-5C802E6A2B7B}"/>
                </a:ext>
              </a:extLst>
            </p:cNvPr>
            <p:cNvSpPr/>
            <p:nvPr/>
          </p:nvSpPr>
          <p:spPr>
            <a:xfrm>
              <a:off x="5488300" y="1436000"/>
              <a:ext cx="184850" cy="185050"/>
            </a:xfrm>
            <a:custGeom>
              <a:avLst/>
              <a:gdLst/>
              <a:ahLst/>
              <a:cxnLst/>
              <a:rect l="l" t="t" r="r" b="b"/>
              <a:pathLst>
                <a:path w="7394" h="7402" extrusionOk="0">
                  <a:moveTo>
                    <a:pt x="3559" y="7402"/>
                  </a:moveTo>
                  <a:cubicBezTo>
                    <a:pt x="4996" y="7402"/>
                    <a:pt x="6291" y="6533"/>
                    <a:pt x="6842" y="5205"/>
                  </a:cubicBezTo>
                  <a:cubicBezTo>
                    <a:pt x="7394" y="3868"/>
                    <a:pt x="7093" y="2339"/>
                    <a:pt x="6074" y="1320"/>
                  </a:cubicBezTo>
                  <a:cubicBezTo>
                    <a:pt x="5055" y="301"/>
                    <a:pt x="3526" y="0"/>
                    <a:pt x="2198" y="552"/>
                  </a:cubicBezTo>
                  <a:cubicBezTo>
                    <a:pt x="861" y="1103"/>
                    <a:pt x="0" y="2398"/>
                    <a:pt x="0" y="3843"/>
                  </a:cubicBezTo>
                  <a:cubicBezTo>
                    <a:pt x="0" y="5806"/>
                    <a:pt x="1588" y="7394"/>
                    <a:pt x="3559" y="7402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628;p42">
              <a:extLst>
                <a:ext uri="{FF2B5EF4-FFF2-40B4-BE49-F238E27FC236}">
                  <a16:creationId xmlns:a16="http://schemas.microsoft.com/office/drawing/2014/main" id="{C2613CCD-2B17-AD8A-106E-A26449F2B36E}"/>
                </a:ext>
              </a:extLst>
            </p:cNvPr>
            <p:cNvSpPr/>
            <p:nvPr/>
          </p:nvSpPr>
          <p:spPr>
            <a:xfrm>
              <a:off x="5540500" y="1482775"/>
              <a:ext cx="85875" cy="86075"/>
            </a:xfrm>
            <a:custGeom>
              <a:avLst/>
              <a:gdLst/>
              <a:ahLst/>
              <a:cxnLst/>
              <a:rect l="l" t="t" r="r" b="b"/>
              <a:pathLst>
                <a:path w="3435" h="3443" extrusionOk="0">
                  <a:moveTo>
                    <a:pt x="1471" y="3442"/>
                  </a:moveTo>
                  <a:cubicBezTo>
                    <a:pt x="2783" y="3442"/>
                    <a:pt x="3434" y="1855"/>
                    <a:pt x="2507" y="928"/>
                  </a:cubicBezTo>
                  <a:cubicBezTo>
                    <a:pt x="1580" y="1"/>
                    <a:pt x="1" y="661"/>
                    <a:pt x="1" y="1972"/>
                  </a:cubicBezTo>
                  <a:cubicBezTo>
                    <a:pt x="1" y="2783"/>
                    <a:pt x="653" y="3434"/>
                    <a:pt x="1471" y="3442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629;p42">
              <a:extLst>
                <a:ext uri="{FF2B5EF4-FFF2-40B4-BE49-F238E27FC236}">
                  <a16:creationId xmlns:a16="http://schemas.microsoft.com/office/drawing/2014/main" id="{6F110880-12B4-9BEA-DFBF-0F707417A010}"/>
                </a:ext>
              </a:extLst>
            </p:cNvPr>
            <p:cNvSpPr/>
            <p:nvPr/>
          </p:nvSpPr>
          <p:spPr>
            <a:xfrm>
              <a:off x="5547600" y="1492375"/>
              <a:ext cx="69175" cy="69375"/>
            </a:xfrm>
            <a:custGeom>
              <a:avLst/>
              <a:gdLst/>
              <a:ahLst/>
              <a:cxnLst/>
              <a:rect l="l" t="t" r="r" b="b"/>
              <a:pathLst>
                <a:path w="2767" h="2775" extrusionOk="0">
                  <a:moveTo>
                    <a:pt x="1187" y="2774"/>
                  </a:moveTo>
                  <a:cubicBezTo>
                    <a:pt x="2240" y="2774"/>
                    <a:pt x="2766" y="1496"/>
                    <a:pt x="2023" y="744"/>
                  </a:cubicBezTo>
                  <a:cubicBezTo>
                    <a:pt x="1279" y="1"/>
                    <a:pt x="1" y="527"/>
                    <a:pt x="1" y="1588"/>
                  </a:cubicBezTo>
                  <a:cubicBezTo>
                    <a:pt x="1" y="2240"/>
                    <a:pt x="527" y="2766"/>
                    <a:pt x="1187" y="2774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630;p42">
              <a:extLst>
                <a:ext uri="{FF2B5EF4-FFF2-40B4-BE49-F238E27FC236}">
                  <a16:creationId xmlns:a16="http://schemas.microsoft.com/office/drawing/2014/main" id="{1BB73EDB-9893-E263-B2FA-9E3C35FB0963}"/>
                </a:ext>
              </a:extLst>
            </p:cNvPr>
            <p:cNvSpPr/>
            <p:nvPr/>
          </p:nvSpPr>
          <p:spPr>
            <a:xfrm>
              <a:off x="5538850" y="1354325"/>
              <a:ext cx="76650" cy="65000"/>
            </a:xfrm>
            <a:custGeom>
              <a:avLst/>
              <a:gdLst/>
              <a:ahLst/>
              <a:cxnLst/>
              <a:rect l="l" t="t" r="r" b="b"/>
              <a:pathLst>
                <a:path w="3066" h="2600" extrusionOk="0">
                  <a:moveTo>
                    <a:pt x="794" y="2499"/>
                  </a:moveTo>
                  <a:lnTo>
                    <a:pt x="0" y="569"/>
                  </a:lnTo>
                  <a:cubicBezTo>
                    <a:pt x="0" y="569"/>
                    <a:pt x="318" y="1"/>
                    <a:pt x="1579" y="68"/>
                  </a:cubicBezTo>
                  <a:cubicBezTo>
                    <a:pt x="2849" y="126"/>
                    <a:pt x="3066" y="544"/>
                    <a:pt x="3066" y="544"/>
                  </a:cubicBezTo>
                  <a:lnTo>
                    <a:pt x="2373" y="2599"/>
                  </a:ln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631;p42">
              <a:extLst>
                <a:ext uri="{FF2B5EF4-FFF2-40B4-BE49-F238E27FC236}">
                  <a16:creationId xmlns:a16="http://schemas.microsoft.com/office/drawing/2014/main" id="{974C4107-0D06-6A90-D728-5867A137806B}"/>
                </a:ext>
              </a:extLst>
            </p:cNvPr>
            <p:cNvSpPr/>
            <p:nvPr/>
          </p:nvSpPr>
          <p:spPr>
            <a:xfrm>
              <a:off x="5544475" y="1357875"/>
              <a:ext cx="71025" cy="61450"/>
            </a:xfrm>
            <a:custGeom>
              <a:avLst/>
              <a:gdLst/>
              <a:ahLst/>
              <a:cxnLst/>
              <a:rect l="l" t="t" r="r" b="b"/>
              <a:pathLst>
                <a:path w="2841" h="2458" extrusionOk="0">
                  <a:moveTo>
                    <a:pt x="2841" y="419"/>
                  </a:moveTo>
                  <a:lnTo>
                    <a:pt x="2148" y="2457"/>
                  </a:lnTo>
                  <a:lnTo>
                    <a:pt x="961" y="2382"/>
                  </a:lnTo>
                  <a:lnTo>
                    <a:pt x="1" y="34"/>
                  </a:lnTo>
                  <a:cubicBezTo>
                    <a:pt x="1" y="34"/>
                    <a:pt x="786" y="1"/>
                    <a:pt x="1646" y="51"/>
                  </a:cubicBezTo>
                  <a:cubicBezTo>
                    <a:pt x="2507" y="110"/>
                    <a:pt x="2699" y="293"/>
                    <a:pt x="2841" y="419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632;p42">
              <a:extLst>
                <a:ext uri="{FF2B5EF4-FFF2-40B4-BE49-F238E27FC236}">
                  <a16:creationId xmlns:a16="http://schemas.microsoft.com/office/drawing/2014/main" id="{C0B84B53-3832-AA73-2362-DDEC5F44A7D7}"/>
                </a:ext>
              </a:extLst>
            </p:cNvPr>
            <p:cNvSpPr/>
            <p:nvPr/>
          </p:nvSpPr>
          <p:spPr>
            <a:xfrm>
              <a:off x="5521500" y="1335750"/>
              <a:ext cx="112400" cy="37000"/>
            </a:xfrm>
            <a:custGeom>
              <a:avLst/>
              <a:gdLst/>
              <a:ahLst/>
              <a:cxnLst/>
              <a:rect l="l" t="t" r="r" b="b"/>
              <a:pathLst>
                <a:path w="4496" h="1480" extrusionOk="0">
                  <a:moveTo>
                    <a:pt x="4495" y="318"/>
                  </a:moveTo>
                  <a:lnTo>
                    <a:pt x="1" y="0"/>
                  </a:lnTo>
                  <a:lnTo>
                    <a:pt x="1" y="1162"/>
                  </a:lnTo>
                  <a:lnTo>
                    <a:pt x="4495" y="1479"/>
                  </a:ln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633;p42">
              <a:extLst>
                <a:ext uri="{FF2B5EF4-FFF2-40B4-BE49-F238E27FC236}">
                  <a16:creationId xmlns:a16="http://schemas.microsoft.com/office/drawing/2014/main" id="{6D3FEF7B-7A20-3A43-D231-B5E070307521}"/>
                </a:ext>
              </a:extLst>
            </p:cNvPr>
            <p:cNvSpPr/>
            <p:nvPr/>
          </p:nvSpPr>
          <p:spPr>
            <a:xfrm>
              <a:off x="4838150" y="1307350"/>
              <a:ext cx="62050" cy="30500"/>
            </a:xfrm>
            <a:custGeom>
              <a:avLst/>
              <a:gdLst/>
              <a:ahLst/>
              <a:cxnLst/>
              <a:rect l="l" t="t" r="r" b="b"/>
              <a:pathLst>
                <a:path w="2482" h="1220" extrusionOk="0">
                  <a:moveTo>
                    <a:pt x="2481" y="109"/>
                  </a:moveTo>
                  <a:lnTo>
                    <a:pt x="0" y="0"/>
                  </a:lnTo>
                  <a:lnTo>
                    <a:pt x="0" y="1111"/>
                  </a:lnTo>
                  <a:lnTo>
                    <a:pt x="2481" y="1220"/>
                  </a:ln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634;p42">
              <a:extLst>
                <a:ext uri="{FF2B5EF4-FFF2-40B4-BE49-F238E27FC236}">
                  <a16:creationId xmlns:a16="http://schemas.microsoft.com/office/drawing/2014/main" id="{8F573A10-C97E-D856-C595-AB9ABFA53A8D}"/>
                </a:ext>
              </a:extLst>
            </p:cNvPr>
            <p:cNvSpPr/>
            <p:nvPr/>
          </p:nvSpPr>
          <p:spPr>
            <a:xfrm>
              <a:off x="4790325" y="1364975"/>
              <a:ext cx="157275" cy="155425"/>
            </a:xfrm>
            <a:custGeom>
              <a:avLst/>
              <a:gdLst/>
              <a:ahLst/>
              <a:cxnLst/>
              <a:rect l="l" t="t" r="r" b="b"/>
              <a:pathLst>
                <a:path w="6291" h="6217" extrusionOk="0">
                  <a:moveTo>
                    <a:pt x="3145" y="0"/>
                  </a:moveTo>
                  <a:cubicBezTo>
                    <a:pt x="3124" y="0"/>
                    <a:pt x="3103" y="1"/>
                    <a:pt x="3083" y="1"/>
                  </a:cubicBezTo>
                  <a:cubicBezTo>
                    <a:pt x="1362" y="43"/>
                    <a:pt x="0" y="1463"/>
                    <a:pt x="42" y="3175"/>
                  </a:cubicBezTo>
                  <a:cubicBezTo>
                    <a:pt x="75" y="4867"/>
                    <a:pt x="1462" y="6217"/>
                    <a:pt x="3146" y="6217"/>
                  </a:cubicBezTo>
                  <a:cubicBezTo>
                    <a:pt x="3167" y="6217"/>
                    <a:pt x="3188" y="6217"/>
                    <a:pt x="3208" y="6216"/>
                  </a:cubicBezTo>
                  <a:cubicBezTo>
                    <a:pt x="4929" y="6183"/>
                    <a:pt x="6291" y="4763"/>
                    <a:pt x="6249" y="3042"/>
                  </a:cubicBezTo>
                  <a:cubicBezTo>
                    <a:pt x="6216" y="1350"/>
                    <a:pt x="4829" y="0"/>
                    <a:pt x="3145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635;p42">
              <a:extLst>
                <a:ext uri="{FF2B5EF4-FFF2-40B4-BE49-F238E27FC236}">
                  <a16:creationId xmlns:a16="http://schemas.microsoft.com/office/drawing/2014/main" id="{1C6EB7EC-64FC-DEEB-D00C-44FCBD50CD6F}"/>
                </a:ext>
              </a:extLst>
            </p:cNvPr>
            <p:cNvSpPr/>
            <p:nvPr/>
          </p:nvSpPr>
          <p:spPr>
            <a:xfrm>
              <a:off x="4787175" y="1334925"/>
              <a:ext cx="170050" cy="170025"/>
            </a:xfrm>
            <a:custGeom>
              <a:avLst/>
              <a:gdLst/>
              <a:ahLst/>
              <a:cxnLst/>
              <a:rect l="l" t="t" r="r" b="b"/>
              <a:pathLst>
                <a:path w="6802" h="6801" extrusionOk="0">
                  <a:moveTo>
                    <a:pt x="3267" y="6800"/>
                  </a:moveTo>
                  <a:cubicBezTo>
                    <a:pt x="4596" y="6800"/>
                    <a:pt x="5782" y="6007"/>
                    <a:pt x="6291" y="4778"/>
                  </a:cubicBezTo>
                  <a:cubicBezTo>
                    <a:pt x="6801" y="3559"/>
                    <a:pt x="6517" y="2155"/>
                    <a:pt x="5581" y="1220"/>
                  </a:cubicBezTo>
                  <a:cubicBezTo>
                    <a:pt x="4646" y="284"/>
                    <a:pt x="3242" y="0"/>
                    <a:pt x="2014" y="510"/>
                  </a:cubicBezTo>
                  <a:cubicBezTo>
                    <a:pt x="795" y="1011"/>
                    <a:pt x="1" y="2205"/>
                    <a:pt x="1" y="3534"/>
                  </a:cubicBezTo>
                  <a:cubicBezTo>
                    <a:pt x="1" y="5338"/>
                    <a:pt x="1463" y="6800"/>
                    <a:pt x="3267" y="6800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636;p42">
              <a:extLst>
                <a:ext uri="{FF2B5EF4-FFF2-40B4-BE49-F238E27FC236}">
                  <a16:creationId xmlns:a16="http://schemas.microsoft.com/office/drawing/2014/main" id="{88AE985B-B327-0DFB-39C6-BEEA41442D40}"/>
                </a:ext>
              </a:extLst>
            </p:cNvPr>
            <p:cNvSpPr/>
            <p:nvPr/>
          </p:nvSpPr>
          <p:spPr>
            <a:xfrm>
              <a:off x="4798875" y="1355600"/>
              <a:ext cx="146425" cy="146625"/>
            </a:xfrm>
            <a:custGeom>
              <a:avLst/>
              <a:gdLst/>
              <a:ahLst/>
              <a:cxnLst/>
              <a:rect l="l" t="t" r="r" b="b"/>
              <a:pathLst>
                <a:path w="5857" h="5865" extrusionOk="0">
                  <a:moveTo>
                    <a:pt x="2799" y="8"/>
                  </a:moveTo>
                  <a:cubicBezTo>
                    <a:pt x="3944" y="0"/>
                    <a:pt x="4980" y="677"/>
                    <a:pt x="5422" y="1729"/>
                  </a:cubicBezTo>
                  <a:cubicBezTo>
                    <a:pt x="5857" y="2790"/>
                    <a:pt x="5623" y="4002"/>
                    <a:pt x="4821" y="4812"/>
                  </a:cubicBezTo>
                  <a:cubicBezTo>
                    <a:pt x="4011" y="5622"/>
                    <a:pt x="2799" y="5865"/>
                    <a:pt x="1747" y="5430"/>
                  </a:cubicBezTo>
                  <a:cubicBezTo>
                    <a:pt x="686" y="4996"/>
                    <a:pt x="1" y="3968"/>
                    <a:pt x="1" y="2824"/>
                  </a:cubicBezTo>
                  <a:cubicBezTo>
                    <a:pt x="9" y="1278"/>
                    <a:pt x="1254" y="25"/>
                    <a:pt x="2799" y="8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637;p42">
              <a:extLst>
                <a:ext uri="{FF2B5EF4-FFF2-40B4-BE49-F238E27FC236}">
                  <a16:creationId xmlns:a16="http://schemas.microsoft.com/office/drawing/2014/main" id="{1F720063-1B32-D29D-3E38-B08415340C64}"/>
                </a:ext>
              </a:extLst>
            </p:cNvPr>
            <p:cNvSpPr/>
            <p:nvPr/>
          </p:nvSpPr>
          <p:spPr>
            <a:xfrm>
              <a:off x="4811400" y="1346600"/>
              <a:ext cx="133900" cy="133900"/>
            </a:xfrm>
            <a:custGeom>
              <a:avLst/>
              <a:gdLst/>
              <a:ahLst/>
              <a:cxnLst/>
              <a:rect l="l" t="t" r="r" b="b"/>
              <a:pathLst>
                <a:path w="5356" h="5356" extrusionOk="0">
                  <a:moveTo>
                    <a:pt x="2298" y="5356"/>
                  </a:moveTo>
                  <a:cubicBezTo>
                    <a:pt x="4345" y="5356"/>
                    <a:pt x="5356" y="2883"/>
                    <a:pt x="3911" y="1446"/>
                  </a:cubicBezTo>
                  <a:cubicBezTo>
                    <a:pt x="2465" y="1"/>
                    <a:pt x="1" y="1020"/>
                    <a:pt x="1" y="3067"/>
                  </a:cubicBezTo>
                  <a:cubicBezTo>
                    <a:pt x="9" y="4328"/>
                    <a:pt x="1037" y="5356"/>
                    <a:pt x="2298" y="5356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638;p42">
              <a:extLst>
                <a:ext uri="{FF2B5EF4-FFF2-40B4-BE49-F238E27FC236}">
                  <a16:creationId xmlns:a16="http://schemas.microsoft.com/office/drawing/2014/main" id="{6AC88004-C611-ED28-5CFC-79D1AA9B63B4}"/>
                </a:ext>
              </a:extLst>
            </p:cNvPr>
            <p:cNvSpPr/>
            <p:nvPr/>
          </p:nvSpPr>
          <p:spPr>
            <a:xfrm>
              <a:off x="4845250" y="1391500"/>
              <a:ext cx="55375" cy="55375"/>
            </a:xfrm>
            <a:custGeom>
              <a:avLst/>
              <a:gdLst/>
              <a:ahLst/>
              <a:cxnLst/>
              <a:rect l="l" t="t" r="r" b="b"/>
              <a:pathLst>
                <a:path w="2215" h="2215" extrusionOk="0">
                  <a:moveTo>
                    <a:pt x="944" y="2215"/>
                  </a:moveTo>
                  <a:cubicBezTo>
                    <a:pt x="1788" y="2215"/>
                    <a:pt x="2214" y="1196"/>
                    <a:pt x="1621" y="602"/>
                  </a:cubicBezTo>
                  <a:cubicBezTo>
                    <a:pt x="1019" y="1"/>
                    <a:pt x="0" y="427"/>
                    <a:pt x="0" y="1271"/>
                  </a:cubicBezTo>
                  <a:cubicBezTo>
                    <a:pt x="0" y="1789"/>
                    <a:pt x="426" y="2215"/>
                    <a:pt x="944" y="2215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639;p42">
              <a:extLst>
                <a:ext uri="{FF2B5EF4-FFF2-40B4-BE49-F238E27FC236}">
                  <a16:creationId xmlns:a16="http://schemas.microsoft.com/office/drawing/2014/main" id="{9B179AE3-8E09-5E61-25F1-88AD8325DCFC}"/>
                </a:ext>
              </a:extLst>
            </p:cNvPr>
            <p:cNvSpPr/>
            <p:nvPr/>
          </p:nvSpPr>
          <p:spPr>
            <a:xfrm>
              <a:off x="4849850" y="1397575"/>
              <a:ext cx="44700" cy="44700"/>
            </a:xfrm>
            <a:custGeom>
              <a:avLst/>
              <a:gdLst/>
              <a:ahLst/>
              <a:cxnLst/>
              <a:rect l="l" t="t" r="r" b="b"/>
              <a:pathLst>
                <a:path w="1788" h="1788" extrusionOk="0">
                  <a:moveTo>
                    <a:pt x="760" y="1788"/>
                  </a:moveTo>
                  <a:cubicBezTo>
                    <a:pt x="1445" y="1788"/>
                    <a:pt x="1788" y="961"/>
                    <a:pt x="1303" y="485"/>
                  </a:cubicBezTo>
                  <a:cubicBezTo>
                    <a:pt x="819" y="0"/>
                    <a:pt x="0" y="343"/>
                    <a:pt x="0" y="1028"/>
                  </a:cubicBezTo>
                  <a:cubicBezTo>
                    <a:pt x="0" y="1445"/>
                    <a:pt x="343" y="1788"/>
                    <a:pt x="760" y="1788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640;p42">
              <a:extLst>
                <a:ext uri="{FF2B5EF4-FFF2-40B4-BE49-F238E27FC236}">
                  <a16:creationId xmlns:a16="http://schemas.microsoft.com/office/drawing/2014/main" id="{3D1A350E-80B5-34C9-3916-F251A9AF1863}"/>
                </a:ext>
              </a:extLst>
            </p:cNvPr>
            <p:cNvSpPr/>
            <p:nvPr/>
          </p:nvSpPr>
          <p:spPr>
            <a:xfrm>
              <a:off x="4844200" y="1308400"/>
              <a:ext cx="49525" cy="41775"/>
            </a:xfrm>
            <a:custGeom>
              <a:avLst/>
              <a:gdLst/>
              <a:ahLst/>
              <a:cxnLst/>
              <a:rect l="l" t="t" r="r" b="b"/>
              <a:pathLst>
                <a:path w="1981" h="1671" extrusionOk="0">
                  <a:moveTo>
                    <a:pt x="510" y="1612"/>
                  </a:moveTo>
                  <a:lnTo>
                    <a:pt x="1" y="368"/>
                  </a:lnTo>
                  <a:cubicBezTo>
                    <a:pt x="1" y="368"/>
                    <a:pt x="201" y="0"/>
                    <a:pt x="1020" y="42"/>
                  </a:cubicBezTo>
                  <a:cubicBezTo>
                    <a:pt x="1830" y="84"/>
                    <a:pt x="1980" y="343"/>
                    <a:pt x="1980" y="343"/>
                  </a:cubicBezTo>
                  <a:lnTo>
                    <a:pt x="1529" y="1671"/>
                  </a:ln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641;p42">
              <a:extLst>
                <a:ext uri="{FF2B5EF4-FFF2-40B4-BE49-F238E27FC236}">
                  <a16:creationId xmlns:a16="http://schemas.microsoft.com/office/drawing/2014/main" id="{82EEF48F-64A3-64F5-6DEA-D045091DA4F4}"/>
                </a:ext>
              </a:extLst>
            </p:cNvPr>
            <p:cNvSpPr/>
            <p:nvPr/>
          </p:nvSpPr>
          <p:spPr>
            <a:xfrm>
              <a:off x="4851925" y="1310275"/>
              <a:ext cx="41600" cy="39900"/>
            </a:xfrm>
            <a:custGeom>
              <a:avLst/>
              <a:gdLst/>
              <a:ahLst/>
              <a:cxnLst/>
              <a:rect l="l" t="t" r="r" b="b"/>
              <a:pathLst>
                <a:path w="1664" h="1596" extrusionOk="0">
                  <a:moveTo>
                    <a:pt x="1663" y="284"/>
                  </a:moveTo>
                  <a:lnTo>
                    <a:pt x="1220" y="1596"/>
                  </a:lnTo>
                  <a:lnTo>
                    <a:pt x="452" y="1554"/>
                  </a:lnTo>
                  <a:lnTo>
                    <a:pt x="1" y="376"/>
                  </a:lnTo>
                  <a:cubicBezTo>
                    <a:pt x="1" y="376"/>
                    <a:pt x="243" y="0"/>
                    <a:pt x="895" y="42"/>
                  </a:cubicBezTo>
                  <a:cubicBezTo>
                    <a:pt x="1354" y="75"/>
                    <a:pt x="1571" y="201"/>
                    <a:pt x="1663" y="284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642;p42">
              <a:extLst>
                <a:ext uri="{FF2B5EF4-FFF2-40B4-BE49-F238E27FC236}">
                  <a16:creationId xmlns:a16="http://schemas.microsoft.com/office/drawing/2014/main" id="{29CC1FD8-302E-6202-AB76-D38380B7B613}"/>
                </a:ext>
              </a:extLst>
            </p:cNvPr>
            <p:cNvSpPr/>
            <p:nvPr/>
          </p:nvSpPr>
          <p:spPr>
            <a:xfrm>
              <a:off x="4833125" y="1296475"/>
              <a:ext cx="72300" cy="23625"/>
            </a:xfrm>
            <a:custGeom>
              <a:avLst/>
              <a:gdLst/>
              <a:ahLst/>
              <a:cxnLst/>
              <a:rect l="l" t="t" r="r" b="b"/>
              <a:pathLst>
                <a:path w="2892" h="945" extrusionOk="0">
                  <a:moveTo>
                    <a:pt x="2891" y="201"/>
                  </a:moveTo>
                  <a:lnTo>
                    <a:pt x="1" y="1"/>
                  </a:lnTo>
                  <a:lnTo>
                    <a:pt x="1" y="744"/>
                  </a:lnTo>
                  <a:lnTo>
                    <a:pt x="2891" y="945"/>
                  </a:ln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643;p42">
              <a:extLst>
                <a:ext uri="{FF2B5EF4-FFF2-40B4-BE49-F238E27FC236}">
                  <a16:creationId xmlns:a16="http://schemas.microsoft.com/office/drawing/2014/main" id="{8FF85A3D-258F-A6C3-491D-52284FD0A187}"/>
                </a:ext>
              </a:extLst>
            </p:cNvPr>
            <p:cNvSpPr/>
            <p:nvPr/>
          </p:nvSpPr>
          <p:spPr>
            <a:xfrm>
              <a:off x="6262500" y="429125"/>
              <a:ext cx="27400" cy="564550"/>
            </a:xfrm>
            <a:custGeom>
              <a:avLst/>
              <a:gdLst/>
              <a:ahLst/>
              <a:cxnLst/>
              <a:rect l="l" t="t" r="r" b="b"/>
              <a:pathLst>
                <a:path w="1096" h="22582" extrusionOk="0">
                  <a:moveTo>
                    <a:pt x="268" y="786"/>
                  </a:moveTo>
                  <a:cubicBezTo>
                    <a:pt x="268" y="59"/>
                    <a:pt x="820" y="1"/>
                    <a:pt x="828" y="786"/>
                  </a:cubicBezTo>
                  <a:lnTo>
                    <a:pt x="1095" y="22582"/>
                  </a:lnTo>
                  <a:cubicBezTo>
                    <a:pt x="911" y="22573"/>
                    <a:pt x="736" y="22565"/>
                    <a:pt x="552" y="22565"/>
                  </a:cubicBezTo>
                  <a:cubicBezTo>
                    <a:pt x="368" y="22565"/>
                    <a:pt x="185" y="22573"/>
                    <a:pt x="1" y="22582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644;p42">
              <a:extLst>
                <a:ext uri="{FF2B5EF4-FFF2-40B4-BE49-F238E27FC236}">
                  <a16:creationId xmlns:a16="http://schemas.microsoft.com/office/drawing/2014/main" id="{A13B691A-EE53-7927-B15E-B418DEA49142}"/>
                </a:ext>
              </a:extLst>
            </p:cNvPr>
            <p:cNvSpPr/>
            <p:nvPr/>
          </p:nvSpPr>
          <p:spPr>
            <a:xfrm>
              <a:off x="6270225" y="429125"/>
              <a:ext cx="11950" cy="564550"/>
            </a:xfrm>
            <a:custGeom>
              <a:avLst/>
              <a:gdLst/>
              <a:ahLst/>
              <a:cxnLst/>
              <a:rect l="l" t="t" r="r" b="b"/>
              <a:pathLst>
                <a:path w="478" h="22582" extrusionOk="0">
                  <a:moveTo>
                    <a:pt x="118" y="786"/>
                  </a:moveTo>
                  <a:cubicBezTo>
                    <a:pt x="118" y="59"/>
                    <a:pt x="360" y="1"/>
                    <a:pt x="360" y="786"/>
                  </a:cubicBezTo>
                  <a:lnTo>
                    <a:pt x="477" y="22582"/>
                  </a:lnTo>
                  <a:cubicBezTo>
                    <a:pt x="402" y="22565"/>
                    <a:pt x="318" y="22565"/>
                    <a:pt x="243" y="22565"/>
                  </a:cubicBezTo>
                  <a:cubicBezTo>
                    <a:pt x="160" y="22565"/>
                    <a:pt x="84" y="22565"/>
                    <a:pt x="1" y="22582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645;p42">
              <a:extLst>
                <a:ext uri="{FF2B5EF4-FFF2-40B4-BE49-F238E27FC236}">
                  <a16:creationId xmlns:a16="http://schemas.microsoft.com/office/drawing/2014/main" id="{DB0D1926-4790-651B-79C9-7375B313B77B}"/>
                </a:ext>
              </a:extLst>
            </p:cNvPr>
            <p:cNvSpPr/>
            <p:nvPr/>
          </p:nvSpPr>
          <p:spPr>
            <a:xfrm>
              <a:off x="6720100" y="1410100"/>
              <a:ext cx="21525" cy="266925"/>
            </a:xfrm>
            <a:custGeom>
              <a:avLst/>
              <a:gdLst/>
              <a:ahLst/>
              <a:cxnLst/>
              <a:rect l="l" t="t" r="r" b="b"/>
              <a:pathLst>
                <a:path w="861" h="10677" extrusionOk="0">
                  <a:moveTo>
                    <a:pt x="1" y="0"/>
                  </a:moveTo>
                  <a:lnTo>
                    <a:pt x="1" y="10677"/>
                  </a:lnTo>
                  <a:lnTo>
                    <a:pt x="861" y="10677"/>
                  </a:lnTo>
                  <a:lnTo>
                    <a:pt x="861" y="0"/>
                  </a:ln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646;p42">
              <a:extLst>
                <a:ext uri="{FF2B5EF4-FFF2-40B4-BE49-F238E27FC236}">
                  <a16:creationId xmlns:a16="http://schemas.microsoft.com/office/drawing/2014/main" id="{5FF815BE-8801-BFAF-199D-BB172AEE1BE5}"/>
                </a:ext>
              </a:extLst>
            </p:cNvPr>
            <p:cNvSpPr/>
            <p:nvPr/>
          </p:nvSpPr>
          <p:spPr>
            <a:xfrm>
              <a:off x="6765000" y="1609975"/>
              <a:ext cx="46800" cy="119275"/>
            </a:xfrm>
            <a:custGeom>
              <a:avLst/>
              <a:gdLst/>
              <a:ahLst/>
              <a:cxnLst/>
              <a:rect l="l" t="t" r="r" b="b"/>
              <a:pathLst>
                <a:path w="1872" h="4771" extrusionOk="0">
                  <a:moveTo>
                    <a:pt x="636" y="0"/>
                  </a:moveTo>
                  <a:cubicBezTo>
                    <a:pt x="285" y="0"/>
                    <a:pt x="1" y="284"/>
                    <a:pt x="1" y="635"/>
                  </a:cubicBezTo>
                  <a:lnTo>
                    <a:pt x="1" y="4144"/>
                  </a:lnTo>
                  <a:cubicBezTo>
                    <a:pt x="1" y="4495"/>
                    <a:pt x="285" y="4770"/>
                    <a:pt x="636" y="4770"/>
                  </a:cubicBezTo>
                  <a:lnTo>
                    <a:pt x="1245" y="4770"/>
                  </a:lnTo>
                  <a:cubicBezTo>
                    <a:pt x="1596" y="4770"/>
                    <a:pt x="1872" y="4495"/>
                    <a:pt x="1872" y="4144"/>
                  </a:cubicBezTo>
                  <a:lnTo>
                    <a:pt x="1872" y="635"/>
                  </a:lnTo>
                  <a:cubicBezTo>
                    <a:pt x="1872" y="284"/>
                    <a:pt x="1596" y="0"/>
                    <a:pt x="1245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647;p42">
              <a:extLst>
                <a:ext uri="{FF2B5EF4-FFF2-40B4-BE49-F238E27FC236}">
                  <a16:creationId xmlns:a16="http://schemas.microsoft.com/office/drawing/2014/main" id="{4A2EF66E-CDC3-3487-5DE5-2F6280CF53E9}"/>
                </a:ext>
              </a:extLst>
            </p:cNvPr>
            <p:cNvSpPr/>
            <p:nvPr/>
          </p:nvSpPr>
          <p:spPr>
            <a:xfrm>
              <a:off x="6649925" y="1609975"/>
              <a:ext cx="46800" cy="119275"/>
            </a:xfrm>
            <a:custGeom>
              <a:avLst/>
              <a:gdLst/>
              <a:ahLst/>
              <a:cxnLst/>
              <a:rect l="l" t="t" r="r" b="b"/>
              <a:pathLst>
                <a:path w="1872" h="4771" extrusionOk="0">
                  <a:moveTo>
                    <a:pt x="635" y="0"/>
                  </a:moveTo>
                  <a:cubicBezTo>
                    <a:pt x="276" y="0"/>
                    <a:pt x="1" y="284"/>
                    <a:pt x="1" y="635"/>
                  </a:cubicBezTo>
                  <a:lnTo>
                    <a:pt x="1" y="4144"/>
                  </a:lnTo>
                  <a:cubicBezTo>
                    <a:pt x="1" y="4495"/>
                    <a:pt x="276" y="4770"/>
                    <a:pt x="635" y="4770"/>
                  </a:cubicBezTo>
                  <a:lnTo>
                    <a:pt x="1237" y="4770"/>
                  </a:lnTo>
                  <a:cubicBezTo>
                    <a:pt x="1588" y="4770"/>
                    <a:pt x="1872" y="4495"/>
                    <a:pt x="1872" y="4144"/>
                  </a:cubicBezTo>
                  <a:lnTo>
                    <a:pt x="1872" y="635"/>
                  </a:lnTo>
                  <a:cubicBezTo>
                    <a:pt x="1872" y="284"/>
                    <a:pt x="1588" y="0"/>
                    <a:pt x="1237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648;p42">
              <a:extLst>
                <a:ext uri="{FF2B5EF4-FFF2-40B4-BE49-F238E27FC236}">
                  <a16:creationId xmlns:a16="http://schemas.microsoft.com/office/drawing/2014/main" id="{7C1D97BF-E678-BFDC-B476-92DDD1DB7A92}"/>
                </a:ext>
              </a:extLst>
            </p:cNvPr>
            <p:cNvSpPr/>
            <p:nvPr/>
          </p:nvSpPr>
          <p:spPr>
            <a:xfrm>
              <a:off x="6748925" y="1649450"/>
              <a:ext cx="16100" cy="40525"/>
            </a:xfrm>
            <a:custGeom>
              <a:avLst/>
              <a:gdLst/>
              <a:ahLst/>
              <a:cxnLst/>
              <a:rect l="l" t="t" r="r" b="b"/>
              <a:pathLst>
                <a:path w="644" h="1621" extrusionOk="0">
                  <a:moveTo>
                    <a:pt x="218" y="0"/>
                  </a:moveTo>
                  <a:cubicBezTo>
                    <a:pt x="101" y="0"/>
                    <a:pt x="0" y="92"/>
                    <a:pt x="0" y="209"/>
                  </a:cubicBezTo>
                  <a:lnTo>
                    <a:pt x="0" y="1404"/>
                  </a:lnTo>
                  <a:cubicBezTo>
                    <a:pt x="0" y="1529"/>
                    <a:pt x="101" y="1621"/>
                    <a:pt x="218" y="1621"/>
                  </a:cubicBezTo>
                  <a:lnTo>
                    <a:pt x="426" y="1621"/>
                  </a:lnTo>
                  <a:cubicBezTo>
                    <a:pt x="543" y="1621"/>
                    <a:pt x="644" y="1529"/>
                    <a:pt x="644" y="1404"/>
                  </a:cubicBezTo>
                  <a:lnTo>
                    <a:pt x="644" y="209"/>
                  </a:lnTo>
                  <a:cubicBezTo>
                    <a:pt x="644" y="92"/>
                    <a:pt x="543" y="0"/>
                    <a:pt x="426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649;p42">
              <a:extLst>
                <a:ext uri="{FF2B5EF4-FFF2-40B4-BE49-F238E27FC236}">
                  <a16:creationId xmlns:a16="http://schemas.microsoft.com/office/drawing/2014/main" id="{DDEA9E12-B8B9-63DB-20CF-6A17E7DCB68F}"/>
                </a:ext>
              </a:extLst>
            </p:cNvPr>
            <p:cNvSpPr/>
            <p:nvPr/>
          </p:nvSpPr>
          <p:spPr>
            <a:xfrm>
              <a:off x="6696700" y="1649450"/>
              <a:ext cx="16125" cy="40525"/>
            </a:xfrm>
            <a:custGeom>
              <a:avLst/>
              <a:gdLst/>
              <a:ahLst/>
              <a:cxnLst/>
              <a:rect l="l" t="t" r="r" b="b"/>
              <a:pathLst>
                <a:path w="645" h="1621" extrusionOk="0">
                  <a:moveTo>
                    <a:pt x="218" y="0"/>
                  </a:moveTo>
                  <a:cubicBezTo>
                    <a:pt x="101" y="0"/>
                    <a:pt x="1" y="92"/>
                    <a:pt x="1" y="209"/>
                  </a:cubicBezTo>
                  <a:lnTo>
                    <a:pt x="1" y="1404"/>
                  </a:lnTo>
                  <a:cubicBezTo>
                    <a:pt x="1" y="1529"/>
                    <a:pt x="101" y="1621"/>
                    <a:pt x="218" y="1621"/>
                  </a:cubicBezTo>
                  <a:lnTo>
                    <a:pt x="427" y="1621"/>
                  </a:lnTo>
                  <a:cubicBezTo>
                    <a:pt x="544" y="1621"/>
                    <a:pt x="644" y="1529"/>
                    <a:pt x="644" y="1404"/>
                  </a:cubicBezTo>
                  <a:lnTo>
                    <a:pt x="644" y="209"/>
                  </a:lnTo>
                  <a:cubicBezTo>
                    <a:pt x="644" y="92"/>
                    <a:pt x="544" y="0"/>
                    <a:pt x="427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650;p42">
              <a:extLst>
                <a:ext uri="{FF2B5EF4-FFF2-40B4-BE49-F238E27FC236}">
                  <a16:creationId xmlns:a16="http://schemas.microsoft.com/office/drawing/2014/main" id="{EEC387DC-B751-7881-67A1-C93010B001A6}"/>
                </a:ext>
              </a:extLst>
            </p:cNvPr>
            <p:cNvSpPr/>
            <p:nvPr/>
          </p:nvSpPr>
          <p:spPr>
            <a:xfrm>
              <a:off x="6704650" y="1662400"/>
              <a:ext cx="52450" cy="14425"/>
            </a:xfrm>
            <a:custGeom>
              <a:avLst/>
              <a:gdLst/>
              <a:ahLst/>
              <a:cxnLst/>
              <a:rect l="l" t="t" r="r" b="b"/>
              <a:pathLst>
                <a:path w="2098" h="577" extrusionOk="0">
                  <a:moveTo>
                    <a:pt x="0" y="0"/>
                  </a:moveTo>
                  <a:lnTo>
                    <a:pt x="0" y="576"/>
                  </a:lnTo>
                  <a:lnTo>
                    <a:pt x="2097" y="576"/>
                  </a:lnTo>
                  <a:lnTo>
                    <a:pt x="2097" y="0"/>
                  </a:ln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651;p42">
              <a:extLst>
                <a:ext uri="{FF2B5EF4-FFF2-40B4-BE49-F238E27FC236}">
                  <a16:creationId xmlns:a16="http://schemas.microsoft.com/office/drawing/2014/main" id="{61AA8D99-5C79-F0BC-4864-AAF24FA4D9AE}"/>
                </a:ext>
              </a:extLst>
            </p:cNvPr>
            <p:cNvSpPr/>
            <p:nvPr/>
          </p:nvSpPr>
          <p:spPr>
            <a:xfrm>
              <a:off x="6720100" y="1410100"/>
              <a:ext cx="44300" cy="266925"/>
            </a:xfrm>
            <a:custGeom>
              <a:avLst/>
              <a:gdLst/>
              <a:ahLst/>
              <a:cxnLst/>
              <a:rect l="l" t="t" r="r" b="b"/>
              <a:pathLst>
                <a:path w="1772" h="10677" extrusionOk="0">
                  <a:moveTo>
                    <a:pt x="1772" y="0"/>
                  </a:moveTo>
                  <a:lnTo>
                    <a:pt x="1" y="0"/>
                  </a:lnTo>
                  <a:lnTo>
                    <a:pt x="1" y="10677"/>
                  </a:lnTo>
                  <a:lnTo>
                    <a:pt x="1772" y="6400"/>
                  </a:ln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652;p42">
              <a:extLst>
                <a:ext uri="{FF2B5EF4-FFF2-40B4-BE49-F238E27FC236}">
                  <a16:creationId xmlns:a16="http://schemas.microsoft.com/office/drawing/2014/main" id="{FD70C094-F046-371F-1BA6-A708ED07790E}"/>
                </a:ext>
              </a:extLst>
            </p:cNvPr>
            <p:cNvSpPr/>
            <p:nvPr/>
          </p:nvSpPr>
          <p:spPr>
            <a:xfrm>
              <a:off x="6268575" y="1525800"/>
              <a:ext cx="12550" cy="155400"/>
            </a:xfrm>
            <a:custGeom>
              <a:avLst/>
              <a:gdLst/>
              <a:ahLst/>
              <a:cxnLst/>
              <a:rect l="l" t="t" r="r" b="b"/>
              <a:pathLst>
                <a:path w="502" h="6216" extrusionOk="0">
                  <a:moveTo>
                    <a:pt x="0" y="1"/>
                  </a:moveTo>
                  <a:lnTo>
                    <a:pt x="0" y="6216"/>
                  </a:lnTo>
                  <a:lnTo>
                    <a:pt x="501" y="6216"/>
                  </a:lnTo>
                  <a:lnTo>
                    <a:pt x="501" y="1"/>
                  </a:ln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653;p42">
              <a:extLst>
                <a:ext uri="{FF2B5EF4-FFF2-40B4-BE49-F238E27FC236}">
                  <a16:creationId xmlns:a16="http://schemas.microsoft.com/office/drawing/2014/main" id="{7BFAA380-220E-BEB3-B99B-9A9AEE6DC5F9}"/>
                </a:ext>
              </a:extLst>
            </p:cNvPr>
            <p:cNvSpPr/>
            <p:nvPr/>
          </p:nvSpPr>
          <p:spPr>
            <a:xfrm>
              <a:off x="6294675" y="1642125"/>
              <a:ext cx="27375" cy="69575"/>
            </a:xfrm>
            <a:custGeom>
              <a:avLst/>
              <a:gdLst/>
              <a:ahLst/>
              <a:cxnLst/>
              <a:rect l="l" t="t" r="r" b="b"/>
              <a:pathLst>
                <a:path w="1095" h="2783" extrusionOk="0">
                  <a:moveTo>
                    <a:pt x="368" y="1"/>
                  </a:moveTo>
                  <a:cubicBezTo>
                    <a:pt x="159" y="1"/>
                    <a:pt x="0" y="168"/>
                    <a:pt x="0" y="377"/>
                  </a:cubicBezTo>
                  <a:lnTo>
                    <a:pt x="0" y="2415"/>
                  </a:lnTo>
                  <a:cubicBezTo>
                    <a:pt x="0" y="2616"/>
                    <a:pt x="159" y="2783"/>
                    <a:pt x="368" y="2783"/>
                  </a:cubicBezTo>
                  <a:lnTo>
                    <a:pt x="719" y="2783"/>
                  </a:lnTo>
                  <a:cubicBezTo>
                    <a:pt x="928" y="2783"/>
                    <a:pt x="1095" y="2616"/>
                    <a:pt x="1095" y="2415"/>
                  </a:cubicBezTo>
                  <a:lnTo>
                    <a:pt x="1095" y="377"/>
                  </a:lnTo>
                  <a:cubicBezTo>
                    <a:pt x="1095" y="168"/>
                    <a:pt x="928" y="1"/>
                    <a:pt x="719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654;p42">
              <a:extLst>
                <a:ext uri="{FF2B5EF4-FFF2-40B4-BE49-F238E27FC236}">
                  <a16:creationId xmlns:a16="http://schemas.microsoft.com/office/drawing/2014/main" id="{122FC425-531D-8B79-A5B2-B63C6152AFE6}"/>
                </a:ext>
              </a:extLst>
            </p:cNvPr>
            <p:cNvSpPr/>
            <p:nvPr/>
          </p:nvSpPr>
          <p:spPr>
            <a:xfrm>
              <a:off x="6227625" y="1642125"/>
              <a:ext cx="27175" cy="69575"/>
            </a:xfrm>
            <a:custGeom>
              <a:avLst/>
              <a:gdLst/>
              <a:ahLst/>
              <a:cxnLst/>
              <a:rect l="l" t="t" r="r" b="b"/>
              <a:pathLst>
                <a:path w="1087" h="2783" extrusionOk="0">
                  <a:moveTo>
                    <a:pt x="368" y="1"/>
                  </a:moveTo>
                  <a:cubicBezTo>
                    <a:pt x="159" y="1"/>
                    <a:pt x="1" y="168"/>
                    <a:pt x="1" y="377"/>
                  </a:cubicBezTo>
                  <a:lnTo>
                    <a:pt x="1" y="2415"/>
                  </a:lnTo>
                  <a:cubicBezTo>
                    <a:pt x="1" y="2616"/>
                    <a:pt x="159" y="2783"/>
                    <a:pt x="368" y="2783"/>
                  </a:cubicBezTo>
                  <a:lnTo>
                    <a:pt x="719" y="2783"/>
                  </a:lnTo>
                  <a:cubicBezTo>
                    <a:pt x="928" y="2783"/>
                    <a:pt x="1087" y="2616"/>
                    <a:pt x="1087" y="2415"/>
                  </a:cubicBezTo>
                  <a:lnTo>
                    <a:pt x="1087" y="377"/>
                  </a:lnTo>
                  <a:cubicBezTo>
                    <a:pt x="1087" y="168"/>
                    <a:pt x="928" y="1"/>
                    <a:pt x="719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655;p42">
              <a:extLst>
                <a:ext uri="{FF2B5EF4-FFF2-40B4-BE49-F238E27FC236}">
                  <a16:creationId xmlns:a16="http://schemas.microsoft.com/office/drawing/2014/main" id="{2B70E417-DA09-DAAC-12E2-DDB5F8BE11A8}"/>
                </a:ext>
              </a:extLst>
            </p:cNvPr>
            <p:cNvSpPr/>
            <p:nvPr/>
          </p:nvSpPr>
          <p:spPr>
            <a:xfrm>
              <a:off x="6285275" y="1665100"/>
              <a:ext cx="9425" cy="23625"/>
            </a:xfrm>
            <a:custGeom>
              <a:avLst/>
              <a:gdLst/>
              <a:ahLst/>
              <a:cxnLst/>
              <a:rect l="l" t="t" r="r" b="b"/>
              <a:pathLst>
                <a:path w="377" h="945" extrusionOk="0">
                  <a:moveTo>
                    <a:pt x="126" y="1"/>
                  </a:moveTo>
                  <a:cubicBezTo>
                    <a:pt x="59" y="1"/>
                    <a:pt x="0" y="59"/>
                    <a:pt x="0" y="126"/>
                  </a:cubicBezTo>
                  <a:lnTo>
                    <a:pt x="0" y="819"/>
                  </a:lnTo>
                  <a:cubicBezTo>
                    <a:pt x="0" y="895"/>
                    <a:pt x="59" y="945"/>
                    <a:pt x="126" y="945"/>
                  </a:cubicBezTo>
                  <a:lnTo>
                    <a:pt x="251" y="945"/>
                  </a:lnTo>
                  <a:cubicBezTo>
                    <a:pt x="318" y="945"/>
                    <a:pt x="376" y="895"/>
                    <a:pt x="376" y="819"/>
                  </a:cubicBezTo>
                  <a:lnTo>
                    <a:pt x="376" y="126"/>
                  </a:lnTo>
                  <a:cubicBezTo>
                    <a:pt x="376" y="59"/>
                    <a:pt x="318" y="1"/>
                    <a:pt x="251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656;p42">
              <a:extLst>
                <a:ext uri="{FF2B5EF4-FFF2-40B4-BE49-F238E27FC236}">
                  <a16:creationId xmlns:a16="http://schemas.microsoft.com/office/drawing/2014/main" id="{A7BF7B71-9CD0-79F0-3FC6-231DFAA5C033}"/>
                </a:ext>
              </a:extLst>
            </p:cNvPr>
            <p:cNvSpPr/>
            <p:nvPr/>
          </p:nvSpPr>
          <p:spPr>
            <a:xfrm>
              <a:off x="6255000" y="1665100"/>
              <a:ext cx="9200" cy="23625"/>
            </a:xfrm>
            <a:custGeom>
              <a:avLst/>
              <a:gdLst/>
              <a:ahLst/>
              <a:cxnLst/>
              <a:rect l="l" t="t" r="r" b="b"/>
              <a:pathLst>
                <a:path w="368" h="945" extrusionOk="0">
                  <a:moveTo>
                    <a:pt x="125" y="1"/>
                  </a:moveTo>
                  <a:cubicBezTo>
                    <a:pt x="50" y="1"/>
                    <a:pt x="0" y="59"/>
                    <a:pt x="0" y="126"/>
                  </a:cubicBezTo>
                  <a:lnTo>
                    <a:pt x="0" y="819"/>
                  </a:lnTo>
                  <a:cubicBezTo>
                    <a:pt x="0" y="895"/>
                    <a:pt x="50" y="945"/>
                    <a:pt x="125" y="945"/>
                  </a:cubicBezTo>
                  <a:lnTo>
                    <a:pt x="242" y="945"/>
                  </a:lnTo>
                  <a:cubicBezTo>
                    <a:pt x="309" y="945"/>
                    <a:pt x="368" y="895"/>
                    <a:pt x="368" y="819"/>
                  </a:cubicBezTo>
                  <a:lnTo>
                    <a:pt x="368" y="126"/>
                  </a:lnTo>
                  <a:cubicBezTo>
                    <a:pt x="368" y="59"/>
                    <a:pt x="309" y="1"/>
                    <a:pt x="242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657;p42">
              <a:extLst>
                <a:ext uri="{FF2B5EF4-FFF2-40B4-BE49-F238E27FC236}">
                  <a16:creationId xmlns:a16="http://schemas.microsoft.com/office/drawing/2014/main" id="{97065FD3-1550-D8D7-FA14-419F8AEB8AD9}"/>
                </a:ext>
              </a:extLst>
            </p:cNvPr>
            <p:cNvSpPr/>
            <p:nvPr/>
          </p:nvSpPr>
          <p:spPr>
            <a:xfrm>
              <a:off x="6259575" y="1672625"/>
              <a:ext cx="30525" cy="8575"/>
            </a:xfrm>
            <a:custGeom>
              <a:avLst/>
              <a:gdLst/>
              <a:ahLst/>
              <a:cxnLst/>
              <a:rect l="l" t="t" r="r" b="b"/>
              <a:pathLst>
                <a:path w="1221" h="343" extrusionOk="0">
                  <a:moveTo>
                    <a:pt x="1" y="0"/>
                  </a:moveTo>
                  <a:lnTo>
                    <a:pt x="1" y="343"/>
                  </a:lnTo>
                  <a:lnTo>
                    <a:pt x="1221" y="343"/>
                  </a:lnTo>
                  <a:lnTo>
                    <a:pt x="1221" y="0"/>
                  </a:ln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658;p42">
              <a:extLst>
                <a:ext uri="{FF2B5EF4-FFF2-40B4-BE49-F238E27FC236}">
                  <a16:creationId xmlns:a16="http://schemas.microsoft.com/office/drawing/2014/main" id="{49553371-2E17-D67E-55A3-01F656808D5F}"/>
                </a:ext>
              </a:extLst>
            </p:cNvPr>
            <p:cNvSpPr/>
            <p:nvPr/>
          </p:nvSpPr>
          <p:spPr>
            <a:xfrm>
              <a:off x="6510825" y="1146125"/>
              <a:ext cx="486875" cy="84400"/>
            </a:xfrm>
            <a:custGeom>
              <a:avLst/>
              <a:gdLst/>
              <a:ahLst/>
              <a:cxnLst/>
              <a:rect l="l" t="t" r="r" b="b"/>
              <a:pathLst>
                <a:path w="19475" h="3376" extrusionOk="0">
                  <a:moveTo>
                    <a:pt x="17436" y="1612"/>
                  </a:moveTo>
                  <a:lnTo>
                    <a:pt x="285" y="3375"/>
                  </a:lnTo>
                  <a:cubicBezTo>
                    <a:pt x="226" y="2807"/>
                    <a:pt x="134" y="2239"/>
                    <a:pt x="1" y="1688"/>
                  </a:cubicBezTo>
                  <a:lnTo>
                    <a:pt x="17093" y="201"/>
                  </a:lnTo>
                  <a:cubicBezTo>
                    <a:pt x="19474" y="0"/>
                    <a:pt x="19223" y="1429"/>
                    <a:pt x="17436" y="1612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659;p42">
              <a:extLst>
                <a:ext uri="{FF2B5EF4-FFF2-40B4-BE49-F238E27FC236}">
                  <a16:creationId xmlns:a16="http://schemas.microsoft.com/office/drawing/2014/main" id="{26D5D013-091D-7D93-2E73-40E8E9134B34}"/>
                </a:ext>
              </a:extLst>
            </p:cNvPr>
            <p:cNvSpPr/>
            <p:nvPr/>
          </p:nvSpPr>
          <p:spPr>
            <a:xfrm>
              <a:off x="6512700" y="1155725"/>
              <a:ext cx="455125" cy="55775"/>
            </a:xfrm>
            <a:custGeom>
              <a:avLst/>
              <a:gdLst/>
              <a:ahLst/>
              <a:cxnLst/>
              <a:rect l="l" t="t" r="r" b="b"/>
              <a:pathLst>
                <a:path w="18205" h="2231" extrusionOk="0">
                  <a:moveTo>
                    <a:pt x="17110" y="527"/>
                  </a:moveTo>
                  <a:lnTo>
                    <a:pt x="143" y="2231"/>
                  </a:lnTo>
                  <a:cubicBezTo>
                    <a:pt x="110" y="2022"/>
                    <a:pt x="59" y="1813"/>
                    <a:pt x="1" y="1604"/>
                  </a:cubicBezTo>
                  <a:lnTo>
                    <a:pt x="17077" y="101"/>
                  </a:lnTo>
                  <a:cubicBezTo>
                    <a:pt x="18204" y="0"/>
                    <a:pt x="18204" y="418"/>
                    <a:pt x="17110" y="527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660;p42">
              <a:extLst>
                <a:ext uri="{FF2B5EF4-FFF2-40B4-BE49-F238E27FC236}">
                  <a16:creationId xmlns:a16="http://schemas.microsoft.com/office/drawing/2014/main" id="{51ED7DE2-872B-A679-66AD-0FE5E7742C14}"/>
                </a:ext>
              </a:extLst>
            </p:cNvPr>
            <p:cNvSpPr/>
            <p:nvPr/>
          </p:nvSpPr>
          <p:spPr>
            <a:xfrm>
              <a:off x="6459875" y="1236750"/>
              <a:ext cx="1891575" cy="207000"/>
            </a:xfrm>
            <a:custGeom>
              <a:avLst/>
              <a:gdLst/>
              <a:ahLst/>
              <a:cxnLst/>
              <a:rect l="l" t="t" r="r" b="b"/>
              <a:pathLst>
                <a:path w="75663" h="8280" extrusionOk="0">
                  <a:moveTo>
                    <a:pt x="72965" y="2064"/>
                  </a:moveTo>
                  <a:lnTo>
                    <a:pt x="84" y="8279"/>
                  </a:lnTo>
                  <a:cubicBezTo>
                    <a:pt x="17" y="7519"/>
                    <a:pt x="176" y="5447"/>
                    <a:pt x="0" y="4729"/>
                  </a:cubicBezTo>
                  <a:lnTo>
                    <a:pt x="72513" y="193"/>
                  </a:lnTo>
                  <a:cubicBezTo>
                    <a:pt x="75663" y="1"/>
                    <a:pt x="75329" y="1864"/>
                    <a:pt x="72965" y="2064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661;p42">
              <a:extLst>
                <a:ext uri="{FF2B5EF4-FFF2-40B4-BE49-F238E27FC236}">
                  <a16:creationId xmlns:a16="http://schemas.microsoft.com/office/drawing/2014/main" id="{0DCB336D-A397-8F71-501C-BE190E0E2290}"/>
                </a:ext>
              </a:extLst>
            </p:cNvPr>
            <p:cNvSpPr/>
            <p:nvPr/>
          </p:nvSpPr>
          <p:spPr>
            <a:xfrm>
              <a:off x="6461325" y="1250750"/>
              <a:ext cx="1814325" cy="168975"/>
            </a:xfrm>
            <a:custGeom>
              <a:avLst/>
              <a:gdLst/>
              <a:ahLst/>
              <a:cxnLst/>
              <a:rect l="l" t="t" r="r" b="b"/>
              <a:pathLst>
                <a:path w="72573" h="6759" extrusionOk="0">
                  <a:moveTo>
                    <a:pt x="9" y="6759"/>
                  </a:moveTo>
                  <a:cubicBezTo>
                    <a:pt x="26" y="6040"/>
                    <a:pt x="51" y="5171"/>
                    <a:pt x="1" y="4587"/>
                  </a:cubicBezTo>
                  <a:lnTo>
                    <a:pt x="70935" y="109"/>
                  </a:lnTo>
                  <a:cubicBezTo>
                    <a:pt x="72572" y="0"/>
                    <a:pt x="72397" y="978"/>
                    <a:pt x="71169" y="1070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662;p42">
              <a:extLst>
                <a:ext uri="{FF2B5EF4-FFF2-40B4-BE49-F238E27FC236}">
                  <a16:creationId xmlns:a16="http://schemas.microsoft.com/office/drawing/2014/main" id="{25AB12CA-5837-23C7-2568-B098B59DFFA6}"/>
                </a:ext>
              </a:extLst>
            </p:cNvPr>
            <p:cNvSpPr/>
            <p:nvPr/>
          </p:nvSpPr>
          <p:spPr>
            <a:xfrm>
              <a:off x="6926650" y="1352675"/>
              <a:ext cx="96300" cy="47625"/>
            </a:xfrm>
            <a:custGeom>
              <a:avLst/>
              <a:gdLst/>
              <a:ahLst/>
              <a:cxnLst/>
              <a:rect l="l" t="t" r="r" b="b"/>
              <a:pathLst>
                <a:path w="3852" h="1905" extrusionOk="0">
                  <a:moveTo>
                    <a:pt x="1" y="176"/>
                  </a:moveTo>
                  <a:lnTo>
                    <a:pt x="3852" y="0"/>
                  </a:lnTo>
                  <a:lnTo>
                    <a:pt x="3852" y="1729"/>
                  </a:lnTo>
                  <a:lnTo>
                    <a:pt x="1" y="1905"/>
                  </a:ln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663;p42">
              <a:extLst>
                <a:ext uri="{FF2B5EF4-FFF2-40B4-BE49-F238E27FC236}">
                  <a16:creationId xmlns:a16="http://schemas.microsoft.com/office/drawing/2014/main" id="{7DC78BD7-39AC-064B-369F-46A465391627}"/>
                </a:ext>
              </a:extLst>
            </p:cNvPr>
            <p:cNvSpPr/>
            <p:nvPr/>
          </p:nvSpPr>
          <p:spPr>
            <a:xfrm>
              <a:off x="6453200" y="1262450"/>
              <a:ext cx="1877375" cy="183375"/>
            </a:xfrm>
            <a:custGeom>
              <a:avLst/>
              <a:gdLst/>
              <a:ahLst/>
              <a:cxnLst/>
              <a:rect l="l" t="t" r="r" b="b"/>
              <a:pathLst>
                <a:path w="75095" h="7335" extrusionOk="0">
                  <a:moveTo>
                    <a:pt x="73232" y="1036"/>
                  </a:moveTo>
                  <a:lnTo>
                    <a:pt x="100" y="7335"/>
                  </a:lnTo>
                  <a:cubicBezTo>
                    <a:pt x="100" y="7101"/>
                    <a:pt x="351" y="6784"/>
                    <a:pt x="334" y="6583"/>
                  </a:cubicBezTo>
                  <a:cubicBezTo>
                    <a:pt x="167" y="6190"/>
                    <a:pt x="0" y="6500"/>
                    <a:pt x="0" y="6316"/>
                  </a:cubicBezTo>
                  <a:lnTo>
                    <a:pt x="73006" y="510"/>
                  </a:lnTo>
                  <a:cubicBezTo>
                    <a:pt x="74025" y="426"/>
                    <a:pt x="74794" y="259"/>
                    <a:pt x="75095" y="0"/>
                  </a:cubicBezTo>
                  <a:cubicBezTo>
                    <a:pt x="74911" y="760"/>
                    <a:pt x="73958" y="978"/>
                    <a:pt x="73232" y="1036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664;p42">
              <a:extLst>
                <a:ext uri="{FF2B5EF4-FFF2-40B4-BE49-F238E27FC236}">
                  <a16:creationId xmlns:a16="http://schemas.microsoft.com/office/drawing/2014/main" id="{E6D64CA0-6417-77DE-EAF8-790B9FF80F47}"/>
                </a:ext>
              </a:extLst>
            </p:cNvPr>
            <p:cNvSpPr/>
            <p:nvPr/>
          </p:nvSpPr>
          <p:spPr>
            <a:xfrm>
              <a:off x="6033400" y="993225"/>
              <a:ext cx="485600" cy="525700"/>
            </a:xfrm>
            <a:custGeom>
              <a:avLst/>
              <a:gdLst/>
              <a:ahLst/>
              <a:cxnLst/>
              <a:rect l="l" t="t" r="r" b="b"/>
              <a:pathLst>
                <a:path w="19424" h="21028" extrusionOk="0">
                  <a:moveTo>
                    <a:pt x="9716" y="1"/>
                  </a:moveTo>
                  <a:cubicBezTo>
                    <a:pt x="4353" y="1"/>
                    <a:pt x="0" y="4704"/>
                    <a:pt x="0" y="10510"/>
                  </a:cubicBezTo>
                  <a:cubicBezTo>
                    <a:pt x="0" y="16316"/>
                    <a:pt x="4353" y="21028"/>
                    <a:pt x="9716" y="21028"/>
                  </a:cubicBezTo>
                  <a:cubicBezTo>
                    <a:pt x="15079" y="21028"/>
                    <a:pt x="19424" y="16316"/>
                    <a:pt x="19424" y="10510"/>
                  </a:cubicBezTo>
                  <a:cubicBezTo>
                    <a:pt x="19424" y="4704"/>
                    <a:pt x="15079" y="1"/>
                    <a:pt x="9716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665;p42">
              <a:extLst>
                <a:ext uri="{FF2B5EF4-FFF2-40B4-BE49-F238E27FC236}">
                  <a16:creationId xmlns:a16="http://schemas.microsoft.com/office/drawing/2014/main" id="{90427381-A0DF-43EE-0376-1AA01C61F55B}"/>
                </a:ext>
              </a:extLst>
            </p:cNvPr>
            <p:cNvSpPr/>
            <p:nvPr/>
          </p:nvSpPr>
          <p:spPr>
            <a:xfrm>
              <a:off x="6058050" y="1336175"/>
              <a:ext cx="436525" cy="182750"/>
            </a:xfrm>
            <a:custGeom>
              <a:avLst/>
              <a:gdLst/>
              <a:ahLst/>
              <a:cxnLst/>
              <a:rect l="l" t="t" r="r" b="b"/>
              <a:pathLst>
                <a:path w="17461" h="7310" extrusionOk="0">
                  <a:moveTo>
                    <a:pt x="17460" y="1412"/>
                  </a:moveTo>
                  <a:cubicBezTo>
                    <a:pt x="15881" y="4904"/>
                    <a:pt x="12565" y="7310"/>
                    <a:pt x="8730" y="7310"/>
                  </a:cubicBezTo>
                  <a:cubicBezTo>
                    <a:pt x="4896" y="7310"/>
                    <a:pt x="1579" y="4904"/>
                    <a:pt x="0" y="1412"/>
                  </a:cubicBezTo>
                  <a:cubicBezTo>
                    <a:pt x="5731" y="0"/>
                    <a:pt x="11721" y="0"/>
                    <a:pt x="17460" y="1412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666;p42">
              <a:extLst>
                <a:ext uri="{FF2B5EF4-FFF2-40B4-BE49-F238E27FC236}">
                  <a16:creationId xmlns:a16="http://schemas.microsoft.com/office/drawing/2014/main" id="{38FDF33D-3A44-8C4D-DC2F-964AFB360067}"/>
                </a:ext>
              </a:extLst>
            </p:cNvPr>
            <p:cNvSpPr/>
            <p:nvPr/>
          </p:nvSpPr>
          <p:spPr>
            <a:xfrm>
              <a:off x="6071200" y="1343900"/>
              <a:ext cx="409175" cy="160425"/>
            </a:xfrm>
            <a:custGeom>
              <a:avLst/>
              <a:gdLst/>
              <a:ahLst/>
              <a:cxnLst/>
              <a:rect l="l" t="t" r="r" b="b"/>
              <a:pathLst>
                <a:path w="16367" h="6417" extrusionOk="0">
                  <a:moveTo>
                    <a:pt x="10669" y="109"/>
                  </a:moveTo>
                  <a:cubicBezTo>
                    <a:pt x="11521" y="167"/>
                    <a:pt x="12607" y="259"/>
                    <a:pt x="13584" y="385"/>
                  </a:cubicBezTo>
                  <a:cubicBezTo>
                    <a:pt x="14044" y="451"/>
                    <a:pt x="14503" y="527"/>
                    <a:pt x="14954" y="610"/>
                  </a:cubicBezTo>
                  <a:cubicBezTo>
                    <a:pt x="15815" y="794"/>
                    <a:pt x="16366" y="1028"/>
                    <a:pt x="16207" y="1345"/>
                  </a:cubicBezTo>
                  <a:cubicBezTo>
                    <a:pt x="14620" y="4361"/>
                    <a:pt x="11638" y="6416"/>
                    <a:pt x="8204" y="6416"/>
                  </a:cubicBezTo>
                  <a:cubicBezTo>
                    <a:pt x="4604" y="6416"/>
                    <a:pt x="1513" y="4169"/>
                    <a:pt x="1" y="911"/>
                  </a:cubicBezTo>
                  <a:cubicBezTo>
                    <a:pt x="2699" y="301"/>
                    <a:pt x="5447" y="0"/>
                    <a:pt x="8204" y="9"/>
                  </a:cubicBezTo>
                  <a:cubicBezTo>
                    <a:pt x="8964" y="9"/>
                    <a:pt x="9716" y="25"/>
                    <a:pt x="10451" y="67"/>
                  </a:cubicBezTo>
                  <a:cubicBezTo>
                    <a:pt x="10518" y="92"/>
                    <a:pt x="10593" y="100"/>
                    <a:pt x="10669" y="109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667;p42">
              <a:extLst>
                <a:ext uri="{FF2B5EF4-FFF2-40B4-BE49-F238E27FC236}">
                  <a16:creationId xmlns:a16="http://schemas.microsoft.com/office/drawing/2014/main" id="{D0B859BB-E1A8-F0CB-F1C4-9481314FB457}"/>
                </a:ext>
              </a:extLst>
            </p:cNvPr>
            <p:cNvSpPr/>
            <p:nvPr/>
          </p:nvSpPr>
          <p:spPr>
            <a:xfrm>
              <a:off x="6167275" y="1122925"/>
              <a:ext cx="104250" cy="64150"/>
            </a:xfrm>
            <a:custGeom>
              <a:avLst/>
              <a:gdLst/>
              <a:ahLst/>
              <a:cxnLst/>
              <a:rect l="l" t="t" r="r" b="b"/>
              <a:pathLst>
                <a:path w="4170" h="2566" extrusionOk="0">
                  <a:moveTo>
                    <a:pt x="259" y="2474"/>
                  </a:moveTo>
                  <a:cubicBezTo>
                    <a:pt x="1437" y="2423"/>
                    <a:pt x="2715" y="2524"/>
                    <a:pt x="3910" y="2557"/>
                  </a:cubicBezTo>
                  <a:cubicBezTo>
                    <a:pt x="4069" y="2565"/>
                    <a:pt x="4152" y="2490"/>
                    <a:pt x="4152" y="2281"/>
                  </a:cubicBezTo>
                  <a:lnTo>
                    <a:pt x="4152" y="352"/>
                  </a:lnTo>
                  <a:cubicBezTo>
                    <a:pt x="4152" y="193"/>
                    <a:pt x="4169" y="68"/>
                    <a:pt x="3877" y="68"/>
                  </a:cubicBezTo>
                  <a:cubicBezTo>
                    <a:pt x="3041" y="59"/>
                    <a:pt x="2064" y="51"/>
                    <a:pt x="1011" y="9"/>
                  </a:cubicBezTo>
                  <a:cubicBezTo>
                    <a:pt x="786" y="1"/>
                    <a:pt x="736" y="42"/>
                    <a:pt x="669" y="235"/>
                  </a:cubicBezTo>
                  <a:lnTo>
                    <a:pt x="76" y="2281"/>
                  </a:lnTo>
                  <a:cubicBezTo>
                    <a:pt x="0" y="2415"/>
                    <a:pt x="84" y="2474"/>
                    <a:pt x="259" y="2474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668;p42">
              <a:extLst>
                <a:ext uri="{FF2B5EF4-FFF2-40B4-BE49-F238E27FC236}">
                  <a16:creationId xmlns:a16="http://schemas.microsoft.com/office/drawing/2014/main" id="{247F4A1D-1176-10D4-1B35-550344E5F85E}"/>
                </a:ext>
              </a:extLst>
            </p:cNvPr>
            <p:cNvSpPr/>
            <p:nvPr/>
          </p:nvSpPr>
          <p:spPr>
            <a:xfrm>
              <a:off x="6108575" y="1122100"/>
              <a:ext cx="66250" cy="76875"/>
            </a:xfrm>
            <a:custGeom>
              <a:avLst/>
              <a:gdLst/>
              <a:ahLst/>
              <a:cxnLst/>
              <a:rect l="l" t="t" r="r" b="b"/>
              <a:pathLst>
                <a:path w="2650" h="3075" extrusionOk="0">
                  <a:moveTo>
                    <a:pt x="185" y="3041"/>
                  </a:moveTo>
                  <a:cubicBezTo>
                    <a:pt x="619" y="2899"/>
                    <a:pt x="1129" y="2740"/>
                    <a:pt x="1705" y="2598"/>
                  </a:cubicBezTo>
                  <a:cubicBezTo>
                    <a:pt x="1830" y="2573"/>
                    <a:pt x="1931" y="2481"/>
                    <a:pt x="1964" y="2356"/>
                  </a:cubicBezTo>
                  <a:lnTo>
                    <a:pt x="2599" y="176"/>
                  </a:lnTo>
                  <a:cubicBezTo>
                    <a:pt x="2649" y="17"/>
                    <a:pt x="2490" y="17"/>
                    <a:pt x="2415" y="9"/>
                  </a:cubicBezTo>
                  <a:cubicBezTo>
                    <a:pt x="2290" y="0"/>
                    <a:pt x="2156" y="0"/>
                    <a:pt x="2031" y="0"/>
                  </a:cubicBezTo>
                  <a:cubicBezTo>
                    <a:pt x="1914" y="0"/>
                    <a:pt x="1814" y="59"/>
                    <a:pt x="1739" y="151"/>
                  </a:cubicBezTo>
                  <a:lnTo>
                    <a:pt x="93" y="2891"/>
                  </a:lnTo>
                  <a:cubicBezTo>
                    <a:pt x="1" y="3033"/>
                    <a:pt x="84" y="3075"/>
                    <a:pt x="185" y="3041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669;p42">
              <a:extLst>
                <a:ext uri="{FF2B5EF4-FFF2-40B4-BE49-F238E27FC236}">
                  <a16:creationId xmlns:a16="http://schemas.microsoft.com/office/drawing/2014/main" id="{030278CB-81A3-36AA-245F-5F0CDF27820D}"/>
                </a:ext>
              </a:extLst>
            </p:cNvPr>
            <p:cNvSpPr/>
            <p:nvPr/>
          </p:nvSpPr>
          <p:spPr>
            <a:xfrm>
              <a:off x="6074950" y="1122300"/>
              <a:ext cx="72100" cy="87950"/>
            </a:xfrm>
            <a:custGeom>
              <a:avLst/>
              <a:gdLst/>
              <a:ahLst/>
              <a:cxnLst/>
              <a:rect l="l" t="t" r="r" b="b"/>
              <a:pathLst>
                <a:path w="2884" h="3518" extrusionOk="0">
                  <a:moveTo>
                    <a:pt x="2014" y="427"/>
                  </a:moveTo>
                  <a:lnTo>
                    <a:pt x="293" y="2975"/>
                  </a:lnTo>
                  <a:cubicBezTo>
                    <a:pt x="1" y="3401"/>
                    <a:pt x="126" y="3518"/>
                    <a:pt x="744" y="3309"/>
                  </a:cubicBezTo>
                  <a:cubicBezTo>
                    <a:pt x="870" y="3267"/>
                    <a:pt x="978" y="3184"/>
                    <a:pt x="1054" y="3067"/>
                  </a:cubicBezTo>
                  <a:lnTo>
                    <a:pt x="2808" y="151"/>
                  </a:lnTo>
                  <a:cubicBezTo>
                    <a:pt x="2850" y="93"/>
                    <a:pt x="2883" y="1"/>
                    <a:pt x="2749" y="34"/>
                  </a:cubicBezTo>
                  <a:cubicBezTo>
                    <a:pt x="2440" y="93"/>
                    <a:pt x="2181" y="193"/>
                    <a:pt x="2014" y="427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670;p42">
              <a:extLst>
                <a:ext uri="{FF2B5EF4-FFF2-40B4-BE49-F238E27FC236}">
                  <a16:creationId xmlns:a16="http://schemas.microsoft.com/office/drawing/2014/main" id="{56DC4594-3A7C-B35E-61E0-7D9B61384E69}"/>
                </a:ext>
              </a:extLst>
            </p:cNvPr>
            <p:cNvSpPr/>
            <p:nvPr/>
          </p:nvSpPr>
          <p:spPr>
            <a:xfrm>
              <a:off x="6281100" y="1122925"/>
              <a:ext cx="104025" cy="64150"/>
            </a:xfrm>
            <a:custGeom>
              <a:avLst/>
              <a:gdLst/>
              <a:ahLst/>
              <a:cxnLst/>
              <a:rect l="l" t="t" r="r" b="b"/>
              <a:pathLst>
                <a:path w="4161" h="2566" extrusionOk="0">
                  <a:moveTo>
                    <a:pt x="3910" y="2474"/>
                  </a:moveTo>
                  <a:cubicBezTo>
                    <a:pt x="2724" y="2423"/>
                    <a:pt x="1454" y="2524"/>
                    <a:pt x="251" y="2557"/>
                  </a:cubicBezTo>
                  <a:cubicBezTo>
                    <a:pt x="101" y="2565"/>
                    <a:pt x="9" y="2490"/>
                    <a:pt x="9" y="2281"/>
                  </a:cubicBezTo>
                  <a:lnTo>
                    <a:pt x="9" y="352"/>
                  </a:lnTo>
                  <a:cubicBezTo>
                    <a:pt x="9" y="193"/>
                    <a:pt x="0" y="68"/>
                    <a:pt x="293" y="68"/>
                  </a:cubicBezTo>
                  <a:cubicBezTo>
                    <a:pt x="1128" y="59"/>
                    <a:pt x="2106" y="51"/>
                    <a:pt x="3158" y="9"/>
                  </a:cubicBezTo>
                  <a:cubicBezTo>
                    <a:pt x="3375" y="1"/>
                    <a:pt x="3434" y="42"/>
                    <a:pt x="3492" y="235"/>
                  </a:cubicBezTo>
                  <a:lnTo>
                    <a:pt x="4094" y="2281"/>
                  </a:lnTo>
                  <a:cubicBezTo>
                    <a:pt x="4161" y="2415"/>
                    <a:pt x="4085" y="2474"/>
                    <a:pt x="3910" y="2474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671;p42">
              <a:extLst>
                <a:ext uri="{FF2B5EF4-FFF2-40B4-BE49-F238E27FC236}">
                  <a16:creationId xmlns:a16="http://schemas.microsoft.com/office/drawing/2014/main" id="{583610AE-9A01-ECEE-0BF3-2001DDA77AF0}"/>
                </a:ext>
              </a:extLst>
            </p:cNvPr>
            <p:cNvSpPr/>
            <p:nvPr/>
          </p:nvSpPr>
          <p:spPr>
            <a:xfrm>
              <a:off x="6377800" y="1122100"/>
              <a:ext cx="66225" cy="76875"/>
            </a:xfrm>
            <a:custGeom>
              <a:avLst/>
              <a:gdLst/>
              <a:ahLst/>
              <a:cxnLst/>
              <a:rect l="l" t="t" r="r" b="b"/>
              <a:pathLst>
                <a:path w="2649" h="3075" extrusionOk="0">
                  <a:moveTo>
                    <a:pt x="2456" y="3041"/>
                  </a:moveTo>
                  <a:cubicBezTo>
                    <a:pt x="2022" y="2899"/>
                    <a:pt x="1521" y="2740"/>
                    <a:pt x="936" y="2598"/>
                  </a:cubicBezTo>
                  <a:cubicBezTo>
                    <a:pt x="811" y="2573"/>
                    <a:pt x="710" y="2473"/>
                    <a:pt x="677" y="2356"/>
                  </a:cubicBezTo>
                  <a:lnTo>
                    <a:pt x="42" y="176"/>
                  </a:lnTo>
                  <a:cubicBezTo>
                    <a:pt x="0" y="17"/>
                    <a:pt x="151" y="17"/>
                    <a:pt x="226" y="9"/>
                  </a:cubicBezTo>
                  <a:cubicBezTo>
                    <a:pt x="351" y="0"/>
                    <a:pt x="485" y="0"/>
                    <a:pt x="610" y="0"/>
                  </a:cubicBezTo>
                  <a:cubicBezTo>
                    <a:pt x="727" y="0"/>
                    <a:pt x="836" y="59"/>
                    <a:pt x="902" y="151"/>
                  </a:cubicBezTo>
                  <a:lnTo>
                    <a:pt x="2557" y="2891"/>
                  </a:lnTo>
                  <a:cubicBezTo>
                    <a:pt x="2648" y="3033"/>
                    <a:pt x="2573" y="3075"/>
                    <a:pt x="2456" y="3041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672;p42">
              <a:extLst>
                <a:ext uri="{FF2B5EF4-FFF2-40B4-BE49-F238E27FC236}">
                  <a16:creationId xmlns:a16="http://schemas.microsoft.com/office/drawing/2014/main" id="{0BB4154B-B772-E14B-CF75-AF903FA12DC6}"/>
                </a:ext>
              </a:extLst>
            </p:cNvPr>
            <p:cNvSpPr/>
            <p:nvPr/>
          </p:nvSpPr>
          <p:spPr>
            <a:xfrm>
              <a:off x="6405575" y="1122300"/>
              <a:ext cx="71875" cy="87950"/>
            </a:xfrm>
            <a:custGeom>
              <a:avLst/>
              <a:gdLst/>
              <a:ahLst/>
              <a:cxnLst/>
              <a:rect l="l" t="t" r="r" b="b"/>
              <a:pathLst>
                <a:path w="2875" h="3518" extrusionOk="0">
                  <a:moveTo>
                    <a:pt x="869" y="427"/>
                  </a:moveTo>
                  <a:lnTo>
                    <a:pt x="2590" y="2975"/>
                  </a:lnTo>
                  <a:cubicBezTo>
                    <a:pt x="2874" y="3401"/>
                    <a:pt x="2757" y="3518"/>
                    <a:pt x="2131" y="3309"/>
                  </a:cubicBezTo>
                  <a:cubicBezTo>
                    <a:pt x="2005" y="3267"/>
                    <a:pt x="1897" y="3184"/>
                    <a:pt x="1830" y="3067"/>
                  </a:cubicBezTo>
                  <a:lnTo>
                    <a:pt x="76" y="151"/>
                  </a:lnTo>
                  <a:cubicBezTo>
                    <a:pt x="25" y="93"/>
                    <a:pt x="0" y="1"/>
                    <a:pt x="134" y="34"/>
                  </a:cubicBezTo>
                  <a:cubicBezTo>
                    <a:pt x="443" y="93"/>
                    <a:pt x="694" y="193"/>
                    <a:pt x="869" y="427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673;p42">
              <a:extLst>
                <a:ext uri="{FF2B5EF4-FFF2-40B4-BE49-F238E27FC236}">
                  <a16:creationId xmlns:a16="http://schemas.microsoft.com/office/drawing/2014/main" id="{7F93E0B1-0BAC-357C-3C93-20A08045105D}"/>
                </a:ext>
              </a:extLst>
            </p:cNvPr>
            <p:cNvSpPr/>
            <p:nvPr/>
          </p:nvSpPr>
          <p:spPr>
            <a:xfrm>
              <a:off x="5554700" y="1146125"/>
              <a:ext cx="486875" cy="84175"/>
            </a:xfrm>
            <a:custGeom>
              <a:avLst/>
              <a:gdLst/>
              <a:ahLst/>
              <a:cxnLst/>
              <a:rect l="l" t="t" r="r" b="b"/>
              <a:pathLst>
                <a:path w="19475" h="3367" extrusionOk="0">
                  <a:moveTo>
                    <a:pt x="2039" y="1612"/>
                  </a:moveTo>
                  <a:lnTo>
                    <a:pt x="19199" y="3367"/>
                  </a:lnTo>
                  <a:cubicBezTo>
                    <a:pt x="19249" y="2799"/>
                    <a:pt x="19341" y="2239"/>
                    <a:pt x="19474" y="1688"/>
                  </a:cubicBezTo>
                  <a:lnTo>
                    <a:pt x="2382" y="201"/>
                  </a:lnTo>
                  <a:cubicBezTo>
                    <a:pt x="1" y="0"/>
                    <a:pt x="252" y="1429"/>
                    <a:pt x="2039" y="1612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674;p42">
              <a:extLst>
                <a:ext uri="{FF2B5EF4-FFF2-40B4-BE49-F238E27FC236}">
                  <a16:creationId xmlns:a16="http://schemas.microsoft.com/office/drawing/2014/main" id="{F6FA8257-883F-1913-D794-3DEC4DE9FBF3}"/>
                </a:ext>
              </a:extLst>
            </p:cNvPr>
            <p:cNvSpPr/>
            <p:nvPr/>
          </p:nvSpPr>
          <p:spPr>
            <a:xfrm>
              <a:off x="5584575" y="1155725"/>
              <a:ext cx="455325" cy="55775"/>
            </a:xfrm>
            <a:custGeom>
              <a:avLst/>
              <a:gdLst/>
              <a:ahLst/>
              <a:cxnLst/>
              <a:rect l="l" t="t" r="r" b="b"/>
              <a:pathLst>
                <a:path w="18213" h="2231" extrusionOk="0">
                  <a:moveTo>
                    <a:pt x="1095" y="527"/>
                  </a:moveTo>
                  <a:lnTo>
                    <a:pt x="18062" y="2231"/>
                  </a:lnTo>
                  <a:cubicBezTo>
                    <a:pt x="18104" y="2022"/>
                    <a:pt x="18154" y="1813"/>
                    <a:pt x="18212" y="1604"/>
                  </a:cubicBezTo>
                  <a:lnTo>
                    <a:pt x="1137" y="101"/>
                  </a:lnTo>
                  <a:cubicBezTo>
                    <a:pt x="1" y="0"/>
                    <a:pt x="9" y="418"/>
                    <a:pt x="1095" y="527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675;p42">
              <a:extLst>
                <a:ext uri="{FF2B5EF4-FFF2-40B4-BE49-F238E27FC236}">
                  <a16:creationId xmlns:a16="http://schemas.microsoft.com/office/drawing/2014/main" id="{7C5C5D1E-C5FD-B37C-762D-84A16BA669DB}"/>
                </a:ext>
              </a:extLst>
            </p:cNvPr>
            <p:cNvSpPr/>
            <p:nvPr/>
          </p:nvSpPr>
          <p:spPr>
            <a:xfrm>
              <a:off x="6842500" y="1441575"/>
              <a:ext cx="265675" cy="241300"/>
            </a:xfrm>
            <a:custGeom>
              <a:avLst/>
              <a:gdLst/>
              <a:ahLst/>
              <a:cxnLst/>
              <a:rect l="l" t="t" r="r" b="b"/>
              <a:pathLst>
                <a:path w="10627" h="9652" extrusionOk="0">
                  <a:moveTo>
                    <a:pt x="5317" y="0"/>
                  </a:moveTo>
                  <a:cubicBezTo>
                    <a:pt x="4941" y="0"/>
                    <a:pt x="4559" y="44"/>
                    <a:pt x="4177" y="137"/>
                  </a:cubicBezTo>
                  <a:cubicBezTo>
                    <a:pt x="1587" y="755"/>
                    <a:pt x="0" y="3361"/>
                    <a:pt x="618" y="5959"/>
                  </a:cubicBezTo>
                  <a:cubicBezTo>
                    <a:pt x="1153" y="8171"/>
                    <a:pt x="3133" y="9652"/>
                    <a:pt x="5312" y="9652"/>
                  </a:cubicBezTo>
                  <a:cubicBezTo>
                    <a:pt x="5685" y="9652"/>
                    <a:pt x="6063" y="9608"/>
                    <a:pt x="6441" y="9518"/>
                  </a:cubicBezTo>
                  <a:cubicBezTo>
                    <a:pt x="9031" y="8892"/>
                    <a:pt x="10626" y="6285"/>
                    <a:pt x="10000" y="3695"/>
                  </a:cubicBezTo>
                  <a:cubicBezTo>
                    <a:pt x="9472" y="1486"/>
                    <a:pt x="7498" y="0"/>
                    <a:pt x="5317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676;p42">
              <a:extLst>
                <a:ext uri="{FF2B5EF4-FFF2-40B4-BE49-F238E27FC236}">
                  <a16:creationId xmlns:a16="http://schemas.microsoft.com/office/drawing/2014/main" id="{57DEE22A-6275-E4DE-32B3-D2B0A21E9D76}"/>
                </a:ext>
              </a:extLst>
            </p:cNvPr>
            <p:cNvSpPr/>
            <p:nvPr/>
          </p:nvSpPr>
          <p:spPr>
            <a:xfrm>
              <a:off x="6836025" y="1404975"/>
              <a:ext cx="278625" cy="254000"/>
            </a:xfrm>
            <a:custGeom>
              <a:avLst/>
              <a:gdLst/>
              <a:ahLst/>
              <a:cxnLst/>
              <a:rect l="l" t="t" r="r" b="b"/>
              <a:pathLst>
                <a:path w="11145" h="10160" extrusionOk="0">
                  <a:moveTo>
                    <a:pt x="5572" y="1"/>
                  </a:moveTo>
                  <a:cubicBezTo>
                    <a:pt x="4273" y="1"/>
                    <a:pt x="2974" y="498"/>
                    <a:pt x="1980" y="1492"/>
                  </a:cubicBezTo>
                  <a:cubicBezTo>
                    <a:pt x="0" y="3472"/>
                    <a:pt x="0" y="6688"/>
                    <a:pt x="1980" y="8668"/>
                  </a:cubicBezTo>
                  <a:cubicBezTo>
                    <a:pt x="2974" y="9662"/>
                    <a:pt x="4273" y="10159"/>
                    <a:pt x="5572" y="10159"/>
                  </a:cubicBezTo>
                  <a:cubicBezTo>
                    <a:pt x="6871" y="10159"/>
                    <a:pt x="8170" y="9662"/>
                    <a:pt x="9164" y="8668"/>
                  </a:cubicBezTo>
                  <a:cubicBezTo>
                    <a:pt x="11144" y="6688"/>
                    <a:pt x="11144" y="3472"/>
                    <a:pt x="9164" y="1492"/>
                  </a:cubicBezTo>
                  <a:cubicBezTo>
                    <a:pt x="8170" y="498"/>
                    <a:pt x="6871" y="1"/>
                    <a:pt x="5572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677;p42">
              <a:extLst>
                <a:ext uri="{FF2B5EF4-FFF2-40B4-BE49-F238E27FC236}">
                  <a16:creationId xmlns:a16="http://schemas.microsoft.com/office/drawing/2014/main" id="{9E87F794-D000-E158-B29F-F058254AC40C}"/>
                </a:ext>
              </a:extLst>
            </p:cNvPr>
            <p:cNvSpPr/>
            <p:nvPr/>
          </p:nvSpPr>
          <p:spPr>
            <a:xfrm>
              <a:off x="6866500" y="1427225"/>
              <a:ext cx="217650" cy="218275"/>
            </a:xfrm>
            <a:custGeom>
              <a:avLst/>
              <a:gdLst/>
              <a:ahLst/>
              <a:cxnLst/>
              <a:rect l="l" t="t" r="r" b="b"/>
              <a:pathLst>
                <a:path w="8706" h="8731" extrusionOk="0">
                  <a:moveTo>
                    <a:pt x="4353" y="0"/>
                  </a:moveTo>
                  <a:cubicBezTo>
                    <a:pt x="2014" y="0"/>
                    <a:pt x="1" y="1964"/>
                    <a:pt x="1" y="4386"/>
                  </a:cubicBezTo>
                  <a:cubicBezTo>
                    <a:pt x="1" y="6784"/>
                    <a:pt x="1947" y="8730"/>
                    <a:pt x="4353" y="8730"/>
                  </a:cubicBezTo>
                  <a:cubicBezTo>
                    <a:pt x="6759" y="8730"/>
                    <a:pt x="8706" y="6784"/>
                    <a:pt x="8706" y="4386"/>
                  </a:cubicBezTo>
                  <a:cubicBezTo>
                    <a:pt x="8706" y="1964"/>
                    <a:pt x="6692" y="0"/>
                    <a:pt x="4353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678;p42">
              <a:extLst>
                <a:ext uri="{FF2B5EF4-FFF2-40B4-BE49-F238E27FC236}">
                  <a16:creationId xmlns:a16="http://schemas.microsoft.com/office/drawing/2014/main" id="{6763F180-AC5A-DFDB-C72F-FB2A19659FEF}"/>
                </a:ext>
              </a:extLst>
            </p:cNvPr>
            <p:cNvSpPr/>
            <p:nvPr/>
          </p:nvSpPr>
          <p:spPr>
            <a:xfrm>
              <a:off x="6886350" y="1436000"/>
              <a:ext cx="185075" cy="185050"/>
            </a:xfrm>
            <a:custGeom>
              <a:avLst/>
              <a:gdLst/>
              <a:ahLst/>
              <a:cxnLst/>
              <a:rect l="l" t="t" r="r" b="b"/>
              <a:pathLst>
                <a:path w="7403" h="7402" extrusionOk="0">
                  <a:moveTo>
                    <a:pt x="3559" y="7402"/>
                  </a:moveTo>
                  <a:cubicBezTo>
                    <a:pt x="4996" y="7402"/>
                    <a:pt x="6299" y="6533"/>
                    <a:pt x="6851" y="5205"/>
                  </a:cubicBezTo>
                  <a:cubicBezTo>
                    <a:pt x="7402" y="3868"/>
                    <a:pt x="7093" y="2339"/>
                    <a:pt x="6074" y="1320"/>
                  </a:cubicBezTo>
                  <a:cubicBezTo>
                    <a:pt x="5055" y="301"/>
                    <a:pt x="3526" y="0"/>
                    <a:pt x="2197" y="552"/>
                  </a:cubicBezTo>
                  <a:cubicBezTo>
                    <a:pt x="869" y="1103"/>
                    <a:pt x="0" y="2398"/>
                    <a:pt x="0" y="3843"/>
                  </a:cubicBezTo>
                  <a:cubicBezTo>
                    <a:pt x="0" y="5806"/>
                    <a:pt x="1596" y="7394"/>
                    <a:pt x="3559" y="7402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679;p42">
              <a:extLst>
                <a:ext uri="{FF2B5EF4-FFF2-40B4-BE49-F238E27FC236}">
                  <a16:creationId xmlns:a16="http://schemas.microsoft.com/office/drawing/2014/main" id="{71F401F5-B788-E9F3-B099-646E613F331A}"/>
                </a:ext>
              </a:extLst>
            </p:cNvPr>
            <p:cNvSpPr/>
            <p:nvPr/>
          </p:nvSpPr>
          <p:spPr>
            <a:xfrm>
              <a:off x="6938550" y="1482775"/>
              <a:ext cx="85875" cy="86075"/>
            </a:xfrm>
            <a:custGeom>
              <a:avLst/>
              <a:gdLst/>
              <a:ahLst/>
              <a:cxnLst/>
              <a:rect l="l" t="t" r="r" b="b"/>
              <a:pathLst>
                <a:path w="3435" h="3443" extrusionOk="0">
                  <a:moveTo>
                    <a:pt x="1471" y="3442"/>
                  </a:moveTo>
                  <a:cubicBezTo>
                    <a:pt x="2783" y="3442"/>
                    <a:pt x="3434" y="1855"/>
                    <a:pt x="2515" y="928"/>
                  </a:cubicBezTo>
                  <a:cubicBezTo>
                    <a:pt x="1588" y="1"/>
                    <a:pt x="1" y="661"/>
                    <a:pt x="1" y="1972"/>
                  </a:cubicBezTo>
                  <a:cubicBezTo>
                    <a:pt x="1" y="2783"/>
                    <a:pt x="661" y="3434"/>
                    <a:pt x="1471" y="3442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680;p42">
              <a:extLst>
                <a:ext uri="{FF2B5EF4-FFF2-40B4-BE49-F238E27FC236}">
                  <a16:creationId xmlns:a16="http://schemas.microsoft.com/office/drawing/2014/main" id="{0041E012-F674-2CF7-1325-D4D7E19E82C6}"/>
                </a:ext>
              </a:extLst>
            </p:cNvPr>
            <p:cNvSpPr/>
            <p:nvPr/>
          </p:nvSpPr>
          <p:spPr>
            <a:xfrm>
              <a:off x="6945650" y="1502200"/>
              <a:ext cx="59350" cy="59350"/>
            </a:xfrm>
            <a:custGeom>
              <a:avLst/>
              <a:gdLst/>
              <a:ahLst/>
              <a:cxnLst/>
              <a:rect l="l" t="t" r="r" b="b"/>
              <a:pathLst>
                <a:path w="2374" h="2374" extrusionOk="0">
                  <a:moveTo>
                    <a:pt x="1187" y="1"/>
                  </a:moveTo>
                  <a:cubicBezTo>
                    <a:pt x="536" y="1"/>
                    <a:pt x="1" y="535"/>
                    <a:pt x="1" y="1187"/>
                  </a:cubicBezTo>
                  <a:cubicBezTo>
                    <a:pt x="1" y="1847"/>
                    <a:pt x="536" y="2373"/>
                    <a:pt x="1187" y="2373"/>
                  </a:cubicBezTo>
                  <a:cubicBezTo>
                    <a:pt x="1839" y="2373"/>
                    <a:pt x="2373" y="1847"/>
                    <a:pt x="2373" y="1187"/>
                  </a:cubicBezTo>
                  <a:cubicBezTo>
                    <a:pt x="2373" y="535"/>
                    <a:pt x="1839" y="1"/>
                    <a:pt x="1187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681;p42">
              <a:extLst>
                <a:ext uri="{FF2B5EF4-FFF2-40B4-BE49-F238E27FC236}">
                  <a16:creationId xmlns:a16="http://schemas.microsoft.com/office/drawing/2014/main" id="{62F66281-469E-3D3E-3AFA-DFC0A3CF4D3E}"/>
                </a:ext>
              </a:extLst>
            </p:cNvPr>
            <p:cNvSpPr/>
            <p:nvPr/>
          </p:nvSpPr>
          <p:spPr>
            <a:xfrm>
              <a:off x="6936900" y="1354325"/>
              <a:ext cx="76875" cy="65000"/>
            </a:xfrm>
            <a:custGeom>
              <a:avLst/>
              <a:gdLst/>
              <a:ahLst/>
              <a:cxnLst/>
              <a:rect l="l" t="t" r="r" b="b"/>
              <a:pathLst>
                <a:path w="3075" h="2600" extrusionOk="0">
                  <a:moveTo>
                    <a:pt x="2281" y="2499"/>
                  </a:moveTo>
                  <a:lnTo>
                    <a:pt x="3074" y="569"/>
                  </a:lnTo>
                  <a:cubicBezTo>
                    <a:pt x="3074" y="569"/>
                    <a:pt x="2757" y="1"/>
                    <a:pt x="1487" y="68"/>
                  </a:cubicBezTo>
                  <a:cubicBezTo>
                    <a:pt x="217" y="126"/>
                    <a:pt x="0" y="544"/>
                    <a:pt x="0" y="544"/>
                  </a:cubicBezTo>
                  <a:lnTo>
                    <a:pt x="702" y="2599"/>
                  </a:ln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682;p42">
              <a:extLst>
                <a:ext uri="{FF2B5EF4-FFF2-40B4-BE49-F238E27FC236}">
                  <a16:creationId xmlns:a16="http://schemas.microsoft.com/office/drawing/2014/main" id="{57717429-B028-2D19-AEB2-7FCBD0E0ADB7}"/>
                </a:ext>
              </a:extLst>
            </p:cNvPr>
            <p:cNvSpPr/>
            <p:nvPr/>
          </p:nvSpPr>
          <p:spPr>
            <a:xfrm>
              <a:off x="6937100" y="1357675"/>
              <a:ext cx="71025" cy="61650"/>
            </a:xfrm>
            <a:custGeom>
              <a:avLst/>
              <a:gdLst/>
              <a:ahLst/>
              <a:cxnLst/>
              <a:rect l="l" t="t" r="r" b="b"/>
              <a:pathLst>
                <a:path w="2841" h="2466" extrusionOk="0">
                  <a:moveTo>
                    <a:pt x="0" y="427"/>
                  </a:moveTo>
                  <a:lnTo>
                    <a:pt x="694" y="2465"/>
                  </a:lnTo>
                  <a:lnTo>
                    <a:pt x="1880" y="2390"/>
                  </a:lnTo>
                  <a:lnTo>
                    <a:pt x="2841" y="34"/>
                  </a:lnTo>
                  <a:cubicBezTo>
                    <a:pt x="2841" y="34"/>
                    <a:pt x="2055" y="1"/>
                    <a:pt x="1187" y="51"/>
                  </a:cubicBezTo>
                  <a:cubicBezTo>
                    <a:pt x="326" y="109"/>
                    <a:pt x="151" y="301"/>
                    <a:pt x="0" y="427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683;p42">
              <a:extLst>
                <a:ext uri="{FF2B5EF4-FFF2-40B4-BE49-F238E27FC236}">
                  <a16:creationId xmlns:a16="http://schemas.microsoft.com/office/drawing/2014/main" id="{F8A3569E-929F-6D2C-B6DD-5CED2092517E}"/>
                </a:ext>
              </a:extLst>
            </p:cNvPr>
            <p:cNvSpPr/>
            <p:nvPr/>
          </p:nvSpPr>
          <p:spPr>
            <a:xfrm>
              <a:off x="6918725" y="1335750"/>
              <a:ext cx="112175" cy="37000"/>
            </a:xfrm>
            <a:custGeom>
              <a:avLst/>
              <a:gdLst/>
              <a:ahLst/>
              <a:cxnLst/>
              <a:rect l="l" t="t" r="r" b="b"/>
              <a:pathLst>
                <a:path w="4487" h="1480" extrusionOk="0">
                  <a:moveTo>
                    <a:pt x="0" y="318"/>
                  </a:moveTo>
                  <a:lnTo>
                    <a:pt x="4486" y="0"/>
                  </a:lnTo>
                  <a:lnTo>
                    <a:pt x="4486" y="1162"/>
                  </a:lnTo>
                  <a:lnTo>
                    <a:pt x="0" y="1479"/>
                  </a:ln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684;p42">
              <a:extLst>
                <a:ext uri="{FF2B5EF4-FFF2-40B4-BE49-F238E27FC236}">
                  <a16:creationId xmlns:a16="http://schemas.microsoft.com/office/drawing/2014/main" id="{C704F4C0-6C2E-470E-8D81-672468426858}"/>
                </a:ext>
              </a:extLst>
            </p:cNvPr>
            <p:cNvSpPr/>
            <p:nvPr/>
          </p:nvSpPr>
          <p:spPr>
            <a:xfrm>
              <a:off x="7652200" y="1307350"/>
              <a:ext cx="62050" cy="30500"/>
            </a:xfrm>
            <a:custGeom>
              <a:avLst/>
              <a:gdLst/>
              <a:ahLst/>
              <a:cxnLst/>
              <a:rect l="l" t="t" r="r" b="b"/>
              <a:pathLst>
                <a:path w="2482" h="1220" extrusionOk="0">
                  <a:moveTo>
                    <a:pt x="1" y="109"/>
                  </a:moveTo>
                  <a:lnTo>
                    <a:pt x="2482" y="0"/>
                  </a:lnTo>
                  <a:lnTo>
                    <a:pt x="2482" y="1111"/>
                  </a:lnTo>
                  <a:lnTo>
                    <a:pt x="1" y="1220"/>
                  </a:ln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685;p42">
              <a:extLst>
                <a:ext uri="{FF2B5EF4-FFF2-40B4-BE49-F238E27FC236}">
                  <a16:creationId xmlns:a16="http://schemas.microsoft.com/office/drawing/2014/main" id="{9CE34F08-D115-013A-7E90-2650855D6994}"/>
                </a:ext>
              </a:extLst>
            </p:cNvPr>
            <p:cNvSpPr/>
            <p:nvPr/>
          </p:nvSpPr>
          <p:spPr>
            <a:xfrm>
              <a:off x="7605850" y="1339100"/>
              <a:ext cx="161675" cy="181500"/>
            </a:xfrm>
            <a:custGeom>
              <a:avLst/>
              <a:gdLst/>
              <a:ahLst/>
              <a:cxnLst/>
              <a:rect l="l" t="t" r="r" b="b"/>
              <a:pathLst>
                <a:path w="6467" h="7260" extrusionOk="0">
                  <a:moveTo>
                    <a:pt x="3108" y="7260"/>
                  </a:moveTo>
                  <a:cubicBezTo>
                    <a:pt x="4369" y="7260"/>
                    <a:pt x="5497" y="6499"/>
                    <a:pt x="5982" y="5338"/>
                  </a:cubicBezTo>
                  <a:cubicBezTo>
                    <a:pt x="6466" y="4177"/>
                    <a:pt x="6199" y="2840"/>
                    <a:pt x="5305" y="1955"/>
                  </a:cubicBezTo>
                  <a:cubicBezTo>
                    <a:pt x="3350" y="0"/>
                    <a:pt x="0" y="1387"/>
                    <a:pt x="0" y="4152"/>
                  </a:cubicBezTo>
                  <a:cubicBezTo>
                    <a:pt x="8" y="5865"/>
                    <a:pt x="1395" y="7260"/>
                    <a:pt x="3108" y="7260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686;p42">
              <a:extLst>
                <a:ext uri="{FF2B5EF4-FFF2-40B4-BE49-F238E27FC236}">
                  <a16:creationId xmlns:a16="http://schemas.microsoft.com/office/drawing/2014/main" id="{1249C5CB-52DF-A1ED-6C70-85920C5B1A00}"/>
                </a:ext>
              </a:extLst>
            </p:cNvPr>
            <p:cNvSpPr/>
            <p:nvPr/>
          </p:nvSpPr>
          <p:spPr>
            <a:xfrm>
              <a:off x="7601875" y="1334925"/>
              <a:ext cx="170025" cy="170025"/>
            </a:xfrm>
            <a:custGeom>
              <a:avLst/>
              <a:gdLst/>
              <a:ahLst/>
              <a:cxnLst/>
              <a:rect l="l" t="t" r="r" b="b"/>
              <a:pathLst>
                <a:path w="6801" h="6801" extrusionOk="0">
                  <a:moveTo>
                    <a:pt x="3267" y="6800"/>
                  </a:moveTo>
                  <a:cubicBezTo>
                    <a:pt x="4595" y="6800"/>
                    <a:pt x="5781" y="6007"/>
                    <a:pt x="6291" y="4778"/>
                  </a:cubicBezTo>
                  <a:cubicBezTo>
                    <a:pt x="6801" y="3559"/>
                    <a:pt x="6516" y="2155"/>
                    <a:pt x="5581" y="1220"/>
                  </a:cubicBezTo>
                  <a:cubicBezTo>
                    <a:pt x="4645" y="284"/>
                    <a:pt x="3242" y="0"/>
                    <a:pt x="2022" y="510"/>
                  </a:cubicBezTo>
                  <a:cubicBezTo>
                    <a:pt x="794" y="1011"/>
                    <a:pt x="0" y="2205"/>
                    <a:pt x="0" y="3534"/>
                  </a:cubicBezTo>
                  <a:cubicBezTo>
                    <a:pt x="0" y="5330"/>
                    <a:pt x="1462" y="6800"/>
                    <a:pt x="3267" y="6800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687;p42">
              <a:extLst>
                <a:ext uri="{FF2B5EF4-FFF2-40B4-BE49-F238E27FC236}">
                  <a16:creationId xmlns:a16="http://schemas.microsoft.com/office/drawing/2014/main" id="{9D6F8207-5382-2DC4-EA38-4895315D8ECE}"/>
                </a:ext>
              </a:extLst>
            </p:cNvPr>
            <p:cNvSpPr/>
            <p:nvPr/>
          </p:nvSpPr>
          <p:spPr>
            <a:xfrm>
              <a:off x="7588725" y="1355375"/>
              <a:ext cx="165000" cy="146850"/>
            </a:xfrm>
            <a:custGeom>
              <a:avLst/>
              <a:gdLst/>
              <a:ahLst/>
              <a:cxnLst/>
              <a:rect l="l" t="t" r="r" b="b"/>
              <a:pathLst>
                <a:path w="6600" h="5874" extrusionOk="0">
                  <a:moveTo>
                    <a:pt x="3793" y="17"/>
                  </a:moveTo>
                  <a:cubicBezTo>
                    <a:pt x="1278" y="1"/>
                    <a:pt x="0" y="3033"/>
                    <a:pt x="1779" y="4821"/>
                  </a:cubicBezTo>
                  <a:cubicBezTo>
                    <a:pt x="2581" y="5631"/>
                    <a:pt x="3793" y="5874"/>
                    <a:pt x="4854" y="5439"/>
                  </a:cubicBezTo>
                  <a:cubicBezTo>
                    <a:pt x="5906" y="5005"/>
                    <a:pt x="6600" y="3977"/>
                    <a:pt x="6600" y="2833"/>
                  </a:cubicBezTo>
                  <a:cubicBezTo>
                    <a:pt x="6583" y="1287"/>
                    <a:pt x="5338" y="34"/>
                    <a:pt x="3793" y="17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688;p42">
              <a:extLst>
                <a:ext uri="{FF2B5EF4-FFF2-40B4-BE49-F238E27FC236}">
                  <a16:creationId xmlns:a16="http://schemas.microsoft.com/office/drawing/2014/main" id="{DED7CEF4-7565-3E9A-5D8C-0459AFA94B0A}"/>
                </a:ext>
              </a:extLst>
            </p:cNvPr>
            <p:cNvSpPr/>
            <p:nvPr/>
          </p:nvSpPr>
          <p:spPr>
            <a:xfrm>
              <a:off x="7657625" y="1399500"/>
              <a:ext cx="52025" cy="47375"/>
            </a:xfrm>
            <a:custGeom>
              <a:avLst/>
              <a:gdLst/>
              <a:ahLst/>
              <a:cxnLst/>
              <a:rect l="l" t="t" r="r" b="b"/>
              <a:pathLst>
                <a:path w="2081" h="1895" extrusionOk="0">
                  <a:moveTo>
                    <a:pt x="1038" y="0"/>
                  </a:moveTo>
                  <a:cubicBezTo>
                    <a:pt x="794" y="0"/>
                    <a:pt x="552" y="94"/>
                    <a:pt x="368" y="282"/>
                  </a:cubicBezTo>
                  <a:cubicBezTo>
                    <a:pt x="1" y="650"/>
                    <a:pt x="1" y="1251"/>
                    <a:pt x="368" y="1619"/>
                  </a:cubicBezTo>
                  <a:cubicBezTo>
                    <a:pt x="552" y="1803"/>
                    <a:pt x="794" y="1895"/>
                    <a:pt x="1038" y="1895"/>
                  </a:cubicBezTo>
                  <a:cubicBezTo>
                    <a:pt x="1281" y="1895"/>
                    <a:pt x="1525" y="1803"/>
                    <a:pt x="1713" y="1619"/>
                  </a:cubicBezTo>
                  <a:cubicBezTo>
                    <a:pt x="2081" y="1251"/>
                    <a:pt x="2081" y="650"/>
                    <a:pt x="1713" y="282"/>
                  </a:cubicBezTo>
                  <a:cubicBezTo>
                    <a:pt x="1525" y="94"/>
                    <a:pt x="1281" y="0"/>
                    <a:pt x="1038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689;p42">
              <a:extLst>
                <a:ext uri="{FF2B5EF4-FFF2-40B4-BE49-F238E27FC236}">
                  <a16:creationId xmlns:a16="http://schemas.microsoft.com/office/drawing/2014/main" id="{61117081-95A7-5B00-F6FA-7BC6E249BA4A}"/>
                </a:ext>
              </a:extLst>
            </p:cNvPr>
            <p:cNvSpPr/>
            <p:nvPr/>
          </p:nvSpPr>
          <p:spPr>
            <a:xfrm>
              <a:off x="7664525" y="1397575"/>
              <a:ext cx="44725" cy="44700"/>
            </a:xfrm>
            <a:custGeom>
              <a:avLst/>
              <a:gdLst/>
              <a:ahLst/>
              <a:cxnLst/>
              <a:rect l="l" t="t" r="r" b="b"/>
              <a:pathLst>
                <a:path w="1789" h="1788" extrusionOk="0">
                  <a:moveTo>
                    <a:pt x="761" y="1788"/>
                  </a:moveTo>
                  <a:cubicBezTo>
                    <a:pt x="1446" y="1788"/>
                    <a:pt x="1788" y="961"/>
                    <a:pt x="1304" y="485"/>
                  </a:cubicBezTo>
                  <a:cubicBezTo>
                    <a:pt x="819" y="0"/>
                    <a:pt x="1" y="343"/>
                    <a:pt x="1" y="1028"/>
                  </a:cubicBezTo>
                  <a:cubicBezTo>
                    <a:pt x="1" y="1445"/>
                    <a:pt x="343" y="1788"/>
                    <a:pt x="761" y="1788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690;p42">
              <a:extLst>
                <a:ext uri="{FF2B5EF4-FFF2-40B4-BE49-F238E27FC236}">
                  <a16:creationId xmlns:a16="http://schemas.microsoft.com/office/drawing/2014/main" id="{409D4716-1331-15C6-E409-CD3A7712E0A4}"/>
                </a:ext>
              </a:extLst>
            </p:cNvPr>
            <p:cNvSpPr/>
            <p:nvPr/>
          </p:nvSpPr>
          <p:spPr>
            <a:xfrm>
              <a:off x="7658875" y="1308400"/>
              <a:ext cx="49525" cy="41775"/>
            </a:xfrm>
            <a:custGeom>
              <a:avLst/>
              <a:gdLst/>
              <a:ahLst/>
              <a:cxnLst/>
              <a:rect l="l" t="t" r="r" b="b"/>
              <a:pathLst>
                <a:path w="1981" h="1671" extrusionOk="0">
                  <a:moveTo>
                    <a:pt x="1471" y="1612"/>
                  </a:moveTo>
                  <a:lnTo>
                    <a:pt x="1981" y="368"/>
                  </a:lnTo>
                  <a:cubicBezTo>
                    <a:pt x="1981" y="368"/>
                    <a:pt x="1772" y="0"/>
                    <a:pt x="962" y="42"/>
                  </a:cubicBezTo>
                  <a:cubicBezTo>
                    <a:pt x="151" y="84"/>
                    <a:pt x="1" y="343"/>
                    <a:pt x="1" y="343"/>
                  </a:cubicBezTo>
                  <a:lnTo>
                    <a:pt x="452" y="1671"/>
                  </a:ln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691;p42">
              <a:extLst>
                <a:ext uri="{FF2B5EF4-FFF2-40B4-BE49-F238E27FC236}">
                  <a16:creationId xmlns:a16="http://schemas.microsoft.com/office/drawing/2014/main" id="{9CD41311-2F6D-F77E-FF26-D87BE950F016}"/>
                </a:ext>
              </a:extLst>
            </p:cNvPr>
            <p:cNvSpPr/>
            <p:nvPr/>
          </p:nvSpPr>
          <p:spPr>
            <a:xfrm>
              <a:off x="7659100" y="1310275"/>
              <a:ext cx="41575" cy="39900"/>
            </a:xfrm>
            <a:custGeom>
              <a:avLst/>
              <a:gdLst/>
              <a:ahLst/>
              <a:cxnLst/>
              <a:rect l="l" t="t" r="r" b="b"/>
              <a:pathLst>
                <a:path w="1663" h="1596" extrusionOk="0">
                  <a:moveTo>
                    <a:pt x="0" y="284"/>
                  </a:moveTo>
                  <a:lnTo>
                    <a:pt x="443" y="1596"/>
                  </a:lnTo>
                  <a:lnTo>
                    <a:pt x="1203" y="1554"/>
                  </a:lnTo>
                  <a:lnTo>
                    <a:pt x="1663" y="376"/>
                  </a:lnTo>
                  <a:cubicBezTo>
                    <a:pt x="1663" y="376"/>
                    <a:pt x="1421" y="0"/>
                    <a:pt x="761" y="42"/>
                  </a:cubicBezTo>
                  <a:cubicBezTo>
                    <a:pt x="309" y="75"/>
                    <a:pt x="92" y="201"/>
                    <a:pt x="0" y="284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692;p42">
              <a:extLst>
                <a:ext uri="{FF2B5EF4-FFF2-40B4-BE49-F238E27FC236}">
                  <a16:creationId xmlns:a16="http://schemas.microsoft.com/office/drawing/2014/main" id="{D703BAF6-BD97-114E-49F9-70FC7C231435}"/>
                </a:ext>
              </a:extLst>
            </p:cNvPr>
            <p:cNvSpPr/>
            <p:nvPr/>
          </p:nvSpPr>
          <p:spPr>
            <a:xfrm>
              <a:off x="7647200" y="1296475"/>
              <a:ext cx="72275" cy="23625"/>
            </a:xfrm>
            <a:custGeom>
              <a:avLst/>
              <a:gdLst/>
              <a:ahLst/>
              <a:cxnLst/>
              <a:rect l="l" t="t" r="r" b="b"/>
              <a:pathLst>
                <a:path w="2891" h="945" extrusionOk="0">
                  <a:moveTo>
                    <a:pt x="0" y="201"/>
                  </a:moveTo>
                  <a:lnTo>
                    <a:pt x="2891" y="1"/>
                  </a:lnTo>
                  <a:lnTo>
                    <a:pt x="2891" y="744"/>
                  </a:lnTo>
                  <a:lnTo>
                    <a:pt x="0" y="945"/>
                  </a:ln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545066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106;p14"/>
          <p:cNvGrpSpPr/>
          <p:nvPr/>
        </p:nvGrpSpPr>
        <p:grpSpPr>
          <a:xfrm>
            <a:off x="0" y="168939"/>
            <a:ext cx="17895719" cy="1876248"/>
            <a:chOff x="0" y="-15675"/>
            <a:chExt cx="1296882" cy="188835"/>
          </a:xfrm>
        </p:grpSpPr>
        <p:sp>
          <p:nvSpPr>
            <p:cNvPr id="3" name="Google Shape;107;p14"/>
            <p:cNvSpPr/>
            <p:nvPr/>
          </p:nvSpPr>
          <p:spPr>
            <a:xfrm>
              <a:off x="0" y="0"/>
              <a:ext cx="1282878" cy="141210"/>
            </a:xfrm>
            <a:custGeom>
              <a:avLst/>
              <a:gdLst/>
              <a:ahLst/>
              <a:cxnLst/>
              <a:rect l="l" t="t" r="r" b="b"/>
              <a:pathLst>
                <a:path w="1282878" h="141210" extrusionOk="0">
                  <a:moveTo>
                    <a:pt x="70605" y="0"/>
                  </a:moveTo>
                  <a:lnTo>
                    <a:pt x="1212273" y="0"/>
                  </a:lnTo>
                  <a:cubicBezTo>
                    <a:pt x="1230999" y="0"/>
                    <a:pt x="1248958" y="7439"/>
                    <a:pt x="1262199" y="20680"/>
                  </a:cubicBezTo>
                  <a:cubicBezTo>
                    <a:pt x="1275440" y="33921"/>
                    <a:pt x="1282878" y="51879"/>
                    <a:pt x="1282878" y="70605"/>
                  </a:cubicBezTo>
                  <a:lnTo>
                    <a:pt x="1282878" y="70605"/>
                  </a:lnTo>
                  <a:cubicBezTo>
                    <a:pt x="1282878" y="109599"/>
                    <a:pt x="1251267" y="141210"/>
                    <a:pt x="1212273" y="141210"/>
                  </a:cubicBezTo>
                  <a:lnTo>
                    <a:pt x="70605" y="141210"/>
                  </a:lnTo>
                  <a:cubicBezTo>
                    <a:pt x="31611" y="141210"/>
                    <a:pt x="0" y="109599"/>
                    <a:pt x="0" y="70605"/>
                  </a:cubicBezTo>
                  <a:lnTo>
                    <a:pt x="0" y="70605"/>
                  </a:lnTo>
                  <a:cubicBezTo>
                    <a:pt x="0" y="31611"/>
                    <a:pt x="31611" y="0"/>
                    <a:pt x="70605" y="0"/>
                  </a:cubicBezTo>
                  <a:close/>
                </a:path>
              </a:pathLst>
            </a:custGeom>
            <a:solidFill>
              <a:srgbClr val="70ABF1"/>
            </a:solidFill>
            <a:ln w="762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108;p14"/>
            <p:cNvSpPr txBox="1"/>
            <p:nvPr/>
          </p:nvSpPr>
          <p:spPr>
            <a:xfrm>
              <a:off x="14004" y="-15675"/>
              <a:ext cx="1282878" cy="1888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983673" y="609600"/>
            <a:ext cx="169441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OVERVIEW</a:t>
            </a:r>
            <a:endParaRPr lang="en-US" sz="4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1273" y="2466109"/>
            <a:ext cx="16871204" cy="4478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dataset includes key information about flights and airfares, such as: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Airlines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Name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airline operating the flight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Flight 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Route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Source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destination cities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Departure &amp; Arrival 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Times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Scheduled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departure and arrival timings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Duration &amp; 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Stops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Total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travel time and number of stops between source and destination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Price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Final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ticket price for the flight</a:t>
            </a:r>
          </a:p>
          <a:p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Google Shape;89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083246" y="6312789"/>
            <a:ext cx="7812473" cy="334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89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475527" y="53634"/>
            <a:ext cx="7812473" cy="334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89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6352" y="6454697"/>
            <a:ext cx="7812473" cy="3348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Google Shape;612;p42">
            <a:extLst>
              <a:ext uri="{FF2B5EF4-FFF2-40B4-BE49-F238E27FC236}">
                <a16:creationId xmlns:a16="http://schemas.microsoft.com/office/drawing/2014/main" id="{0DBB7EDA-E4AE-0D40-7624-8C09292941FA}"/>
              </a:ext>
            </a:extLst>
          </p:cNvPr>
          <p:cNvGrpSpPr/>
          <p:nvPr/>
        </p:nvGrpSpPr>
        <p:grpSpPr>
          <a:xfrm rot="19848924">
            <a:off x="6119926" y="5988519"/>
            <a:ext cx="5047639" cy="2519988"/>
            <a:chOff x="4200950" y="429125"/>
            <a:chExt cx="4150500" cy="1300125"/>
          </a:xfrm>
          <a:solidFill>
            <a:schemeClr val="accent1">
              <a:lumMod val="75000"/>
            </a:schemeClr>
          </a:solidFill>
        </p:grpSpPr>
        <p:sp>
          <p:nvSpPr>
            <p:cNvPr id="11" name="Google Shape;613;p42">
              <a:extLst>
                <a:ext uri="{FF2B5EF4-FFF2-40B4-BE49-F238E27FC236}">
                  <a16:creationId xmlns:a16="http://schemas.microsoft.com/office/drawing/2014/main" id="{EE2BC537-E25C-65B0-5F11-89E0A8738820}"/>
                </a:ext>
              </a:extLst>
            </p:cNvPr>
            <p:cNvSpPr/>
            <p:nvPr/>
          </p:nvSpPr>
          <p:spPr>
            <a:xfrm>
              <a:off x="5810975" y="1410100"/>
              <a:ext cx="21325" cy="266925"/>
            </a:xfrm>
            <a:custGeom>
              <a:avLst/>
              <a:gdLst/>
              <a:ahLst/>
              <a:cxnLst/>
              <a:rect l="l" t="t" r="r" b="b"/>
              <a:pathLst>
                <a:path w="853" h="10677" extrusionOk="0">
                  <a:moveTo>
                    <a:pt x="0" y="0"/>
                  </a:moveTo>
                  <a:lnTo>
                    <a:pt x="0" y="10677"/>
                  </a:lnTo>
                  <a:lnTo>
                    <a:pt x="853" y="10677"/>
                  </a:lnTo>
                  <a:lnTo>
                    <a:pt x="853" y="0"/>
                  </a:ln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614;p42">
              <a:extLst>
                <a:ext uri="{FF2B5EF4-FFF2-40B4-BE49-F238E27FC236}">
                  <a16:creationId xmlns:a16="http://schemas.microsoft.com/office/drawing/2014/main" id="{20BA07B9-38FF-48E1-C077-08270F44D72A}"/>
                </a:ext>
              </a:extLst>
            </p:cNvPr>
            <p:cNvSpPr/>
            <p:nvPr/>
          </p:nvSpPr>
          <p:spPr>
            <a:xfrm>
              <a:off x="5740600" y="1609975"/>
              <a:ext cx="47000" cy="119275"/>
            </a:xfrm>
            <a:custGeom>
              <a:avLst/>
              <a:gdLst/>
              <a:ahLst/>
              <a:cxnLst/>
              <a:rect l="l" t="t" r="r" b="b"/>
              <a:pathLst>
                <a:path w="1880" h="4771" extrusionOk="0">
                  <a:moveTo>
                    <a:pt x="635" y="0"/>
                  </a:moveTo>
                  <a:cubicBezTo>
                    <a:pt x="284" y="0"/>
                    <a:pt x="0" y="284"/>
                    <a:pt x="0" y="635"/>
                  </a:cubicBezTo>
                  <a:lnTo>
                    <a:pt x="0" y="4144"/>
                  </a:lnTo>
                  <a:cubicBezTo>
                    <a:pt x="0" y="4495"/>
                    <a:pt x="284" y="4770"/>
                    <a:pt x="635" y="4770"/>
                  </a:cubicBezTo>
                  <a:lnTo>
                    <a:pt x="1245" y="4770"/>
                  </a:lnTo>
                  <a:cubicBezTo>
                    <a:pt x="1596" y="4770"/>
                    <a:pt x="1880" y="4495"/>
                    <a:pt x="1880" y="4144"/>
                  </a:cubicBezTo>
                  <a:lnTo>
                    <a:pt x="1880" y="635"/>
                  </a:lnTo>
                  <a:cubicBezTo>
                    <a:pt x="1880" y="284"/>
                    <a:pt x="1596" y="0"/>
                    <a:pt x="1245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615;p42">
              <a:extLst>
                <a:ext uri="{FF2B5EF4-FFF2-40B4-BE49-F238E27FC236}">
                  <a16:creationId xmlns:a16="http://schemas.microsoft.com/office/drawing/2014/main" id="{5E360FBF-4947-04FA-8395-8CBE289FF21A}"/>
                </a:ext>
              </a:extLst>
            </p:cNvPr>
            <p:cNvSpPr/>
            <p:nvPr/>
          </p:nvSpPr>
          <p:spPr>
            <a:xfrm>
              <a:off x="5855675" y="1609975"/>
              <a:ext cx="47000" cy="119275"/>
            </a:xfrm>
            <a:custGeom>
              <a:avLst/>
              <a:gdLst/>
              <a:ahLst/>
              <a:cxnLst/>
              <a:rect l="l" t="t" r="r" b="b"/>
              <a:pathLst>
                <a:path w="1880" h="4771" extrusionOk="0">
                  <a:moveTo>
                    <a:pt x="635" y="0"/>
                  </a:moveTo>
                  <a:cubicBezTo>
                    <a:pt x="284" y="0"/>
                    <a:pt x="0" y="284"/>
                    <a:pt x="0" y="635"/>
                  </a:cubicBezTo>
                  <a:lnTo>
                    <a:pt x="0" y="4144"/>
                  </a:lnTo>
                  <a:cubicBezTo>
                    <a:pt x="0" y="4495"/>
                    <a:pt x="284" y="4770"/>
                    <a:pt x="635" y="4770"/>
                  </a:cubicBezTo>
                  <a:lnTo>
                    <a:pt x="1245" y="4770"/>
                  </a:lnTo>
                  <a:cubicBezTo>
                    <a:pt x="1596" y="4770"/>
                    <a:pt x="1880" y="4495"/>
                    <a:pt x="1880" y="4144"/>
                  </a:cubicBezTo>
                  <a:lnTo>
                    <a:pt x="1880" y="635"/>
                  </a:lnTo>
                  <a:cubicBezTo>
                    <a:pt x="1880" y="284"/>
                    <a:pt x="1596" y="0"/>
                    <a:pt x="1245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616;p42">
              <a:extLst>
                <a:ext uri="{FF2B5EF4-FFF2-40B4-BE49-F238E27FC236}">
                  <a16:creationId xmlns:a16="http://schemas.microsoft.com/office/drawing/2014/main" id="{5FA1D66D-5C58-5810-A3CB-846826C0F420}"/>
                </a:ext>
              </a:extLst>
            </p:cNvPr>
            <p:cNvSpPr/>
            <p:nvPr/>
          </p:nvSpPr>
          <p:spPr>
            <a:xfrm>
              <a:off x="5787575" y="1649450"/>
              <a:ext cx="15900" cy="40525"/>
            </a:xfrm>
            <a:custGeom>
              <a:avLst/>
              <a:gdLst/>
              <a:ahLst/>
              <a:cxnLst/>
              <a:rect l="l" t="t" r="r" b="b"/>
              <a:pathLst>
                <a:path w="636" h="1621" extrusionOk="0">
                  <a:moveTo>
                    <a:pt x="210" y="0"/>
                  </a:moveTo>
                  <a:cubicBezTo>
                    <a:pt x="93" y="0"/>
                    <a:pt x="1" y="92"/>
                    <a:pt x="1" y="209"/>
                  </a:cubicBezTo>
                  <a:lnTo>
                    <a:pt x="1" y="1404"/>
                  </a:lnTo>
                  <a:cubicBezTo>
                    <a:pt x="1" y="1529"/>
                    <a:pt x="93" y="1621"/>
                    <a:pt x="210" y="1621"/>
                  </a:cubicBezTo>
                  <a:lnTo>
                    <a:pt x="418" y="1621"/>
                  </a:lnTo>
                  <a:cubicBezTo>
                    <a:pt x="544" y="1621"/>
                    <a:pt x="636" y="1529"/>
                    <a:pt x="636" y="1404"/>
                  </a:cubicBezTo>
                  <a:lnTo>
                    <a:pt x="636" y="209"/>
                  </a:lnTo>
                  <a:cubicBezTo>
                    <a:pt x="636" y="92"/>
                    <a:pt x="544" y="0"/>
                    <a:pt x="418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617;p42">
              <a:extLst>
                <a:ext uri="{FF2B5EF4-FFF2-40B4-BE49-F238E27FC236}">
                  <a16:creationId xmlns:a16="http://schemas.microsoft.com/office/drawing/2014/main" id="{D407D95C-64A4-A3AB-1FF6-4DD06B980167}"/>
                </a:ext>
              </a:extLst>
            </p:cNvPr>
            <p:cNvSpPr/>
            <p:nvPr/>
          </p:nvSpPr>
          <p:spPr>
            <a:xfrm>
              <a:off x="5839800" y="1649450"/>
              <a:ext cx="15900" cy="40525"/>
            </a:xfrm>
            <a:custGeom>
              <a:avLst/>
              <a:gdLst/>
              <a:ahLst/>
              <a:cxnLst/>
              <a:rect l="l" t="t" r="r" b="b"/>
              <a:pathLst>
                <a:path w="636" h="1621" extrusionOk="0">
                  <a:moveTo>
                    <a:pt x="217" y="0"/>
                  </a:moveTo>
                  <a:cubicBezTo>
                    <a:pt x="92" y="0"/>
                    <a:pt x="0" y="92"/>
                    <a:pt x="0" y="209"/>
                  </a:cubicBezTo>
                  <a:lnTo>
                    <a:pt x="0" y="1404"/>
                  </a:lnTo>
                  <a:cubicBezTo>
                    <a:pt x="0" y="1529"/>
                    <a:pt x="92" y="1621"/>
                    <a:pt x="217" y="1621"/>
                  </a:cubicBezTo>
                  <a:lnTo>
                    <a:pt x="426" y="1621"/>
                  </a:lnTo>
                  <a:cubicBezTo>
                    <a:pt x="543" y="1621"/>
                    <a:pt x="635" y="1529"/>
                    <a:pt x="635" y="1404"/>
                  </a:cubicBezTo>
                  <a:lnTo>
                    <a:pt x="635" y="209"/>
                  </a:lnTo>
                  <a:cubicBezTo>
                    <a:pt x="635" y="92"/>
                    <a:pt x="543" y="0"/>
                    <a:pt x="426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618;p42">
              <a:extLst>
                <a:ext uri="{FF2B5EF4-FFF2-40B4-BE49-F238E27FC236}">
                  <a16:creationId xmlns:a16="http://schemas.microsoft.com/office/drawing/2014/main" id="{80E90032-9413-0937-31B5-A12473318CF3}"/>
                </a:ext>
              </a:extLst>
            </p:cNvPr>
            <p:cNvSpPr/>
            <p:nvPr/>
          </p:nvSpPr>
          <p:spPr>
            <a:xfrm>
              <a:off x="5795525" y="1662400"/>
              <a:ext cx="52225" cy="14425"/>
            </a:xfrm>
            <a:custGeom>
              <a:avLst/>
              <a:gdLst/>
              <a:ahLst/>
              <a:cxnLst/>
              <a:rect l="l" t="t" r="r" b="b"/>
              <a:pathLst>
                <a:path w="2089" h="577" extrusionOk="0">
                  <a:moveTo>
                    <a:pt x="0" y="0"/>
                  </a:moveTo>
                  <a:lnTo>
                    <a:pt x="0" y="576"/>
                  </a:lnTo>
                  <a:lnTo>
                    <a:pt x="2089" y="576"/>
                  </a:lnTo>
                  <a:lnTo>
                    <a:pt x="2089" y="0"/>
                  </a:ln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619;p42">
              <a:extLst>
                <a:ext uri="{FF2B5EF4-FFF2-40B4-BE49-F238E27FC236}">
                  <a16:creationId xmlns:a16="http://schemas.microsoft.com/office/drawing/2014/main" id="{AB57A752-74FE-836D-2F1A-3466971152D3}"/>
                </a:ext>
              </a:extLst>
            </p:cNvPr>
            <p:cNvSpPr/>
            <p:nvPr/>
          </p:nvSpPr>
          <p:spPr>
            <a:xfrm>
              <a:off x="5788200" y="1410100"/>
              <a:ext cx="44100" cy="266925"/>
            </a:xfrm>
            <a:custGeom>
              <a:avLst/>
              <a:gdLst/>
              <a:ahLst/>
              <a:cxnLst/>
              <a:rect l="l" t="t" r="r" b="b"/>
              <a:pathLst>
                <a:path w="1764" h="10677" extrusionOk="0">
                  <a:moveTo>
                    <a:pt x="1" y="0"/>
                  </a:moveTo>
                  <a:lnTo>
                    <a:pt x="1764" y="0"/>
                  </a:lnTo>
                  <a:lnTo>
                    <a:pt x="1764" y="10677"/>
                  </a:lnTo>
                  <a:lnTo>
                    <a:pt x="1" y="6400"/>
                  </a:ln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620;p42">
              <a:extLst>
                <a:ext uri="{FF2B5EF4-FFF2-40B4-BE49-F238E27FC236}">
                  <a16:creationId xmlns:a16="http://schemas.microsoft.com/office/drawing/2014/main" id="{C472E096-0BA6-0239-E583-10F19283E295}"/>
                </a:ext>
              </a:extLst>
            </p:cNvPr>
            <p:cNvSpPr/>
            <p:nvPr/>
          </p:nvSpPr>
          <p:spPr>
            <a:xfrm>
              <a:off x="4200950" y="1236750"/>
              <a:ext cx="1891775" cy="207000"/>
            </a:xfrm>
            <a:custGeom>
              <a:avLst/>
              <a:gdLst/>
              <a:ahLst/>
              <a:cxnLst/>
              <a:rect l="l" t="t" r="r" b="b"/>
              <a:pathLst>
                <a:path w="75671" h="8280" extrusionOk="0">
                  <a:moveTo>
                    <a:pt x="2707" y="2064"/>
                  </a:moveTo>
                  <a:lnTo>
                    <a:pt x="75579" y="8279"/>
                  </a:lnTo>
                  <a:cubicBezTo>
                    <a:pt x="75654" y="7519"/>
                    <a:pt x="75487" y="5447"/>
                    <a:pt x="75671" y="4729"/>
                  </a:cubicBezTo>
                  <a:lnTo>
                    <a:pt x="3158" y="193"/>
                  </a:lnTo>
                  <a:cubicBezTo>
                    <a:pt x="0" y="1"/>
                    <a:pt x="343" y="1864"/>
                    <a:pt x="2707" y="2064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621;p42">
              <a:extLst>
                <a:ext uri="{FF2B5EF4-FFF2-40B4-BE49-F238E27FC236}">
                  <a16:creationId xmlns:a16="http://schemas.microsoft.com/office/drawing/2014/main" id="{37774261-989A-29C8-4DC8-E7AE4D2C16CB}"/>
                </a:ext>
              </a:extLst>
            </p:cNvPr>
            <p:cNvSpPr/>
            <p:nvPr/>
          </p:nvSpPr>
          <p:spPr>
            <a:xfrm>
              <a:off x="4276950" y="1250750"/>
              <a:ext cx="1814125" cy="168975"/>
            </a:xfrm>
            <a:custGeom>
              <a:avLst/>
              <a:gdLst/>
              <a:ahLst/>
              <a:cxnLst/>
              <a:rect l="l" t="t" r="r" b="b"/>
              <a:pathLst>
                <a:path w="72565" h="6759" extrusionOk="0">
                  <a:moveTo>
                    <a:pt x="72556" y="6759"/>
                  </a:moveTo>
                  <a:cubicBezTo>
                    <a:pt x="72547" y="6040"/>
                    <a:pt x="72522" y="5171"/>
                    <a:pt x="72564" y="4578"/>
                  </a:cubicBezTo>
                  <a:lnTo>
                    <a:pt x="1638" y="109"/>
                  </a:lnTo>
                  <a:cubicBezTo>
                    <a:pt x="1" y="0"/>
                    <a:pt x="176" y="978"/>
                    <a:pt x="1404" y="1070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622;p42">
              <a:extLst>
                <a:ext uri="{FF2B5EF4-FFF2-40B4-BE49-F238E27FC236}">
                  <a16:creationId xmlns:a16="http://schemas.microsoft.com/office/drawing/2014/main" id="{2EF90235-DAA5-A110-F28F-9E0BA351FDF6}"/>
                </a:ext>
              </a:extLst>
            </p:cNvPr>
            <p:cNvSpPr/>
            <p:nvPr/>
          </p:nvSpPr>
          <p:spPr>
            <a:xfrm>
              <a:off x="5529450" y="1352675"/>
              <a:ext cx="96500" cy="47625"/>
            </a:xfrm>
            <a:custGeom>
              <a:avLst/>
              <a:gdLst/>
              <a:ahLst/>
              <a:cxnLst/>
              <a:rect l="l" t="t" r="r" b="b"/>
              <a:pathLst>
                <a:path w="3860" h="1905" extrusionOk="0">
                  <a:moveTo>
                    <a:pt x="3860" y="176"/>
                  </a:moveTo>
                  <a:lnTo>
                    <a:pt x="0" y="0"/>
                  </a:lnTo>
                  <a:lnTo>
                    <a:pt x="0" y="1729"/>
                  </a:lnTo>
                  <a:lnTo>
                    <a:pt x="3860" y="1905"/>
                  </a:ln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623;p42">
              <a:extLst>
                <a:ext uri="{FF2B5EF4-FFF2-40B4-BE49-F238E27FC236}">
                  <a16:creationId xmlns:a16="http://schemas.microsoft.com/office/drawing/2014/main" id="{69FF42F3-0741-379C-8475-1EF3405C9A54}"/>
                </a:ext>
              </a:extLst>
            </p:cNvPr>
            <p:cNvSpPr/>
            <p:nvPr/>
          </p:nvSpPr>
          <p:spPr>
            <a:xfrm>
              <a:off x="4222025" y="1262450"/>
              <a:ext cx="1877400" cy="183375"/>
            </a:xfrm>
            <a:custGeom>
              <a:avLst/>
              <a:gdLst/>
              <a:ahLst/>
              <a:cxnLst/>
              <a:rect l="l" t="t" r="r" b="b"/>
              <a:pathLst>
                <a:path w="75096" h="7335" extrusionOk="0">
                  <a:moveTo>
                    <a:pt x="1864" y="1036"/>
                  </a:moveTo>
                  <a:lnTo>
                    <a:pt x="74995" y="7335"/>
                  </a:lnTo>
                  <a:cubicBezTo>
                    <a:pt x="74995" y="7101"/>
                    <a:pt x="74744" y="6784"/>
                    <a:pt x="74761" y="6583"/>
                  </a:cubicBezTo>
                  <a:cubicBezTo>
                    <a:pt x="74928" y="6190"/>
                    <a:pt x="75095" y="6500"/>
                    <a:pt x="75095" y="6316"/>
                  </a:cubicBezTo>
                  <a:lnTo>
                    <a:pt x="2089" y="510"/>
                  </a:lnTo>
                  <a:cubicBezTo>
                    <a:pt x="1070" y="426"/>
                    <a:pt x="302" y="259"/>
                    <a:pt x="1" y="0"/>
                  </a:cubicBezTo>
                  <a:cubicBezTo>
                    <a:pt x="185" y="760"/>
                    <a:pt x="1137" y="978"/>
                    <a:pt x="1864" y="1036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624;p42">
              <a:extLst>
                <a:ext uri="{FF2B5EF4-FFF2-40B4-BE49-F238E27FC236}">
                  <a16:creationId xmlns:a16="http://schemas.microsoft.com/office/drawing/2014/main" id="{372CCA6E-2FFB-88DE-CE92-EDC5AC101BEE}"/>
                </a:ext>
              </a:extLst>
            </p:cNvPr>
            <p:cNvSpPr/>
            <p:nvPr/>
          </p:nvSpPr>
          <p:spPr>
            <a:xfrm>
              <a:off x="5456550" y="1432450"/>
              <a:ext cx="250850" cy="250850"/>
            </a:xfrm>
            <a:custGeom>
              <a:avLst/>
              <a:gdLst/>
              <a:ahLst/>
              <a:cxnLst/>
              <a:rect l="l" t="t" r="r" b="b"/>
              <a:pathLst>
                <a:path w="10034" h="10034" extrusionOk="0">
                  <a:moveTo>
                    <a:pt x="4829" y="10033"/>
                  </a:moveTo>
                  <a:cubicBezTo>
                    <a:pt x="6776" y="10033"/>
                    <a:pt x="8538" y="8856"/>
                    <a:pt x="9282" y="7051"/>
                  </a:cubicBezTo>
                  <a:cubicBezTo>
                    <a:pt x="10034" y="5255"/>
                    <a:pt x="9616" y="3175"/>
                    <a:pt x="8238" y="1796"/>
                  </a:cubicBezTo>
                  <a:cubicBezTo>
                    <a:pt x="6859" y="418"/>
                    <a:pt x="4779" y="0"/>
                    <a:pt x="2975" y="752"/>
                  </a:cubicBezTo>
                  <a:cubicBezTo>
                    <a:pt x="1179" y="1496"/>
                    <a:pt x="1" y="3258"/>
                    <a:pt x="1" y="5213"/>
                  </a:cubicBezTo>
                  <a:cubicBezTo>
                    <a:pt x="9" y="7870"/>
                    <a:pt x="2164" y="10025"/>
                    <a:pt x="4829" y="10033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625;p42">
              <a:extLst>
                <a:ext uri="{FF2B5EF4-FFF2-40B4-BE49-F238E27FC236}">
                  <a16:creationId xmlns:a16="http://schemas.microsoft.com/office/drawing/2014/main" id="{0A580824-5B52-7917-B4BA-555DDC15F14D}"/>
                </a:ext>
              </a:extLst>
            </p:cNvPr>
            <p:cNvSpPr/>
            <p:nvPr/>
          </p:nvSpPr>
          <p:spPr>
            <a:xfrm>
              <a:off x="5450275" y="1395050"/>
              <a:ext cx="263825" cy="264025"/>
            </a:xfrm>
            <a:custGeom>
              <a:avLst/>
              <a:gdLst/>
              <a:ahLst/>
              <a:cxnLst/>
              <a:rect l="l" t="t" r="r" b="b"/>
              <a:pathLst>
                <a:path w="10553" h="10561" extrusionOk="0">
                  <a:moveTo>
                    <a:pt x="5080" y="10560"/>
                  </a:moveTo>
                  <a:cubicBezTo>
                    <a:pt x="7127" y="10560"/>
                    <a:pt x="8982" y="9316"/>
                    <a:pt x="9767" y="7419"/>
                  </a:cubicBezTo>
                  <a:cubicBezTo>
                    <a:pt x="10552" y="5523"/>
                    <a:pt x="10118" y="3343"/>
                    <a:pt x="8664" y="1889"/>
                  </a:cubicBezTo>
                  <a:cubicBezTo>
                    <a:pt x="7219" y="435"/>
                    <a:pt x="5030" y="1"/>
                    <a:pt x="3134" y="786"/>
                  </a:cubicBezTo>
                  <a:cubicBezTo>
                    <a:pt x="1237" y="1572"/>
                    <a:pt x="1" y="3426"/>
                    <a:pt x="1" y="5481"/>
                  </a:cubicBezTo>
                  <a:cubicBezTo>
                    <a:pt x="1" y="8280"/>
                    <a:pt x="2273" y="10552"/>
                    <a:pt x="5080" y="10560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626;p42">
              <a:extLst>
                <a:ext uri="{FF2B5EF4-FFF2-40B4-BE49-F238E27FC236}">
                  <a16:creationId xmlns:a16="http://schemas.microsoft.com/office/drawing/2014/main" id="{647C1778-D748-22B6-3631-14CCE0AB8B4F}"/>
                </a:ext>
              </a:extLst>
            </p:cNvPr>
            <p:cNvSpPr/>
            <p:nvPr/>
          </p:nvSpPr>
          <p:spPr>
            <a:xfrm>
              <a:off x="5468450" y="1427225"/>
              <a:ext cx="217450" cy="218275"/>
            </a:xfrm>
            <a:custGeom>
              <a:avLst/>
              <a:gdLst/>
              <a:ahLst/>
              <a:cxnLst/>
              <a:rect l="l" t="t" r="r" b="b"/>
              <a:pathLst>
                <a:path w="8698" h="8731" extrusionOk="0">
                  <a:moveTo>
                    <a:pt x="4353" y="0"/>
                  </a:moveTo>
                  <a:cubicBezTo>
                    <a:pt x="6692" y="0"/>
                    <a:pt x="8697" y="1964"/>
                    <a:pt x="8697" y="4386"/>
                  </a:cubicBezTo>
                  <a:cubicBezTo>
                    <a:pt x="8697" y="6784"/>
                    <a:pt x="6751" y="8730"/>
                    <a:pt x="4353" y="8730"/>
                  </a:cubicBezTo>
                  <a:cubicBezTo>
                    <a:pt x="1947" y="8730"/>
                    <a:pt x="1" y="6784"/>
                    <a:pt x="1" y="4386"/>
                  </a:cubicBezTo>
                  <a:cubicBezTo>
                    <a:pt x="1" y="1964"/>
                    <a:pt x="2014" y="0"/>
                    <a:pt x="4353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627;p42">
              <a:extLst>
                <a:ext uri="{FF2B5EF4-FFF2-40B4-BE49-F238E27FC236}">
                  <a16:creationId xmlns:a16="http://schemas.microsoft.com/office/drawing/2014/main" id="{ADF6F332-50E7-5FA8-8F32-5C802E6A2B7B}"/>
                </a:ext>
              </a:extLst>
            </p:cNvPr>
            <p:cNvSpPr/>
            <p:nvPr/>
          </p:nvSpPr>
          <p:spPr>
            <a:xfrm>
              <a:off x="5488300" y="1436000"/>
              <a:ext cx="184850" cy="185050"/>
            </a:xfrm>
            <a:custGeom>
              <a:avLst/>
              <a:gdLst/>
              <a:ahLst/>
              <a:cxnLst/>
              <a:rect l="l" t="t" r="r" b="b"/>
              <a:pathLst>
                <a:path w="7394" h="7402" extrusionOk="0">
                  <a:moveTo>
                    <a:pt x="3559" y="7402"/>
                  </a:moveTo>
                  <a:cubicBezTo>
                    <a:pt x="4996" y="7402"/>
                    <a:pt x="6291" y="6533"/>
                    <a:pt x="6842" y="5205"/>
                  </a:cubicBezTo>
                  <a:cubicBezTo>
                    <a:pt x="7394" y="3868"/>
                    <a:pt x="7093" y="2339"/>
                    <a:pt x="6074" y="1320"/>
                  </a:cubicBezTo>
                  <a:cubicBezTo>
                    <a:pt x="5055" y="301"/>
                    <a:pt x="3526" y="0"/>
                    <a:pt x="2198" y="552"/>
                  </a:cubicBezTo>
                  <a:cubicBezTo>
                    <a:pt x="861" y="1103"/>
                    <a:pt x="0" y="2398"/>
                    <a:pt x="0" y="3843"/>
                  </a:cubicBezTo>
                  <a:cubicBezTo>
                    <a:pt x="0" y="5806"/>
                    <a:pt x="1588" y="7394"/>
                    <a:pt x="3559" y="7402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628;p42">
              <a:extLst>
                <a:ext uri="{FF2B5EF4-FFF2-40B4-BE49-F238E27FC236}">
                  <a16:creationId xmlns:a16="http://schemas.microsoft.com/office/drawing/2014/main" id="{C2613CCD-2B17-AD8A-106E-A26449F2B36E}"/>
                </a:ext>
              </a:extLst>
            </p:cNvPr>
            <p:cNvSpPr/>
            <p:nvPr/>
          </p:nvSpPr>
          <p:spPr>
            <a:xfrm>
              <a:off x="5540500" y="1482775"/>
              <a:ext cx="85875" cy="86075"/>
            </a:xfrm>
            <a:custGeom>
              <a:avLst/>
              <a:gdLst/>
              <a:ahLst/>
              <a:cxnLst/>
              <a:rect l="l" t="t" r="r" b="b"/>
              <a:pathLst>
                <a:path w="3435" h="3443" extrusionOk="0">
                  <a:moveTo>
                    <a:pt x="1471" y="3442"/>
                  </a:moveTo>
                  <a:cubicBezTo>
                    <a:pt x="2783" y="3442"/>
                    <a:pt x="3434" y="1855"/>
                    <a:pt x="2507" y="928"/>
                  </a:cubicBezTo>
                  <a:cubicBezTo>
                    <a:pt x="1580" y="1"/>
                    <a:pt x="1" y="661"/>
                    <a:pt x="1" y="1972"/>
                  </a:cubicBezTo>
                  <a:cubicBezTo>
                    <a:pt x="1" y="2783"/>
                    <a:pt x="653" y="3434"/>
                    <a:pt x="1471" y="3442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629;p42">
              <a:extLst>
                <a:ext uri="{FF2B5EF4-FFF2-40B4-BE49-F238E27FC236}">
                  <a16:creationId xmlns:a16="http://schemas.microsoft.com/office/drawing/2014/main" id="{6F110880-12B4-9BEA-DFBF-0F707417A010}"/>
                </a:ext>
              </a:extLst>
            </p:cNvPr>
            <p:cNvSpPr/>
            <p:nvPr/>
          </p:nvSpPr>
          <p:spPr>
            <a:xfrm>
              <a:off x="5547600" y="1492375"/>
              <a:ext cx="69175" cy="69375"/>
            </a:xfrm>
            <a:custGeom>
              <a:avLst/>
              <a:gdLst/>
              <a:ahLst/>
              <a:cxnLst/>
              <a:rect l="l" t="t" r="r" b="b"/>
              <a:pathLst>
                <a:path w="2767" h="2775" extrusionOk="0">
                  <a:moveTo>
                    <a:pt x="1187" y="2774"/>
                  </a:moveTo>
                  <a:cubicBezTo>
                    <a:pt x="2240" y="2774"/>
                    <a:pt x="2766" y="1496"/>
                    <a:pt x="2023" y="744"/>
                  </a:cubicBezTo>
                  <a:cubicBezTo>
                    <a:pt x="1279" y="1"/>
                    <a:pt x="1" y="527"/>
                    <a:pt x="1" y="1588"/>
                  </a:cubicBezTo>
                  <a:cubicBezTo>
                    <a:pt x="1" y="2240"/>
                    <a:pt x="527" y="2766"/>
                    <a:pt x="1187" y="2774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630;p42">
              <a:extLst>
                <a:ext uri="{FF2B5EF4-FFF2-40B4-BE49-F238E27FC236}">
                  <a16:creationId xmlns:a16="http://schemas.microsoft.com/office/drawing/2014/main" id="{1BB73EDB-9893-E263-B2FA-9E3C35FB0963}"/>
                </a:ext>
              </a:extLst>
            </p:cNvPr>
            <p:cNvSpPr/>
            <p:nvPr/>
          </p:nvSpPr>
          <p:spPr>
            <a:xfrm>
              <a:off x="5538850" y="1354325"/>
              <a:ext cx="76650" cy="65000"/>
            </a:xfrm>
            <a:custGeom>
              <a:avLst/>
              <a:gdLst/>
              <a:ahLst/>
              <a:cxnLst/>
              <a:rect l="l" t="t" r="r" b="b"/>
              <a:pathLst>
                <a:path w="3066" h="2600" extrusionOk="0">
                  <a:moveTo>
                    <a:pt x="794" y="2499"/>
                  </a:moveTo>
                  <a:lnTo>
                    <a:pt x="0" y="569"/>
                  </a:lnTo>
                  <a:cubicBezTo>
                    <a:pt x="0" y="569"/>
                    <a:pt x="318" y="1"/>
                    <a:pt x="1579" y="68"/>
                  </a:cubicBezTo>
                  <a:cubicBezTo>
                    <a:pt x="2849" y="126"/>
                    <a:pt x="3066" y="544"/>
                    <a:pt x="3066" y="544"/>
                  </a:cubicBezTo>
                  <a:lnTo>
                    <a:pt x="2373" y="2599"/>
                  </a:ln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631;p42">
              <a:extLst>
                <a:ext uri="{FF2B5EF4-FFF2-40B4-BE49-F238E27FC236}">
                  <a16:creationId xmlns:a16="http://schemas.microsoft.com/office/drawing/2014/main" id="{974C4107-0D06-6A90-D728-5867A137806B}"/>
                </a:ext>
              </a:extLst>
            </p:cNvPr>
            <p:cNvSpPr/>
            <p:nvPr/>
          </p:nvSpPr>
          <p:spPr>
            <a:xfrm>
              <a:off x="5544475" y="1357875"/>
              <a:ext cx="71025" cy="61450"/>
            </a:xfrm>
            <a:custGeom>
              <a:avLst/>
              <a:gdLst/>
              <a:ahLst/>
              <a:cxnLst/>
              <a:rect l="l" t="t" r="r" b="b"/>
              <a:pathLst>
                <a:path w="2841" h="2458" extrusionOk="0">
                  <a:moveTo>
                    <a:pt x="2841" y="419"/>
                  </a:moveTo>
                  <a:lnTo>
                    <a:pt x="2148" y="2457"/>
                  </a:lnTo>
                  <a:lnTo>
                    <a:pt x="961" y="2382"/>
                  </a:lnTo>
                  <a:lnTo>
                    <a:pt x="1" y="34"/>
                  </a:lnTo>
                  <a:cubicBezTo>
                    <a:pt x="1" y="34"/>
                    <a:pt x="786" y="1"/>
                    <a:pt x="1646" y="51"/>
                  </a:cubicBezTo>
                  <a:cubicBezTo>
                    <a:pt x="2507" y="110"/>
                    <a:pt x="2699" y="293"/>
                    <a:pt x="2841" y="419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632;p42">
              <a:extLst>
                <a:ext uri="{FF2B5EF4-FFF2-40B4-BE49-F238E27FC236}">
                  <a16:creationId xmlns:a16="http://schemas.microsoft.com/office/drawing/2014/main" id="{C0B84B53-3832-AA73-2362-DDEC5F44A7D7}"/>
                </a:ext>
              </a:extLst>
            </p:cNvPr>
            <p:cNvSpPr/>
            <p:nvPr/>
          </p:nvSpPr>
          <p:spPr>
            <a:xfrm>
              <a:off x="5521500" y="1335750"/>
              <a:ext cx="112400" cy="37000"/>
            </a:xfrm>
            <a:custGeom>
              <a:avLst/>
              <a:gdLst/>
              <a:ahLst/>
              <a:cxnLst/>
              <a:rect l="l" t="t" r="r" b="b"/>
              <a:pathLst>
                <a:path w="4496" h="1480" extrusionOk="0">
                  <a:moveTo>
                    <a:pt x="4495" y="318"/>
                  </a:moveTo>
                  <a:lnTo>
                    <a:pt x="1" y="0"/>
                  </a:lnTo>
                  <a:lnTo>
                    <a:pt x="1" y="1162"/>
                  </a:lnTo>
                  <a:lnTo>
                    <a:pt x="4495" y="1479"/>
                  </a:ln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633;p42">
              <a:extLst>
                <a:ext uri="{FF2B5EF4-FFF2-40B4-BE49-F238E27FC236}">
                  <a16:creationId xmlns:a16="http://schemas.microsoft.com/office/drawing/2014/main" id="{6D3FEF7B-7A20-3A43-D231-B5E070307521}"/>
                </a:ext>
              </a:extLst>
            </p:cNvPr>
            <p:cNvSpPr/>
            <p:nvPr/>
          </p:nvSpPr>
          <p:spPr>
            <a:xfrm>
              <a:off x="4838150" y="1307350"/>
              <a:ext cx="62050" cy="30500"/>
            </a:xfrm>
            <a:custGeom>
              <a:avLst/>
              <a:gdLst/>
              <a:ahLst/>
              <a:cxnLst/>
              <a:rect l="l" t="t" r="r" b="b"/>
              <a:pathLst>
                <a:path w="2482" h="1220" extrusionOk="0">
                  <a:moveTo>
                    <a:pt x="2481" y="109"/>
                  </a:moveTo>
                  <a:lnTo>
                    <a:pt x="0" y="0"/>
                  </a:lnTo>
                  <a:lnTo>
                    <a:pt x="0" y="1111"/>
                  </a:lnTo>
                  <a:lnTo>
                    <a:pt x="2481" y="1220"/>
                  </a:ln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634;p42">
              <a:extLst>
                <a:ext uri="{FF2B5EF4-FFF2-40B4-BE49-F238E27FC236}">
                  <a16:creationId xmlns:a16="http://schemas.microsoft.com/office/drawing/2014/main" id="{8F573A10-C97E-D856-C595-AB9ABFA53A8D}"/>
                </a:ext>
              </a:extLst>
            </p:cNvPr>
            <p:cNvSpPr/>
            <p:nvPr/>
          </p:nvSpPr>
          <p:spPr>
            <a:xfrm>
              <a:off x="4790325" y="1364975"/>
              <a:ext cx="157275" cy="155425"/>
            </a:xfrm>
            <a:custGeom>
              <a:avLst/>
              <a:gdLst/>
              <a:ahLst/>
              <a:cxnLst/>
              <a:rect l="l" t="t" r="r" b="b"/>
              <a:pathLst>
                <a:path w="6291" h="6217" extrusionOk="0">
                  <a:moveTo>
                    <a:pt x="3145" y="0"/>
                  </a:moveTo>
                  <a:cubicBezTo>
                    <a:pt x="3124" y="0"/>
                    <a:pt x="3103" y="1"/>
                    <a:pt x="3083" y="1"/>
                  </a:cubicBezTo>
                  <a:cubicBezTo>
                    <a:pt x="1362" y="43"/>
                    <a:pt x="0" y="1463"/>
                    <a:pt x="42" y="3175"/>
                  </a:cubicBezTo>
                  <a:cubicBezTo>
                    <a:pt x="75" y="4867"/>
                    <a:pt x="1462" y="6217"/>
                    <a:pt x="3146" y="6217"/>
                  </a:cubicBezTo>
                  <a:cubicBezTo>
                    <a:pt x="3167" y="6217"/>
                    <a:pt x="3188" y="6217"/>
                    <a:pt x="3208" y="6216"/>
                  </a:cubicBezTo>
                  <a:cubicBezTo>
                    <a:pt x="4929" y="6183"/>
                    <a:pt x="6291" y="4763"/>
                    <a:pt x="6249" y="3042"/>
                  </a:cubicBezTo>
                  <a:cubicBezTo>
                    <a:pt x="6216" y="1350"/>
                    <a:pt x="4829" y="0"/>
                    <a:pt x="3145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635;p42">
              <a:extLst>
                <a:ext uri="{FF2B5EF4-FFF2-40B4-BE49-F238E27FC236}">
                  <a16:creationId xmlns:a16="http://schemas.microsoft.com/office/drawing/2014/main" id="{1C6EB7EC-64FC-DEEB-D00C-44FCBD50CD6F}"/>
                </a:ext>
              </a:extLst>
            </p:cNvPr>
            <p:cNvSpPr/>
            <p:nvPr/>
          </p:nvSpPr>
          <p:spPr>
            <a:xfrm>
              <a:off x="4787175" y="1334925"/>
              <a:ext cx="170050" cy="170025"/>
            </a:xfrm>
            <a:custGeom>
              <a:avLst/>
              <a:gdLst/>
              <a:ahLst/>
              <a:cxnLst/>
              <a:rect l="l" t="t" r="r" b="b"/>
              <a:pathLst>
                <a:path w="6802" h="6801" extrusionOk="0">
                  <a:moveTo>
                    <a:pt x="3267" y="6800"/>
                  </a:moveTo>
                  <a:cubicBezTo>
                    <a:pt x="4596" y="6800"/>
                    <a:pt x="5782" y="6007"/>
                    <a:pt x="6291" y="4778"/>
                  </a:cubicBezTo>
                  <a:cubicBezTo>
                    <a:pt x="6801" y="3559"/>
                    <a:pt x="6517" y="2155"/>
                    <a:pt x="5581" y="1220"/>
                  </a:cubicBezTo>
                  <a:cubicBezTo>
                    <a:pt x="4646" y="284"/>
                    <a:pt x="3242" y="0"/>
                    <a:pt x="2014" y="510"/>
                  </a:cubicBezTo>
                  <a:cubicBezTo>
                    <a:pt x="795" y="1011"/>
                    <a:pt x="1" y="2205"/>
                    <a:pt x="1" y="3534"/>
                  </a:cubicBezTo>
                  <a:cubicBezTo>
                    <a:pt x="1" y="5338"/>
                    <a:pt x="1463" y="6800"/>
                    <a:pt x="3267" y="6800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636;p42">
              <a:extLst>
                <a:ext uri="{FF2B5EF4-FFF2-40B4-BE49-F238E27FC236}">
                  <a16:creationId xmlns:a16="http://schemas.microsoft.com/office/drawing/2014/main" id="{88AE985B-B327-0DFB-39C6-BEEA41442D40}"/>
                </a:ext>
              </a:extLst>
            </p:cNvPr>
            <p:cNvSpPr/>
            <p:nvPr/>
          </p:nvSpPr>
          <p:spPr>
            <a:xfrm>
              <a:off x="4798875" y="1355600"/>
              <a:ext cx="146425" cy="146625"/>
            </a:xfrm>
            <a:custGeom>
              <a:avLst/>
              <a:gdLst/>
              <a:ahLst/>
              <a:cxnLst/>
              <a:rect l="l" t="t" r="r" b="b"/>
              <a:pathLst>
                <a:path w="5857" h="5865" extrusionOk="0">
                  <a:moveTo>
                    <a:pt x="2799" y="8"/>
                  </a:moveTo>
                  <a:cubicBezTo>
                    <a:pt x="3944" y="0"/>
                    <a:pt x="4980" y="677"/>
                    <a:pt x="5422" y="1729"/>
                  </a:cubicBezTo>
                  <a:cubicBezTo>
                    <a:pt x="5857" y="2790"/>
                    <a:pt x="5623" y="4002"/>
                    <a:pt x="4821" y="4812"/>
                  </a:cubicBezTo>
                  <a:cubicBezTo>
                    <a:pt x="4011" y="5622"/>
                    <a:pt x="2799" y="5865"/>
                    <a:pt x="1747" y="5430"/>
                  </a:cubicBezTo>
                  <a:cubicBezTo>
                    <a:pt x="686" y="4996"/>
                    <a:pt x="1" y="3968"/>
                    <a:pt x="1" y="2824"/>
                  </a:cubicBezTo>
                  <a:cubicBezTo>
                    <a:pt x="9" y="1278"/>
                    <a:pt x="1254" y="25"/>
                    <a:pt x="2799" y="8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637;p42">
              <a:extLst>
                <a:ext uri="{FF2B5EF4-FFF2-40B4-BE49-F238E27FC236}">
                  <a16:creationId xmlns:a16="http://schemas.microsoft.com/office/drawing/2014/main" id="{1F720063-1B32-D29D-3E38-B08415340C64}"/>
                </a:ext>
              </a:extLst>
            </p:cNvPr>
            <p:cNvSpPr/>
            <p:nvPr/>
          </p:nvSpPr>
          <p:spPr>
            <a:xfrm>
              <a:off x="4811400" y="1346600"/>
              <a:ext cx="133900" cy="133900"/>
            </a:xfrm>
            <a:custGeom>
              <a:avLst/>
              <a:gdLst/>
              <a:ahLst/>
              <a:cxnLst/>
              <a:rect l="l" t="t" r="r" b="b"/>
              <a:pathLst>
                <a:path w="5356" h="5356" extrusionOk="0">
                  <a:moveTo>
                    <a:pt x="2298" y="5356"/>
                  </a:moveTo>
                  <a:cubicBezTo>
                    <a:pt x="4345" y="5356"/>
                    <a:pt x="5356" y="2883"/>
                    <a:pt x="3911" y="1446"/>
                  </a:cubicBezTo>
                  <a:cubicBezTo>
                    <a:pt x="2465" y="1"/>
                    <a:pt x="1" y="1020"/>
                    <a:pt x="1" y="3067"/>
                  </a:cubicBezTo>
                  <a:cubicBezTo>
                    <a:pt x="9" y="4328"/>
                    <a:pt x="1037" y="5356"/>
                    <a:pt x="2298" y="5356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638;p42">
              <a:extLst>
                <a:ext uri="{FF2B5EF4-FFF2-40B4-BE49-F238E27FC236}">
                  <a16:creationId xmlns:a16="http://schemas.microsoft.com/office/drawing/2014/main" id="{6AC88004-C611-ED28-5CFC-79D1AA9B63B4}"/>
                </a:ext>
              </a:extLst>
            </p:cNvPr>
            <p:cNvSpPr/>
            <p:nvPr/>
          </p:nvSpPr>
          <p:spPr>
            <a:xfrm>
              <a:off x="4845250" y="1391500"/>
              <a:ext cx="55375" cy="55375"/>
            </a:xfrm>
            <a:custGeom>
              <a:avLst/>
              <a:gdLst/>
              <a:ahLst/>
              <a:cxnLst/>
              <a:rect l="l" t="t" r="r" b="b"/>
              <a:pathLst>
                <a:path w="2215" h="2215" extrusionOk="0">
                  <a:moveTo>
                    <a:pt x="944" y="2215"/>
                  </a:moveTo>
                  <a:cubicBezTo>
                    <a:pt x="1788" y="2215"/>
                    <a:pt x="2214" y="1196"/>
                    <a:pt x="1621" y="602"/>
                  </a:cubicBezTo>
                  <a:cubicBezTo>
                    <a:pt x="1019" y="1"/>
                    <a:pt x="0" y="427"/>
                    <a:pt x="0" y="1271"/>
                  </a:cubicBezTo>
                  <a:cubicBezTo>
                    <a:pt x="0" y="1789"/>
                    <a:pt x="426" y="2215"/>
                    <a:pt x="944" y="2215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639;p42">
              <a:extLst>
                <a:ext uri="{FF2B5EF4-FFF2-40B4-BE49-F238E27FC236}">
                  <a16:creationId xmlns:a16="http://schemas.microsoft.com/office/drawing/2014/main" id="{9B179AE3-8E09-5E61-25F1-88AD8325DCFC}"/>
                </a:ext>
              </a:extLst>
            </p:cNvPr>
            <p:cNvSpPr/>
            <p:nvPr/>
          </p:nvSpPr>
          <p:spPr>
            <a:xfrm>
              <a:off x="4849850" y="1397575"/>
              <a:ext cx="44700" cy="44700"/>
            </a:xfrm>
            <a:custGeom>
              <a:avLst/>
              <a:gdLst/>
              <a:ahLst/>
              <a:cxnLst/>
              <a:rect l="l" t="t" r="r" b="b"/>
              <a:pathLst>
                <a:path w="1788" h="1788" extrusionOk="0">
                  <a:moveTo>
                    <a:pt x="760" y="1788"/>
                  </a:moveTo>
                  <a:cubicBezTo>
                    <a:pt x="1445" y="1788"/>
                    <a:pt x="1788" y="961"/>
                    <a:pt x="1303" y="485"/>
                  </a:cubicBezTo>
                  <a:cubicBezTo>
                    <a:pt x="819" y="0"/>
                    <a:pt x="0" y="343"/>
                    <a:pt x="0" y="1028"/>
                  </a:cubicBezTo>
                  <a:cubicBezTo>
                    <a:pt x="0" y="1445"/>
                    <a:pt x="343" y="1788"/>
                    <a:pt x="760" y="1788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640;p42">
              <a:extLst>
                <a:ext uri="{FF2B5EF4-FFF2-40B4-BE49-F238E27FC236}">
                  <a16:creationId xmlns:a16="http://schemas.microsoft.com/office/drawing/2014/main" id="{3D1A350E-80B5-34C9-3916-F251A9AF1863}"/>
                </a:ext>
              </a:extLst>
            </p:cNvPr>
            <p:cNvSpPr/>
            <p:nvPr/>
          </p:nvSpPr>
          <p:spPr>
            <a:xfrm>
              <a:off x="4844200" y="1308400"/>
              <a:ext cx="49525" cy="41775"/>
            </a:xfrm>
            <a:custGeom>
              <a:avLst/>
              <a:gdLst/>
              <a:ahLst/>
              <a:cxnLst/>
              <a:rect l="l" t="t" r="r" b="b"/>
              <a:pathLst>
                <a:path w="1981" h="1671" extrusionOk="0">
                  <a:moveTo>
                    <a:pt x="510" y="1612"/>
                  </a:moveTo>
                  <a:lnTo>
                    <a:pt x="1" y="368"/>
                  </a:lnTo>
                  <a:cubicBezTo>
                    <a:pt x="1" y="368"/>
                    <a:pt x="201" y="0"/>
                    <a:pt x="1020" y="42"/>
                  </a:cubicBezTo>
                  <a:cubicBezTo>
                    <a:pt x="1830" y="84"/>
                    <a:pt x="1980" y="343"/>
                    <a:pt x="1980" y="343"/>
                  </a:cubicBezTo>
                  <a:lnTo>
                    <a:pt x="1529" y="1671"/>
                  </a:ln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641;p42">
              <a:extLst>
                <a:ext uri="{FF2B5EF4-FFF2-40B4-BE49-F238E27FC236}">
                  <a16:creationId xmlns:a16="http://schemas.microsoft.com/office/drawing/2014/main" id="{82EEF48F-64A3-64F5-6DEA-D045091DA4F4}"/>
                </a:ext>
              </a:extLst>
            </p:cNvPr>
            <p:cNvSpPr/>
            <p:nvPr/>
          </p:nvSpPr>
          <p:spPr>
            <a:xfrm>
              <a:off x="4851925" y="1310275"/>
              <a:ext cx="41600" cy="39900"/>
            </a:xfrm>
            <a:custGeom>
              <a:avLst/>
              <a:gdLst/>
              <a:ahLst/>
              <a:cxnLst/>
              <a:rect l="l" t="t" r="r" b="b"/>
              <a:pathLst>
                <a:path w="1664" h="1596" extrusionOk="0">
                  <a:moveTo>
                    <a:pt x="1663" y="284"/>
                  </a:moveTo>
                  <a:lnTo>
                    <a:pt x="1220" y="1596"/>
                  </a:lnTo>
                  <a:lnTo>
                    <a:pt x="452" y="1554"/>
                  </a:lnTo>
                  <a:lnTo>
                    <a:pt x="1" y="376"/>
                  </a:lnTo>
                  <a:cubicBezTo>
                    <a:pt x="1" y="376"/>
                    <a:pt x="243" y="0"/>
                    <a:pt x="895" y="42"/>
                  </a:cubicBezTo>
                  <a:cubicBezTo>
                    <a:pt x="1354" y="75"/>
                    <a:pt x="1571" y="201"/>
                    <a:pt x="1663" y="284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642;p42">
              <a:extLst>
                <a:ext uri="{FF2B5EF4-FFF2-40B4-BE49-F238E27FC236}">
                  <a16:creationId xmlns:a16="http://schemas.microsoft.com/office/drawing/2014/main" id="{29CC1FD8-302E-6202-AB76-D38380B7B613}"/>
                </a:ext>
              </a:extLst>
            </p:cNvPr>
            <p:cNvSpPr/>
            <p:nvPr/>
          </p:nvSpPr>
          <p:spPr>
            <a:xfrm>
              <a:off x="4833125" y="1296475"/>
              <a:ext cx="72300" cy="23625"/>
            </a:xfrm>
            <a:custGeom>
              <a:avLst/>
              <a:gdLst/>
              <a:ahLst/>
              <a:cxnLst/>
              <a:rect l="l" t="t" r="r" b="b"/>
              <a:pathLst>
                <a:path w="2892" h="945" extrusionOk="0">
                  <a:moveTo>
                    <a:pt x="2891" y="201"/>
                  </a:moveTo>
                  <a:lnTo>
                    <a:pt x="1" y="1"/>
                  </a:lnTo>
                  <a:lnTo>
                    <a:pt x="1" y="744"/>
                  </a:lnTo>
                  <a:lnTo>
                    <a:pt x="2891" y="945"/>
                  </a:ln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643;p42">
              <a:extLst>
                <a:ext uri="{FF2B5EF4-FFF2-40B4-BE49-F238E27FC236}">
                  <a16:creationId xmlns:a16="http://schemas.microsoft.com/office/drawing/2014/main" id="{8FF85A3D-258F-A6C3-491D-52284FD0A187}"/>
                </a:ext>
              </a:extLst>
            </p:cNvPr>
            <p:cNvSpPr/>
            <p:nvPr/>
          </p:nvSpPr>
          <p:spPr>
            <a:xfrm>
              <a:off x="6262500" y="429125"/>
              <a:ext cx="27400" cy="564550"/>
            </a:xfrm>
            <a:custGeom>
              <a:avLst/>
              <a:gdLst/>
              <a:ahLst/>
              <a:cxnLst/>
              <a:rect l="l" t="t" r="r" b="b"/>
              <a:pathLst>
                <a:path w="1096" h="22582" extrusionOk="0">
                  <a:moveTo>
                    <a:pt x="268" y="786"/>
                  </a:moveTo>
                  <a:cubicBezTo>
                    <a:pt x="268" y="59"/>
                    <a:pt x="820" y="1"/>
                    <a:pt x="828" y="786"/>
                  </a:cubicBezTo>
                  <a:lnTo>
                    <a:pt x="1095" y="22582"/>
                  </a:lnTo>
                  <a:cubicBezTo>
                    <a:pt x="911" y="22573"/>
                    <a:pt x="736" y="22565"/>
                    <a:pt x="552" y="22565"/>
                  </a:cubicBezTo>
                  <a:cubicBezTo>
                    <a:pt x="368" y="22565"/>
                    <a:pt x="185" y="22573"/>
                    <a:pt x="1" y="22582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644;p42">
              <a:extLst>
                <a:ext uri="{FF2B5EF4-FFF2-40B4-BE49-F238E27FC236}">
                  <a16:creationId xmlns:a16="http://schemas.microsoft.com/office/drawing/2014/main" id="{A13B691A-EE53-7927-B15E-B418DEA49142}"/>
                </a:ext>
              </a:extLst>
            </p:cNvPr>
            <p:cNvSpPr/>
            <p:nvPr/>
          </p:nvSpPr>
          <p:spPr>
            <a:xfrm>
              <a:off x="6270225" y="429125"/>
              <a:ext cx="11950" cy="564550"/>
            </a:xfrm>
            <a:custGeom>
              <a:avLst/>
              <a:gdLst/>
              <a:ahLst/>
              <a:cxnLst/>
              <a:rect l="l" t="t" r="r" b="b"/>
              <a:pathLst>
                <a:path w="478" h="22582" extrusionOk="0">
                  <a:moveTo>
                    <a:pt x="118" y="786"/>
                  </a:moveTo>
                  <a:cubicBezTo>
                    <a:pt x="118" y="59"/>
                    <a:pt x="360" y="1"/>
                    <a:pt x="360" y="786"/>
                  </a:cubicBezTo>
                  <a:lnTo>
                    <a:pt x="477" y="22582"/>
                  </a:lnTo>
                  <a:cubicBezTo>
                    <a:pt x="402" y="22565"/>
                    <a:pt x="318" y="22565"/>
                    <a:pt x="243" y="22565"/>
                  </a:cubicBezTo>
                  <a:cubicBezTo>
                    <a:pt x="160" y="22565"/>
                    <a:pt x="84" y="22565"/>
                    <a:pt x="1" y="22582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645;p42">
              <a:extLst>
                <a:ext uri="{FF2B5EF4-FFF2-40B4-BE49-F238E27FC236}">
                  <a16:creationId xmlns:a16="http://schemas.microsoft.com/office/drawing/2014/main" id="{DB0D1926-4790-651B-79C9-7375B313B77B}"/>
                </a:ext>
              </a:extLst>
            </p:cNvPr>
            <p:cNvSpPr/>
            <p:nvPr/>
          </p:nvSpPr>
          <p:spPr>
            <a:xfrm>
              <a:off x="6720100" y="1410100"/>
              <a:ext cx="21525" cy="266925"/>
            </a:xfrm>
            <a:custGeom>
              <a:avLst/>
              <a:gdLst/>
              <a:ahLst/>
              <a:cxnLst/>
              <a:rect l="l" t="t" r="r" b="b"/>
              <a:pathLst>
                <a:path w="861" h="10677" extrusionOk="0">
                  <a:moveTo>
                    <a:pt x="1" y="0"/>
                  </a:moveTo>
                  <a:lnTo>
                    <a:pt x="1" y="10677"/>
                  </a:lnTo>
                  <a:lnTo>
                    <a:pt x="861" y="10677"/>
                  </a:lnTo>
                  <a:lnTo>
                    <a:pt x="861" y="0"/>
                  </a:ln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646;p42">
              <a:extLst>
                <a:ext uri="{FF2B5EF4-FFF2-40B4-BE49-F238E27FC236}">
                  <a16:creationId xmlns:a16="http://schemas.microsoft.com/office/drawing/2014/main" id="{5FF815BE-8801-BFAF-199D-BB172AEE1BE5}"/>
                </a:ext>
              </a:extLst>
            </p:cNvPr>
            <p:cNvSpPr/>
            <p:nvPr/>
          </p:nvSpPr>
          <p:spPr>
            <a:xfrm>
              <a:off x="6765000" y="1609975"/>
              <a:ext cx="46800" cy="119275"/>
            </a:xfrm>
            <a:custGeom>
              <a:avLst/>
              <a:gdLst/>
              <a:ahLst/>
              <a:cxnLst/>
              <a:rect l="l" t="t" r="r" b="b"/>
              <a:pathLst>
                <a:path w="1872" h="4771" extrusionOk="0">
                  <a:moveTo>
                    <a:pt x="636" y="0"/>
                  </a:moveTo>
                  <a:cubicBezTo>
                    <a:pt x="285" y="0"/>
                    <a:pt x="1" y="284"/>
                    <a:pt x="1" y="635"/>
                  </a:cubicBezTo>
                  <a:lnTo>
                    <a:pt x="1" y="4144"/>
                  </a:lnTo>
                  <a:cubicBezTo>
                    <a:pt x="1" y="4495"/>
                    <a:pt x="285" y="4770"/>
                    <a:pt x="636" y="4770"/>
                  </a:cubicBezTo>
                  <a:lnTo>
                    <a:pt x="1245" y="4770"/>
                  </a:lnTo>
                  <a:cubicBezTo>
                    <a:pt x="1596" y="4770"/>
                    <a:pt x="1872" y="4495"/>
                    <a:pt x="1872" y="4144"/>
                  </a:cubicBezTo>
                  <a:lnTo>
                    <a:pt x="1872" y="635"/>
                  </a:lnTo>
                  <a:cubicBezTo>
                    <a:pt x="1872" y="284"/>
                    <a:pt x="1596" y="0"/>
                    <a:pt x="1245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647;p42">
              <a:extLst>
                <a:ext uri="{FF2B5EF4-FFF2-40B4-BE49-F238E27FC236}">
                  <a16:creationId xmlns:a16="http://schemas.microsoft.com/office/drawing/2014/main" id="{4A2EF66E-CDC3-3487-5DE5-2F6280CF53E9}"/>
                </a:ext>
              </a:extLst>
            </p:cNvPr>
            <p:cNvSpPr/>
            <p:nvPr/>
          </p:nvSpPr>
          <p:spPr>
            <a:xfrm>
              <a:off x="6649925" y="1609975"/>
              <a:ext cx="46800" cy="119275"/>
            </a:xfrm>
            <a:custGeom>
              <a:avLst/>
              <a:gdLst/>
              <a:ahLst/>
              <a:cxnLst/>
              <a:rect l="l" t="t" r="r" b="b"/>
              <a:pathLst>
                <a:path w="1872" h="4771" extrusionOk="0">
                  <a:moveTo>
                    <a:pt x="635" y="0"/>
                  </a:moveTo>
                  <a:cubicBezTo>
                    <a:pt x="276" y="0"/>
                    <a:pt x="1" y="284"/>
                    <a:pt x="1" y="635"/>
                  </a:cubicBezTo>
                  <a:lnTo>
                    <a:pt x="1" y="4144"/>
                  </a:lnTo>
                  <a:cubicBezTo>
                    <a:pt x="1" y="4495"/>
                    <a:pt x="276" y="4770"/>
                    <a:pt x="635" y="4770"/>
                  </a:cubicBezTo>
                  <a:lnTo>
                    <a:pt x="1237" y="4770"/>
                  </a:lnTo>
                  <a:cubicBezTo>
                    <a:pt x="1588" y="4770"/>
                    <a:pt x="1872" y="4495"/>
                    <a:pt x="1872" y="4144"/>
                  </a:cubicBezTo>
                  <a:lnTo>
                    <a:pt x="1872" y="635"/>
                  </a:lnTo>
                  <a:cubicBezTo>
                    <a:pt x="1872" y="284"/>
                    <a:pt x="1588" y="0"/>
                    <a:pt x="1237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648;p42">
              <a:extLst>
                <a:ext uri="{FF2B5EF4-FFF2-40B4-BE49-F238E27FC236}">
                  <a16:creationId xmlns:a16="http://schemas.microsoft.com/office/drawing/2014/main" id="{7C1D97BF-E678-BFDC-B476-92DDD1DB7A92}"/>
                </a:ext>
              </a:extLst>
            </p:cNvPr>
            <p:cNvSpPr/>
            <p:nvPr/>
          </p:nvSpPr>
          <p:spPr>
            <a:xfrm>
              <a:off x="6748925" y="1649450"/>
              <a:ext cx="16100" cy="40525"/>
            </a:xfrm>
            <a:custGeom>
              <a:avLst/>
              <a:gdLst/>
              <a:ahLst/>
              <a:cxnLst/>
              <a:rect l="l" t="t" r="r" b="b"/>
              <a:pathLst>
                <a:path w="644" h="1621" extrusionOk="0">
                  <a:moveTo>
                    <a:pt x="218" y="0"/>
                  </a:moveTo>
                  <a:cubicBezTo>
                    <a:pt x="101" y="0"/>
                    <a:pt x="0" y="92"/>
                    <a:pt x="0" y="209"/>
                  </a:cubicBezTo>
                  <a:lnTo>
                    <a:pt x="0" y="1404"/>
                  </a:lnTo>
                  <a:cubicBezTo>
                    <a:pt x="0" y="1529"/>
                    <a:pt x="101" y="1621"/>
                    <a:pt x="218" y="1621"/>
                  </a:cubicBezTo>
                  <a:lnTo>
                    <a:pt x="426" y="1621"/>
                  </a:lnTo>
                  <a:cubicBezTo>
                    <a:pt x="543" y="1621"/>
                    <a:pt x="644" y="1529"/>
                    <a:pt x="644" y="1404"/>
                  </a:cubicBezTo>
                  <a:lnTo>
                    <a:pt x="644" y="209"/>
                  </a:lnTo>
                  <a:cubicBezTo>
                    <a:pt x="644" y="92"/>
                    <a:pt x="543" y="0"/>
                    <a:pt x="426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649;p42">
              <a:extLst>
                <a:ext uri="{FF2B5EF4-FFF2-40B4-BE49-F238E27FC236}">
                  <a16:creationId xmlns:a16="http://schemas.microsoft.com/office/drawing/2014/main" id="{DDEA9E12-B8B9-63DB-20CF-6A17E7DCB68F}"/>
                </a:ext>
              </a:extLst>
            </p:cNvPr>
            <p:cNvSpPr/>
            <p:nvPr/>
          </p:nvSpPr>
          <p:spPr>
            <a:xfrm>
              <a:off x="6696700" y="1649450"/>
              <a:ext cx="16125" cy="40525"/>
            </a:xfrm>
            <a:custGeom>
              <a:avLst/>
              <a:gdLst/>
              <a:ahLst/>
              <a:cxnLst/>
              <a:rect l="l" t="t" r="r" b="b"/>
              <a:pathLst>
                <a:path w="645" h="1621" extrusionOk="0">
                  <a:moveTo>
                    <a:pt x="218" y="0"/>
                  </a:moveTo>
                  <a:cubicBezTo>
                    <a:pt x="101" y="0"/>
                    <a:pt x="1" y="92"/>
                    <a:pt x="1" y="209"/>
                  </a:cubicBezTo>
                  <a:lnTo>
                    <a:pt x="1" y="1404"/>
                  </a:lnTo>
                  <a:cubicBezTo>
                    <a:pt x="1" y="1529"/>
                    <a:pt x="101" y="1621"/>
                    <a:pt x="218" y="1621"/>
                  </a:cubicBezTo>
                  <a:lnTo>
                    <a:pt x="427" y="1621"/>
                  </a:lnTo>
                  <a:cubicBezTo>
                    <a:pt x="544" y="1621"/>
                    <a:pt x="644" y="1529"/>
                    <a:pt x="644" y="1404"/>
                  </a:cubicBezTo>
                  <a:lnTo>
                    <a:pt x="644" y="209"/>
                  </a:lnTo>
                  <a:cubicBezTo>
                    <a:pt x="644" y="92"/>
                    <a:pt x="544" y="0"/>
                    <a:pt x="427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650;p42">
              <a:extLst>
                <a:ext uri="{FF2B5EF4-FFF2-40B4-BE49-F238E27FC236}">
                  <a16:creationId xmlns:a16="http://schemas.microsoft.com/office/drawing/2014/main" id="{EEC387DC-B751-7881-67A1-C93010B001A6}"/>
                </a:ext>
              </a:extLst>
            </p:cNvPr>
            <p:cNvSpPr/>
            <p:nvPr/>
          </p:nvSpPr>
          <p:spPr>
            <a:xfrm>
              <a:off x="6704650" y="1662400"/>
              <a:ext cx="52450" cy="14425"/>
            </a:xfrm>
            <a:custGeom>
              <a:avLst/>
              <a:gdLst/>
              <a:ahLst/>
              <a:cxnLst/>
              <a:rect l="l" t="t" r="r" b="b"/>
              <a:pathLst>
                <a:path w="2098" h="577" extrusionOk="0">
                  <a:moveTo>
                    <a:pt x="0" y="0"/>
                  </a:moveTo>
                  <a:lnTo>
                    <a:pt x="0" y="576"/>
                  </a:lnTo>
                  <a:lnTo>
                    <a:pt x="2097" y="576"/>
                  </a:lnTo>
                  <a:lnTo>
                    <a:pt x="2097" y="0"/>
                  </a:ln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651;p42">
              <a:extLst>
                <a:ext uri="{FF2B5EF4-FFF2-40B4-BE49-F238E27FC236}">
                  <a16:creationId xmlns:a16="http://schemas.microsoft.com/office/drawing/2014/main" id="{61AA8D99-5C79-F0BC-4864-AAF24FA4D9AE}"/>
                </a:ext>
              </a:extLst>
            </p:cNvPr>
            <p:cNvSpPr/>
            <p:nvPr/>
          </p:nvSpPr>
          <p:spPr>
            <a:xfrm>
              <a:off x="6720100" y="1410100"/>
              <a:ext cx="44300" cy="266925"/>
            </a:xfrm>
            <a:custGeom>
              <a:avLst/>
              <a:gdLst/>
              <a:ahLst/>
              <a:cxnLst/>
              <a:rect l="l" t="t" r="r" b="b"/>
              <a:pathLst>
                <a:path w="1772" h="10677" extrusionOk="0">
                  <a:moveTo>
                    <a:pt x="1772" y="0"/>
                  </a:moveTo>
                  <a:lnTo>
                    <a:pt x="1" y="0"/>
                  </a:lnTo>
                  <a:lnTo>
                    <a:pt x="1" y="10677"/>
                  </a:lnTo>
                  <a:lnTo>
                    <a:pt x="1772" y="6400"/>
                  </a:ln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652;p42">
              <a:extLst>
                <a:ext uri="{FF2B5EF4-FFF2-40B4-BE49-F238E27FC236}">
                  <a16:creationId xmlns:a16="http://schemas.microsoft.com/office/drawing/2014/main" id="{FD70C094-F046-371F-1BA6-A708ED07790E}"/>
                </a:ext>
              </a:extLst>
            </p:cNvPr>
            <p:cNvSpPr/>
            <p:nvPr/>
          </p:nvSpPr>
          <p:spPr>
            <a:xfrm>
              <a:off x="6268575" y="1525800"/>
              <a:ext cx="12550" cy="155400"/>
            </a:xfrm>
            <a:custGeom>
              <a:avLst/>
              <a:gdLst/>
              <a:ahLst/>
              <a:cxnLst/>
              <a:rect l="l" t="t" r="r" b="b"/>
              <a:pathLst>
                <a:path w="502" h="6216" extrusionOk="0">
                  <a:moveTo>
                    <a:pt x="0" y="1"/>
                  </a:moveTo>
                  <a:lnTo>
                    <a:pt x="0" y="6216"/>
                  </a:lnTo>
                  <a:lnTo>
                    <a:pt x="501" y="6216"/>
                  </a:lnTo>
                  <a:lnTo>
                    <a:pt x="501" y="1"/>
                  </a:ln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653;p42">
              <a:extLst>
                <a:ext uri="{FF2B5EF4-FFF2-40B4-BE49-F238E27FC236}">
                  <a16:creationId xmlns:a16="http://schemas.microsoft.com/office/drawing/2014/main" id="{7BFAA380-220E-BEB3-B99B-9A9AEE6DC5F9}"/>
                </a:ext>
              </a:extLst>
            </p:cNvPr>
            <p:cNvSpPr/>
            <p:nvPr/>
          </p:nvSpPr>
          <p:spPr>
            <a:xfrm>
              <a:off x="6294675" y="1642125"/>
              <a:ext cx="27375" cy="69575"/>
            </a:xfrm>
            <a:custGeom>
              <a:avLst/>
              <a:gdLst/>
              <a:ahLst/>
              <a:cxnLst/>
              <a:rect l="l" t="t" r="r" b="b"/>
              <a:pathLst>
                <a:path w="1095" h="2783" extrusionOk="0">
                  <a:moveTo>
                    <a:pt x="368" y="1"/>
                  </a:moveTo>
                  <a:cubicBezTo>
                    <a:pt x="159" y="1"/>
                    <a:pt x="0" y="168"/>
                    <a:pt x="0" y="377"/>
                  </a:cubicBezTo>
                  <a:lnTo>
                    <a:pt x="0" y="2415"/>
                  </a:lnTo>
                  <a:cubicBezTo>
                    <a:pt x="0" y="2616"/>
                    <a:pt x="159" y="2783"/>
                    <a:pt x="368" y="2783"/>
                  </a:cubicBezTo>
                  <a:lnTo>
                    <a:pt x="719" y="2783"/>
                  </a:lnTo>
                  <a:cubicBezTo>
                    <a:pt x="928" y="2783"/>
                    <a:pt x="1095" y="2616"/>
                    <a:pt x="1095" y="2415"/>
                  </a:cubicBezTo>
                  <a:lnTo>
                    <a:pt x="1095" y="377"/>
                  </a:lnTo>
                  <a:cubicBezTo>
                    <a:pt x="1095" y="168"/>
                    <a:pt x="928" y="1"/>
                    <a:pt x="719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654;p42">
              <a:extLst>
                <a:ext uri="{FF2B5EF4-FFF2-40B4-BE49-F238E27FC236}">
                  <a16:creationId xmlns:a16="http://schemas.microsoft.com/office/drawing/2014/main" id="{122FC425-531D-8B79-A5B2-B63C6152AFE6}"/>
                </a:ext>
              </a:extLst>
            </p:cNvPr>
            <p:cNvSpPr/>
            <p:nvPr/>
          </p:nvSpPr>
          <p:spPr>
            <a:xfrm>
              <a:off x="6227625" y="1642125"/>
              <a:ext cx="27175" cy="69575"/>
            </a:xfrm>
            <a:custGeom>
              <a:avLst/>
              <a:gdLst/>
              <a:ahLst/>
              <a:cxnLst/>
              <a:rect l="l" t="t" r="r" b="b"/>
              <a:pathLst>
                <a:path w="1087" h="2783" extrusionOk="0">
                  <a:moveTo>
                    <a:pt x="368" y="1"/>
                  </a:moveTo>
                  <a:cubicBezTo>
                    <a:pt x="159" y="1"/>
                    <a:pt x="1" y="168"/>
                    <a:pt x="1" y="377"/>
                  </a:cubicBezTo>
                  <a:lnTo>
                    <a:pt x="1" y="2415"/>
                  </a:lnTo>
                  <a:cubicBezTo>
                    <a:pt x="1" y="2616"/>
                    <a:pt x="159" y="2783"/>
                    <a:pt x="368" y="2783"/>
                  </a:cubicBezTo>
                  <a:lnTo>
                    <a:pt x="719" y="2783"/>
                  </a:lnTo>
                  <a:cubicBezTo>
                    <a:pt x="928" y="2783"/>
                    <a:pt x="1087" y="2616"/>
                    <a:pt x="1087" y="2415"/>
                  </a:cubicBezTo>
                  <a:lnTo>
                    <a:pt x="1087" y="377"/>
                  </a:lnTo>
                  <a:cubicBezTo>
                    <a:pt x="1087" y="168"/>
                    <a:pt x="928" y="1"/>
                    <a:pt x="719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655;p42">
              <a:extLst>
                <a:ext uri="{FF2B5EF4-FFF2-40B4-BE49-F238E27FC236}">
                  <a16:creationId xmlns:a16="http://schemas.microsoft.com/office/drawing/2014/main" id="{2B70E417-DA09-DAAC-12E2-DDB5F8BE11A8}"/>
                </a:ext>
              </a:extLst>
            </p:cNvPr>
            <p:cNvSpPr/>
            <p:nvPr/>
          </p:nvSpPr>
          <p:spPr>
            <a:xfrm>
              <a:off x="6285275" y="1665100"/>
              <a:ext cx="9425" cy="23625"/>
            </a:xfrm>
            <a:custGeom>
              <a:avLst/>
              <a:gdLst/>
              <a:ahLst/>
              <a:cxnLst/>
              <a:rect l="l" t="t" r="r" b="b"/>
              <a:pathLst>
                <a:path w="377" h="945" extrusionOk="0">
                  <a:moveTo>
                    <a:pt x="126" y="1"/>
                  </a:moveTo>
                  <a:cubicBezTo>
                    <a:pt x="59" y="1"/>
                    <a:pt x="0" y="59"/>
                    <a:pt x="0" y="126"/>
                  </a:cubicBezTo>
                  <a:lnTo>
                    <a:pt x="0" y="819"/>
                  </a:lnTo>
                  <a:cubicBezTo>
                    <a:pt x="0" y="895"/>
                    <a:pt x="59" y="945"/>
                    <a:pt x="126" y="945"/>
                  </a:cubicBezTo>
                  <a:lnTo>
                    <a:pt x="251" y="945"/>
                  </a:lnTo>
                  <a:cubicBezTo>
                    <a:pt x="318" y="945"/>
                    <a:pt x="376" y="895"/>
                    <a:pt x="376" y="819"/>
                  </a:cubicBezTo>
                  <a:lnTo>
                    <a:pt x="376" y="126"/>
                  </a:lnTo>
                  <a:cubicBezTo>
                    <a:pt x="376" y="59"/>
                    <a:pt x="318" y="1"/>
                    <a:pt x="251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656;p42">
              <a:extLst>
                <a:ext uri="{FF2B5EF4-FFF2-40B4-BE49-F238E27FC236}">
                  <a16:creationId xmlns:a16="http://schemas.microsoft.com/office/drawing/2014/main" id="{A7BF7B71-9CD0-79F0-3FC6-231DFAA5C033}"/>
                </a:ext>
              </a:extLst>
            </p:cNvPr>
            <p:cNvSpPr/>
            <p:nvPr/>
          </p:nvSpPr>
          <p:spPr>
            <a:xfrm>
              <a:off x="6255000" y="1665100"/>
              <a:ext cx="9200" cy="23625"/>
            </a:xfrm>
            <a:custGeom>
              <a:avLst/>
              <a:gdLst/>
              <a:ahLst/>
              <a:cxnLst/>
              <a:rect l="l" t="t" r="r" b="b"/>
              <a:pathLst>
                <a:path w="368" h="945" extrusionOk="0">
                  <a:moveTo>
                    <a:pt x="125" y="1"/>
                  </a:moveTo>
                  <a:cubicBezTo>
                    <a:pt x="50" y="1"/>
                    <a:pt x="0" y="59"/>
                    <a:pt x="0" y="126"/>
                  </a:cubicBezTo>
                  <a:lnTo>
                    <a:pt x="0" y="819"/>
                  </a:lnTo>
                  <a:cubicBezTo>
                    <a:pt x="0" y="895"/>
                    <a:pt x="50" y="945"/>
                    <a:pt x="125" y="945"/>
                  </a:cubicBezTo>
                  <a:lnTo>
                    <a:pt x="242" y="945"/>
                  </a:lnTo>
                  <a:cubicBezTo>
                    <a:pt x="309" y="945"/>
                    <a:pt x="368" y="895"/>
                    <a:pt x="368" y="819"/>
                  </a:cubicBezTo>
                  <a:lnTo>
                    <a:pt x="368" y="126"/>
                  </a:lnTo>
                  <a:cubicBezTo>
                    <a:pt x="368" y="59"/>
                    <a:pt x="309" y="1"/>
                    <a:pt x="242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657;p42">
              <a:extLst>
                <a:ext uri="{FF2B5EF4-FFF2-40B4-BE49-F238E27FC236}">
                  <a16:creationId xmlns:a16="http://schemas.microsoft.com/office/drawing/2014/main" id="{97065FD3-1550-D8D7-FA14-419F8AEB8AD9}"/>
                </a:ext>
              </a:extLst>
            </p:cNvPr>
            <p:cNvSpPr/>
            <p:nvPr/>
          </p:nvSpPr>
          <p:spPr>
            <a:xfrm>
              <a:off x="6259575" y="1672625"/>
              <a:ext cx="30525" cy="8575"/>
            </a:xfrm>
            <a:custGeom>
              <a:avLst/>
              <a:gdLst/>
              <a:ahLst/>
              <a:cxnLst/>
              <a:rect l="l" t="t" r="r" b="b"/>
              <a:pathLst>
                <a:path w="1221" h="343" extrusionOk="0">
                  <a:moveTo>
                    <a:pt x="1" y="0"/>
                  </a:moveTo>
                  <a:lnTo>
                    <a:pt x="1" y="343"/>
                  </a:lnTo>
                  <a:lnTo>
                    <a:pt x="1221" y="343"/>
                  </a:lnTo>
                  <a:lnTo>
                    <a:pt x="1221" y="0"/>
                  </a:ln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658;p42">
              <a:extLst>
                <a:ext uri="{FF2B5EF4-FFF2-40B4-BE49-F238E27FC236}">
                  <a16:creationId xmlns:a16="http://schemas.microsoft.com/office/drawing/2014/main" id="{49553371-2E17-D67E-55A3-01F656808D5F}"/>
                </a:ext>
              </a:extLst>
            </p:cNvPr>
            <p:cNvSpPr/>
            <p:nvPr/>
          </p:nvSpPr>
          <p:spPr>
            <a:xfrm>
              <a:off x="6510825" y="1146125"/>
              <a:ext cx="486875" cy="84400"/>
            </a:xfrm>
            <a:custGeom>
              <a:avLst/>
              <a:gdLst/>
              <a:ahLst/>
              <a:cxnLst/>
              <a:rect l="l" t="t" r="r" b="b"/>
              <a:pathLst>
                <a:path w="19475" h="3376" extrusionOk="0">
                  <a:moveTo>
                    <a:pt x="17436" y="1612"/>
                  </a:moveTo>
                  <a:lnTo>
                    <a:pt x="285" y="3375"/>
                  </a:lnTo>
                  <a:cubicBezTo>
                    <a:pt x="226" y="2807"/>
                    <a:pt x="134" y="2239"/>
                    <a:pt x="1" y="1688"/>
                  </a:cubicBezTo>
                  <a:lnTo>
                    <a:pt x="17093" y="201"/>
                  </a:lnTo>
                  <a:cubicBezTo>
                    <a:pt x="19474" y="0"/>
                    <a:pt x="19223" y="1429"/>
                    <a:pt x="17436" y="1612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659;p42">
              <a:extLst>
                <a:ext uri="{FF2B5EF4-FFF2-40B4-BE49-F238E27FC236}">
                  <a16:creationId xmlns:a16="http://schemas.microsoft.com/office/drawing/2014/main" id="{26D5D013-091D-7D93-2E73-40E8E9134B34}"/>
                </a:ext>
              </a:extLst>
            </p:cNvPr>
            <p:cNvSpPr/>
            <p:nvPr/>
          </p:nvSpPr>
          <p:spPr>
            <a:xfrm>
              <a:off x="6512700" y="1155725"/>
              <a:ext cx="455125" cy="55775"/>
            </a:xfrm>
            <a:custGeom>
              <a:avLst/>
              <a:gdLst/>
              <a:ahLst/>
              <a:cxnLst/>
              <a:rect l="l" t="t" r="r" b="b"/>
              <a:pathLst>
                <a:path w="18205" h="2231" extrusionOk="0">
                  <a:moveTo>
                    <a:pt x="17110" y="527"/>
                  </a:moveTo>
                  <a:lnTo>
                    <a:pt x="143" y="2231"/>
                  </a:lnTo>
                  <a:cubicBezTo>
                    <a:pt x="110" y="2022"/>
                    <a:pt x="59" y="1813"/>
                    <a:pt x="1" y="1604"/>
                  </a:cubicBezTo>
                  <a:lnTo>
                    <a:pt x="17077" y="101"/>
                  </a:lnTo>
                  <a:cubicBezTo>
                    <a:pt x="18204" y="0"/>
                    <a:pt x="18204" y="418"/>
                    <a:pt x="17110" y="527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660;p42">
              <a:extLst>
                <a:ext uri="{FF2B5EF4-FFF2-40B4-BE49-F238E27FC236}">
                  <a16:creationId xmlns:a16="http://schemas.microsoft.com/office/drawing/2014/main" id="{51ED7DE2-872B-A679-66AD-0FE5E7742C14}"/>
                </a:ext>
              </a:extLst>
            </p:cNvPr>
            <p:cNvSpPr/>
            <p:nvPr/>
          </p:nvSpPr>
          <p:spPr>
            <a:xfrm>
              <a:off x="6459875" y="1236750"/>
              <a:ext cx="1891575" cy="207000"/>
            </a:xfrm>
            <a:custGeom>
              <a:avLst/>
              <a:gdLst/>
              <a:ahLst/>
              <a:cxnLst/>
              <a:rect l="l" t="t" r="r" b="b"/>
              <a:pathLst>
                <a:path w="75663" h="8280" extrusionOk="0">
                  <a:moveTo>
                    <a:pt x="72965" y="2064"/>
                  </a:moveTo>
                  <a:lnTo>
                    <a:pt x="84" y="8279"/>
                  </a:lnTo>
                  <a:cubicBezTo>
                    <a:pt x="17" y="7519"/>
                    <a:pt x="176" y="5447"/>
                    <a:pt x="0" y="4729"/>
                  </a:cubicBezTo>
                  <a:lnTo>
                    <a:pt x="72513" y="193"/>
                  </a:lnTo>
                  <a:cubicBezTo>
                    <a:pt x="75663" y="1"/>
                    <a:pt x="75329" y="1864"/>
                    <a:pt x="72965" y="2064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661;p42">
              <a:extLst>
                <a:ext uri="{FF2B5EF4-FFF2-40B4-BE49-F238E27FC236}">
                  <a16:creationId xmlns:a16="http://schemas.microsoft.com/office/drawing/2014/main" id="{0DCB336D-A397-8F71-501C-BE190E0E2290}"/>
                </a:ext>
              </a:extLst>
            </p:cNvPr>
            <p:cNvSpPr/>
            <p:nvPr/>
          </p:nvSpPr>
          <p:spPr>
            <a:xfrm>
              <a:off x="6461325" y="1250750"/>
              <a:ext cx="1814325" cy="168975"/>
            </a:xfrm>
            <a:custGeom>
              <a:avLst/>
              <a:gdLst/>
              <a:ahLst/>
              <a:cxnLst/>
              <a:rect l="l" t="t" r="r" b="b"/>
              <a:pathLst>
                <a:path w="72573" h="6759" extrusionOk="0">
                  <a:moveTo>
                    <a:pt x="9" y="6759"/>
                  </a:moveTo>
                  <a:cubicBezTo>
                    <a:pt x="26" y="6040"/>
                    <a:pt x="51" y="5171"/>
                    <a:pt x="1" y="4587"/>
                  </a:cubicBezTo>
                  <a:lnTo>
                    <a:pt x="70935" y="109"/>
                  </a:lnTo>
                  <a:cubicBezTo>
                    <a:pt x="72572" y="0"/>
                    <a:pt x="72397" y="978"/>
                    <a:pt x="71169" y="1070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62;p42">
              <a:extLst>
                <a:ext uri="{FF2B5EF4-FFF2-40B4-BE49-F238E27FC236}">
                  <a16:creationId xmlns:a16="http://schemas.microsoft.com/office/drawing/2014/main" id="{25AB12CA-5837-23C7-2568-B098B59DFFA6}"/>
                </a:ext>
              </a:extLst>
            </p:cNvPr>
            <p:cNvSpPr/>
            <p:nvPr/>
          </p:nvSpPr>
          <p:spPr>
            <a:xfrm>
              <a:off x="6926650" y="1352675"/>
              <a:ext cx="96300" cy="47625"/>
            </a:xfrm>
            <a:custGeom>
              <a:avLst/>
              <a:gdLst/>
              <a:ahLst/>
              <a:cxnLst/>
              <a:rect l="l" t="t" r="r" b="b"/>
              <a:pathLst>
                <a:path w="3852" h="1905" extrusionOk="0">
                  <a:moveTo>
                    <a:pt x="1" y="176"/>
                  </a:moveTo>
                  <a:lnTo>
                    <a:pt x="3852" y="0"/>
                  </a:lnTo>
                  <a:lnTo>
                    <a:pt x="3852" y="1729"/>
                  </a:lnTo>
                  <a:lnTo>
                    <a:pt x="1" y="1905"/>
                  </a:ln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63;p42">
              <a:extLst>
                <a:ext uri="{FF2B5EF4-FFF2-40B4-BE49-F238E27FC236}">
                  <a16:creationId xmlns:a16="http://schemas.microsoft.com/office/drawing/2014/main" id="{7DC78BD7-39AC-064B-369F-46A465391627}"/>
                </a:ext>
              </a:extLst>
            </p:cNvPr>
            <p:cNvSpPr/>
            <p:nvPr/>
          </p:nvSpPr>
          <p:spPr>
            <a:xfrm>
              <a:off x="6453200" y="1262450"/>
              <a:ext cx="1877375" cy="183375"/>
            </a:xfrm>
            <a:custGeom>
              <a:avLst/>
              <a:gdLst/>
              <a:ahLst/>
              <a:cxnLst/>
              <a:rect l="l" t="t" r="r" b="b"/>
              <a:pathLst>
                <a:path w="75095" h="7335" extrusionOk="0">
                  <a:moveTo>
                    <a:pt x="73232" y="1036"/>
                  </a:moveTo>
                  <a:lnTo>
                    <a:pt x="100" y="7335"/>
                  </a:lnTo>
                  <a:cubicBezTo>
                    <a:pt x="100" y="7101"/>
                    <a:pt x="351" y="6784"/>
                    <a:pt x="334" y="6583"/>
                  </a:cubicBezTo>
                  <a:cubicBezTo>
                    <a:pt x="167" y="6190"/>
                    <a:pt x="0" y="6500"/>
                    <a:pt x="0" y="6316"/>
                  </a:cubicBezTo>
                  <a:lnTo>
                    <a:pt x="73006" y="510"/>
                  </a:lnTo>
                  <a:cubicBezTo>
                    <a:pt x="74025" y="426"/>
                    <a:pt x="74794" y="259"/>
                    <a:pt x="75095" y="0"/>
                  </a:cubicBezTo>
                  <a:cubicBezTo>
                    <a:pt x="74911" y="760"/>
                    <a:pt x="73958" y="978"/>
                    <a:pt x="73232" y="1036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64;p42">
              <a:extLst>
                <a:ext uri="{FF2B5EF4-FFF2-40B4-BE49-F238E27FC236}">
                  <a16:creationId xmlns:a16="http://schemas.microsoft.com/office/drawing/2014/main" id="{E6D64CA0-6417-77DE-EAF8-790B9FF80F47}"/>
                </a:ext>
              </a:extLst>
            </p:cNvPr>
            <p:cNvSpPr/>
            <p:nvPr/>
          </p:nvSpPr>
          <p:spPr>
            <a:xfrm>
              <a:off x="6033400" y="993225"/>
              <a:ext cx="485600" cy="525700"/>
            </a:xfrm>
            <a:custGeom>
              <a:avLst/>
              <a:gdLst/>
              <a:ahLst/>
              <a:cxnLst/>
              <a:rect l="l" t="t" r="r" b="b"/>
              <a:pathLst>
                <a:path w="19424" h="21028" extrusionOk="0">
                  <a:moveTo>
                    <a:pt x="9716" y="1"/>
                  </a:moveTo>
                  <a:cubicBezTo>
                    <a:pt x="4353" y="1"/>
                    <a:pt x="0" y="4704"/>
                    <a:pt x="0" y="10510"/>
                  </a:cubicBezTo>
                  <a:cubicBezTo>
                    <a:pt x="0" y="16316"/>
                    <a:pt x="4353" y="21028"/>
                    <a:pt x="9716" y="21028"/>
                  </a:cubicBezTo>
                  <a:cubicBezTo>
                    <a:pt x="15079" y="21028"/>
                    <a:pt x="19424" y="16316"/>
                    <a:pt x="19424" y="10510"/>
                  </a:cubicBezTo>
                  <a:cubicBezTo>
                    <a:pt x="19424" y="4704"/>
                    <a:pt x="15079" y="1"/>
                    <a:pt x="9716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65;p42">
              <a:extLst>
                <a:ext uri="{FF2B5EF4-FFF2-40B4-BE49-F238E27FC236}">
                  <a16:creationId xmlns:a16="http://schemas.microsoft.com/office/drawing/2014/main" id="{90427381-A0DF-43EE-0376-1AA01C61F55B}"/>
                </a:ext>
              </a:extLst>
            </p:cNvPr>
            <p:cNvSpPr/>
            <p:nvPr/>
          </p:nvSpPr>
          <p:spPr>
            <a:xfrm>
              <a:off x="6058050" y="1336175"/>
              <a:ext cx="436525" cy="182750"/>
            </a:xfrm>
            <a:custGeom>
              <a:avLst/>
              <a:gdLst/>
              <a:ahLst/>
              <a:cxnLst/>
              <a:rect l="l" t="t" r="r" b="b"/>
              <a:pathLst>
                <a:path w="17461" h="7310" extrusionOk="0">
                  <a:moveTo>
                    <a:pt x="17460" y="1412"/>
                  </a:moveTo>
                  <a:cubicBezTo>
                    <a:pt x="15881" y="4904"/>
                    <a:pt x="12565" y="7310"/>
                    <a:pt x="8730" y="7310"/>
                  </a:cubicBezTo>
                  <a:cubicBezTo>
                    <a:pt x="4896" y="7310"/>
                    <a:pt x="1579" y="4904"/>
                    <a:pt x="0" y="1412"/>
                  </a:cubicBezTo>
                  <a:cubicBezTo>
                    <a:pt x="5731" y="0"/>
                    <a:pt x="11721" y="0"/>
                    <a:pt x="17460" y="1412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66;p42">
              <a:extLst>
                <a:ext uri="{FF2B5EF4-FFF2-40B4-BE49-F238E27FC236}">
                  <a16:creationId xmlns:a16="http://schemas.microsoft.com/office/drawing/2014/main" id="{38FDF33D-3A44-8C4D-DC2F-964AFB360067}"/>
                </a:ext>
              </a:extLst>
            </p:cNvPr>
            <p:cNvSpPr/>
            <p:nvPr/>
          </p:nvSpPr>
          <p:spPr>
            <a:xfrm>
              <a:off x="6071200" y="1343900"/>
              <a:ext cx="409175" cy="160425"/>
            </a:xfrm>
            <a:custGeom>
              <a:avLst/>
              <a:gdLst/>
              <a:ahLst/>
              <a:cxnLst/>
              <a:rect l="l" t="t" r="r" b="b"/>
              <a:pathLst>
                <a:path w="16367" h="6417" extrusionOk="0">
                  <a:moveTo>
                    <a:pt x="10669" y="109"/>
                  </a:moveTo>
                  <a:cubicBezTo>
                    <a:pt x="11521" y="167"/>
                    <a:pt x="12607" y="259"/>
                    <a:pt x="13584" y="385"/>
                  </a:cubicBezTo>
                  <a:cubicBezTo>
                    <a:pt x="14044" y="451"/>
                    <a:pt x="14503" y="527"/>
                    <a:pt x="14954" y="610"/>
                  </a:cubicBezTo>
                  <a:cubicBezTo>
                    <a:pt x="15815" y="794"/>
                    <a:pt x="16366" y="1028"/>
                    <a:pt x="16207" y="1345"/>
                  </a:cubicBezTo>
                  <a:cubicBezTo>
                    <a:pt x="14620" y="4361"/>
                    <a:pt x="11638" y="6416"/>
                    <a:pt x="8204" y="6416"/>
                  </a:cubicBezTo>
                  <a:cubicBezTo>
                    <a:pt x="4604" y="6416"/>
                    <a:pt x="1513" y="4169"/>
                    <a:pt x="1" y="911"/>
                  </a:cubicBezTo>
                  <a:cubicBezTo>
                    <a:pt x="2699" y="301"/>
                    <a:pt x="5447" y="0"/>
                    <a:pt x="8204" y="9"/>
                  </a:cubicBezTo>
                  <a:cubicBezTo>
                    <a:pt x="8964" y="9"/>
                    <a:pt x="9716" y="25"/>
                    <a:pt x="10451" y="67"/>
                  </a:cubicBezTo>
                  <a:cubicBezTo>
                    <a:pt x="10518" y="92"/>
                    <a:pt x="10593" y="100"/>
                    <a:pt x="10669" y="109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67;p42">
              <a:extLst>
                <a:ext uri="{FF2B5EF4-FFF2-40B4-BE49-F238E27FC236}">
                  <a16:creationId xmlns:a16="http://schemas.microsoft.com/office/drawing/2014/main" id="{D0B859BB-E1A8-F0CB-F1C4-9481314FB457}"/>
                </a:ext>
              </a:extLst>
            </p:cNvPr>
            <p:cNvSpPr/>
            <p:nvPr/>
          </p:nvSpPr>
          <p:spPr>
            <a:xfrm>
              <a:off x="6167275" y="1122925"/>
              <a:ext cx="104250" cy="64150"/>
            </a:xfrm>
            <a:custGeom>
              <a:avLst/>
              <a:gdLst/>
              <a:ahLst/>
              <a:cxnLst/>
              <a:rect l="l" t="t" r="r" b="b"/>
              <a:pathLst>
                <a:path w="4170" h="2566" extrusionOk="0">
                  <a:moveTo>
                    <a:pt x="259" y="2474"/>
                  </a:moveTo>
                  <a:cubicBezTo>
                    <a:pt x="1437" y="2423"/>
                    <a:pt x="2715" y="2524"/>
                    <a:pt x="3910" y="2557"/>
                  </a:cubicBezTo>
                  <a:cubicBezTo>
                    <a:pt x="4069" y="2565"/>
                    <a:pt x="4152" y="2490"/>
                    <a:pt x="4152" y="2281"/>
                  </a:cubicBezTo>
                  <a:lnTo>
                    <a:pt x="4152" y="352"/>
                  </a:lnTo>
                  <a:cubicBezTo>
                    <a:pt x="4152" y="193"/>
                    <a:pt x="4169" y="68"/>
                    <a:pt x="3877" y="68"/>
                  </a:cubicBezTo>
                  <a:cubicBezTo>
                    <a:pt x="3041" y="59"/>
                    <a:pt x="2064" y="51"/>
                    <a:pt x="1011" y="9"/>
                  </a:cubicBezTo>
                  <a:cubicBezTo>
                    <a:pt x="786" y="1"/>
                    <a:pt x="736" y="42"/>
                    <a:pt x="669" y="235"/>
                  </a:cubicBezTo>
                  <a:lnTo>
                    <a:pt x="76" y="2281"/>
                  </a:lnTo>
                  <a:cubicBezTo>
                    <a:pt x="0" y="2415"/>
                    <a:pt x="84" y="2474"/>
                    <a:pt x="259" y="2474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8;p42">
              <a:extLst>
                <a:ext uri="{FF2B5EF4-FFF2-40B4-BE49-F238E27FC236}">
                  <a16:creationId xmlns:a16="http://schemas.microsoft.com/office/drawing/2014/main" id="{247F4A1D-1176-10D4-1B35-550344E5F85E}"/>
                </a:ext>
              </a:extLst>
            </p:cNvPr>
            <p:cNvSpPr/>
            <p:nvPr/>
          </p:nvSpPr>
          <p:spPr>
            <a:xfrm>
              <a:off x="6108575" y="1122100"/>
              <a:ext cx="66250" cy="76875"/>
            </a:xfrm>
            <a:custGeom>
              <a:avLst/>
              <a:gdLst/>
              <a:ahLst/>
              <a:cxnLst/>
              <a:rect l="l" t="t" r="r" b="b"/>
              <a:pathLst>
                <a:path w="2650" h="3075" extrusionOk="0">
                  <a:moveTo>
                    <a:pt x="185" y="3041"/>
                  </a:moveTo>
                  <a:cubicBezTo>
                    <a:pt x="619" y="2899"/>
                    <a:pt x="1129" y="2740"/>
                    <a:pt x="1705" y="2598"/>
                  </a:cubicBezTo>
                  <a:cubicBezTo>
                    <a:pt x="1830" y="2573"/>
                    <a:pt x="1931" y="2481"/>
                    <a:pt x="1964" y="2356"/>
                  </a:cubicBezTo>
                  <a:lnTo>
                    <a:pt x="2599" y="176"/>
                  </a:lnTo>
                  <a:cubicBezTo>
                    <a:pt x="2649" y="17"/>
                    <a:pt x="2490" y="17"/>
                    <a:pt x="2415" y="9"/>
                  </a:cubicBezTo>
                  <a:cubicBezTo>
                    <a:pt x="2290" y="0"/>
                    <a:pt x="2156" y="0"/>
                    <a:pt x="2031" y="0"/>
                  </a:cubicBezTo>
                  <a:cubicBezTo>
                    <a:pt x="1914" y="0"/>
                    <a:pt x="1814" y="59"/>
                    <a:pt x="1739" y="151"/>
                  </a:cubicBezTo>
                  <a:lnTo>
                    <a:pt x="93" y="2891"/>
                  </a:lnTo>
                  <a:cubicBezTo>
                    <a:pt x="1" y="3033"/>
                    <a:pt x="84" y="3075"/>
                    <a:pt x="185" y="3041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69;p42">
              <a:extLst>
                <a:ext uri="{FF2B5EF4-FFF2-40B4-BE49-F238E27FC236}">
                  <a16:creationId xmlns:a16="http://schemas.microsoft.com/office/drawing/2014/main" id="{030278CB-81A3-36AA-245F-5F0CDF27820D}"/>
                </a:ext>
              </a:extLst>
            </p:cNvPr>
            <p:cNvSpPr/>
            <p:nvPr/>
          </p:nvSpPr>
          <p:spPr>
            <a:xfrm>
              <a:off x="6074950" y="1122300"/>
              <a:ext cx="72100" cy="87950"/>
            </a:xfrm>
            <a:custGeom>
              <a:avLst/>
              <a:gdLst/>
              <a:ahLst/>
              <a:cxnLst/>
              <a:rect l="l" t="t" r="r" b="b"/>
              <a:pathLst>
                <a:path w="2884" h="3518" extrusionOk="0">
                  <a:moveTo>
                    <a:pt x="2014" y="427"/>
                  </a:moveTo>
                  <a:lnTo>
                    <a:pt x="293" y="2975"/>
                  </a:lnTo>
                  <a:cubicBezTo>
                    <a:pt x="1" y="3401"/>
                    <a:pt x="126" y="3518"/>
                    <a:pt x="744" y="3309"/>
                  </a:cubicBezTo>
                  <a:cubicBezTo>
                    <a:pt x="870" y="3267"/>
                    <a:pt x="978" y="3184"/>
                    <a:pt x="1054" y="3067"/>
                  </a:cubicBezTo>
                  <a:lnTo>
                    <a:pt x="2808" y="151"/>
                  </a:lnTo>
                  <a:cubicBezTo>
                    <a:pt x="2850" y="93"/>
                    <a:pt x="2883" y="1"/>
                    <a:pt x="2749" y="34"/>
                  </a:cubicBezTo>
                  <a:cubicBezTo>
                    <a:pt x="2440" y="93"/>
                    <a:pt x="2181" y="193"/>
                    <a:pt x="2014" y="427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70;p42">
              <a:extLst>
                <a:ext uri="{FF2B5EF4-FFF2-40B4-BE49-F238E27FC236}">
                  <a16:creationId xmlns:a16="http://schemas.microsoft.com/office/drawing/2014/main" id="{56DC4594-3A7C-B35E-61E0-7D9B61384E69}"/>
                </a:ext>
              </a:extLst>
            </p:cNvPr>
            <p:cNvSpPr/>
            <p:nvPr/>
          </p:nvSpPr>
          <p:spPr>
            <a:xfrm>
              <a:off x="6281100" y="1122925"/>
              <a:ext cx="104025" cy="64150"/>
            </a:xfrm>
            <a:custGeom>
              <a:avLst/>
              <a:gdLst/>
              <a:ahLst/>
              <a:cxnLst/>
              <a:rect l="l" t="t" r="r" b="b"/>
              <a:pathLst>
                <a:path w="4161" h="2566" extrusionOk="0">
                  <a:moveTo>
                    <a:pt x="3910" y="2474"/>
                  </a:moveTo>
                  <a:cubicBezTo>
                    <a:pt x="2724" y="2423"/>
                    <a:pt x="1454" y="2524"/>
                    <a:pt x="251" y="2557"/>
                  </a:cubicBezTo>
                  <a:cubicBezTo>
                    <a:pt x="101" y="2565"/>
                    <a:pt x="9" y="2490"/>
                    <a:pt x="9" y="2281"/>
                  </a:cubicBezTo>
                  <a:lnTo>
                    <a:pt x="9" y="352"/>
                  </a:lnTo>
                  <a:cubicBezTo>
                    <a:pt x="9" y="193"/>
                    <a:pt x="0" y="68"/>
                    <a:pt x="293" y="68"/>
                  </a:cubicBezTo>
                  <a:cubicBezTo>
                    <a:pt x="1128" y="59"/>
                    <a:pt x="2106" y="51"/>
                    <a:pt x="3158" y="9"/>
                  </a:cubicBezTo>
                  <a:cubicBezTo>
                    <a:pt x="3375" y="1"/>
                    <a:pt x="3434" y="42"/>
                    <a:pt x="3492" y="235"/>
                  </a:cubicBezTo>
                  <a:lnTo>
                    <a:pt x="4094" y="2281"/>
                  </a:lnTo>
                  <a:cubicBezTo>
                    <a:pt x="4161" y="2415"/>
                    <a:pt x="4085" y="2474"/>
                    <a:pt x="3910" y="2474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71;p42">
              <a:extLst>
                <a:ext uri="{FF2B5EF4-FFF2-40B4-BE49-F238E27FC236}">
                  <a16:creationId xmlns:a16="http://schemas.microsoft.com/office/drawing/2014/main" id="{583610AE-9A01-ECEE-0BF3-2001DDA77AF0}"/>
                </a:ext>
              </a:extLst>
            </p:cNvPr>
            <p:cNvSpPr/>
            <p:nvPr/>
          </p:nvSpPr>
          <p:spPr>
            <a:xfrm>
              <a:off x="6377800" y="1122100"/>
              <a:ext cx="66225" cy="76875"/>
            </a:xfrm>
            <a:custGeom>
              <a:avLst/>
              <a:gdLst/>
              <a:ahLst/>
              <a:cxnLst/>
              <a:rect l="l" t="t" r="r" b="b"/>
              <a:pathLst>
                <a:path w="2649" h="3075" extrusionOk="0">
                  <a:moveTo>
                    <a:pt x="2456" y="3041"/>
                  </a:moveTo>
                  <a:cubicBezTo>
                    <a:pt x="2022" y="2899"/>
                    <a:pt x="1521" y="2740"/>
                    <a:pt x="936" y="2598"/>
                  </a:cubicBezTo>
                  <a:cubicBezTo>
                    <a:pt x="811" y="2573"/>
                    <a:pt x="710" y="2473"/>
                    <a:pt x="677" y="2356"/>
                  </a:cubicBezTo>
                  <a:lnTo>
                    <a:pt x="42" y="176"/>
                  </a:lnTo>
                  <a:cubicBezTo>
                    <a:pt x="0" y="17"/>
                    <a:pt x="151" y="17"/>
                    <a:pt x="226" y="9"/>
                  </a:cubicBezTo>
                  <a:cubicBezTo>
                    <a:pt x="351" y="0"/>
                    <a:pt x="485" y="0"/>
                    <a:pt x="610" y="0"/>
                  </a:cubicBezTo>
                  <a:cubicBezTo>
                    <a:pt x="727" y="0"/>
                    <a:pt x="836" y="59"/>
                    <a:pt x="902" y="151"/>
                  </a:cubicBezTo>
                  <a:lnTo>
                    <a:pt x="2557" y="2891"/>
                  </a:lnTo>
                  <a:cubicBezTo>
                    <a:pt x="2648" y="3033"/>
                    <a:pt x="2573" y="3075"/>
                    <a:pt x="2456" y="3041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672;p42">
              <a:extLst>
                <a:ext uri="{FF2B5EF4-FFF2-40B4-BE49-F238E27FC236}">
                  <a16:creationId xmlns:a16="http://schemas.microsoft.com/office/drawing/2014/main" id="{0BB4154B-B772-E14B-CF75-AF903FA12DC6}"/>
                </a:ext>
              </a:extLst>
            </p:cNvPr>
            <p:cNvSpPr/>
            <p:nvPr/>
          </p:nvSpPr>
          <p:spPr>
            <a:xfrm>
              <a:off x="6405575" y="1122300"/>
              <a:ext cx="71875" cy="87950"/>
            </a:xfrm>
            <a:custGeom>
              <a:avLst/>
              <a:gdLst/>
              <a:ahLst/>
              <a:cxnLst/>
              <a:rect l="l" t="t" r="r" b="b"/>
              <a:pathLst>
                <a:path w="2875" h="3518" extrusionOk="0">
                  <a:moveTo>
                    <a:pt x="869" y="427"/>
                  </a:moveTo>
                  <a:lnTo>
                    <a:pt x="2590" y="2975"/>
                  </a:lnTo>
                  <a:cubicBezTo>
                    <a:pt x="2874" y="3401"/>
                    <a:pt x="2757" y="3518"/>
                    <a:pt x="2131" y="3309"/>
                  </a:cubicBezTo>
                  <a:cubicBezTo>
                    <a:pt x="2005" y="3267"/>
                    <a:pt x="1897" y="3184"/>
                    <a:pt x="1830" y="3067"/>
                  </a:cubicBezTo>
                  <a:lnTo>
                    <a:pt x="76" y="151"/>
                  </a:lnTo>
                  <a:cubicBezTo>
                    <a:pt x="25" y="93"/>
                    <a:pt x="0" y="1"/>
                    <a:pt x="134" y="34"/>
                  </a:cubicBezTo>
                  <a:cubicBezTo>
                    <a:pt x="443" y="93"/>
                    <a:pt x="694" y="193"/>
                    <a:pt x="869" y="427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673;p42">
              <a:extLst>
                <a:ext uri="{FF2B5EF4-FFF2-40B4-BE49-F238E27FC236}">
                  <a16:creationId xmlns:a16="http://schemas.microsoft.com/office/drawing/2014/main" id="{7F93E0B1-0BAC-357C-3C93-20A08045105D}"/>
                </a:ext>
              </a:extLst>
            </p:cNvPr>
            <p:cNvSpPr/>
            <p:nvPr/>
          </p:nvSpPr>
          <p:spPr>
            <a:xfrm>
              <a:off x="5554700" y="1146125"/>
              <a:ext cx="486875" cy="84175"/>
            </a:xfrm>
            <a:custGeom>
              <a:avLst/>
              <a:gdLst/>
              <a:ahLst/>
              <a:cxnLst/>
              <a:rect l="l" t="t" r="r" b="b"/>
              <a:pathLst>
                <a:path w="19475" h="3367" extrusionOk="0">
                  <a:moveTo>
                    <a:pt x="2039" y="1612"/>
                  </a:moveTo>
                  <a:lnTo>
                    <a:pt x="19199" y="3367"/>
                  </a:lnTo>
                  <a:cubicBezTo>
                    <a:pt x="19249" y="2799"/>
                    <a:pt x="19341" y="2239"/>
                    <a:pt x="19474" y="1688"/>
                  </a:cubicBezTo>
                  <a:lnTo>
                    <a:pt x="2382" y="201"/>
                  </a:lnTo>
                  <a:cubicBezTo>
                    <a:pt x="1" y="0"/>
                    <a:pt x="252" y="1429"/>
                    <a:pt x="2039" y="1612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674;p42">
              <a:extLst>
                <a:ext uri="{FF2B5EF4-FFF2-40B4-BE49-F238E27FC236}">
                  <a16:creationId xmlns:a16="http://schemas.microsoft.com/office/drawing/2014/main" id="{F6FA8257-883F-1913-D794-3DEC4DE9FBF3}"/>
                </a:ext>
              </a:extLst>
            </p:cNvPr>
            <p:cNvSpPr/>
            <p:nvPr/>
          </p:nvSpPr>
          <p:spPr>
            <a:xfrm>
              <a:off x="5584575" y="1155725"/>
              <a:ext cx="455325" cy="55775"/>
            </a:xfrm>
            <a:custGeom>
              <a:avLst/>
              <a:gdLst/>
              <a:ahLst/>
              <a:cxnLst/>
              <a:rect l="l" t="t" r="r" b="b"/>
              <a:pathLst>
                <a:path w="18213" h="2231" extrusionOk="0">
                  <a:moveTo>
                    <a:pt x="1095" y="527"/>
                  </a:moveTo>
                  <a:lnTo>
                    <a:pt x="18062" y="2231"/>
                  </a:lnTo>
                  <a:cubicBezTo>
                    <a:pt x="18104" y="2022"/>
                    <a:pt x="18154" y="1813"/>
                    <a:pt x="18212" y="1604"/>
                  </a:cubicBezTo>
                  <a:lnTo>
                    <a:pt x="1137" y="101"/>
                  </a:lnTo>
                  <a:cubicBezTo>
                    <a:pt x="1" y="0"/>
                    <a:pt x="9" y="418"/>
                    <a:pt x="1095" y="527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675;p42">
              <a:extLst>
                <a:ext uri="{FF2B5EF4-FFF2-40B4-BE49-F238E27FC236}">
                  <a16:creationId xmlns:a16="http://schemas.microsoft.com/office/drawing/2014/main" id="{7C5C5D1E-C5FD-B37C-762D-84A16BA669DB}"/>
                </a:ext>
              </a:extLst>
            </p:cNvPr>
            <p:cNvSpPr/>
            <p:nvPr/>
          </p:nvSpPr>
          <p:spPr>
            <a:xfrm>
              <a:off x="6842500" y="1441575"/>
              <a:ext cx="265675" cy="241300"/>
            </a:xfrm>
            <a:custGeom>
              <a:avLst/>
              <a:gdLst/>
              <a:ahLst/>
              <a:cxnLst/>
              <a:rect l="l" t="t" r="r" b="b"/>
              <a:pathLst>
                <a:path w="10627" h="9652" extrusionOk="0">
                  <a:moveTo>
                    <a:pt x="5317" y="0"/>
                  </a:moveTo>
                  <a:cubicBezTo>
                    <a:pt x="4941" y="0"/>
                    <a:pt x="4559" y="44"/>
                    <a:pt x="4177" y="137"/>
                  </a:cubicBezTo>
                  <a:cubicBezTo>
                    <a:pt x="1587" y="755"/>
                    <a:pt x="0" y="3361"/>
                    <a:pt x="618" y="5959"/>
                  </a:cubicBezTo>
                  <a:cubicBezTo>
                    <a:pt x="1153" y="8171"/>
                    <a:pt x="3133" y="9652"/>
                    <a:pt x="5312" y="9652"/>
                  </a:cubicBezTo>
                  <a:cubicBezTo>
                    <a:pt x="5685" y="9652"/>
                    <a:pt x="6063" y="9608"/>
                    <a:pt x="6441" y="9518"/>
                  </a:cubicBezTo>
                  <a:cubicBezTo>
                    <a:pt x="9031" y="8892"/>
                    <a:pt x="10626" y="6285"/>
                    <a:pt x="10000" y="3695"/>
                  </a:cubicBezTo>
                  <a:cubicBezTo>
                    <a:pt x="9472" y="1486"/>
                    <a:pt x="7498" y="0"/>
                    <a:pt x="5317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676;p42">
              <a:extLst>
                <a:ext uri="{FF2B5EF4-FFF2-40B4-BE49-F238E27FC236}">
                  <a16:creationId xmlns:a16="http://schemas.microsoft.com/office/drawing/2014/main" id="{57DEE22A-6275-E4DE-32B3-D2B0A21E9D76}"/>
                </a:ext>
              </a:extLst>
            </p:cNvPr>
            <p:cNvSpPr/>
            <p:nvPr/>
          </p:nvSpPr>
          <p:spPr>
            <a:xfrm>
              <a:off x="6836025" y="1404975"/>
              <a:ext cx="278625" cy="254000"/>
            </a:xfrm>
            <a:custGeom>
              <a:avLst/>
              <a:gdLst/>
              <a:ahLst/>
              <a:cxnLst/>
              <a:rect l="l" t="t" r="r" b="b"/>
              <a:pathLst>
                <a:path w="11145" h="10160" extrusionOk="0">
                  <a:moveTo>
                    <a:pt x="5572" y="1"/>
                  </a:moveTo>
                  <a:cubicBezTo>
                    <a:pt x="4273" y="1"/>
                    <a:pt x="2974" y="498"/>
                    <a:pt x="1980" y="1492"/>
                  </a:cubicBezTo>
                  <a:cubicBezTo>
                    <a:pt x="0" y="3472"/>
                    <a:pt x="0" y="6688"/>
                    <a:pt x="1980" y="8668"/>
                  </a:cubicBezTo>
                  <a:cubicBezTo>
                    <a:pt x="2974" y="9662"/>
                    <a:pt x="4273" y="10159"/>
                    <a:pt x="5572" y="10159"/>
                  </a:cubicBezTo>
                  <a:cubicBezTo>
                    <a:pt x="6871" y="10159"/>
                    <a:pt x="8170" y="9662"/>
                    <a:pt x="9164" y="8668"/>
                  </a:cubicBezTo>
                  <a:cubicBezTo>
                    <a:pt x="11144" y="6688"/>
                    <a:pt x="11144" y="3472"/>
                    <a:pt x="9164" y="1492"/>
                  </a:cubicBezTo>
                  <a:cubicBezTo>
                    <a:pt x="8170" y="498"/>
                    <a:pt x="6871" y="1"/>
                    <a:pt x="5572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677;p42">
              <a:extLst>
                <a:ext uri="{FF2B5EF4-FFF2-40B4-BE49-F238E27FC236}">
                  <a16:creationId xmlns:a16="http://schemas.microsoft.com/office/drawing/2014/main" id="{9E87F794-D000-E158-B29F-F058254AC40C}"/>
                </a:ext>
              </a:extLst>
            </p:cNvPr>
            <p:cNvSpPr/>
            <p:nvPr/>
          </p:nvSpPr>
          <p:spPr>
            <a:xfrm>
              <a:off x="6866500" y="1427225"/>
              <a:ext cx="217650" cy="218275"/>
            </a:xfrm>
            <a:custGeom>
              <a:avLst/>
              <a:gdLst/>
              <a:ahLst/>
              <a:cxnLst/>
              <a:rect l="l" t="t" r="r" b="b"/>
              <a:pathLst>
                <a:path w="8706" h="8731" extrusionOk="0">
                  <a:moveTo>
                    <a:pt x="4353" y="0"/>
                  </a:moveTo>
                  <a:cubicBezTo>
                    <a:pt x="2014" y="0"/>
                    <a:pt x="1" y="1964"/>
                    <a:pt x="1" y="4386"/>
                  </a:cubicBezTo>
                  <a:cubicBezTo>
                    <a:pt x="1" y="6784"/>
                    <a:pt x="1947" y="8730"/>
                    <a:pt x="4353" y="8730"/>
                  </a:cubicBezTo>
                  <a:cubicBezTo>
                    <a:pt x="6759" y="8730"/>
                    <a:pt x="8706" y="6784"/>
                    <a:pt x="8706" y="4386"/>
                  </a:cubicBezTo>
                  <a:cubicBezTo>
                    <a:pt x="8706" y="1964"/>
                    <a:pt x="6692" y="0"/>
                    <a:pt x="4353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678;p42">
              <a:extLst>
                <a:ext uri="{FF2B5EF4-FFF2-40B4-BE49-F238E27FC236}">
                  <a16:creationId xmlns:a16="http://schemas.microsoft.com/office/drawing/2014/main" id="{6763F180-AC5A-DFDB-C72F-FB2A19659FEF}"/>
                </a:ext>
              </a:extLst>
            </p:cNvPr>
            <p:cNvSpPr/>
            <p:nvPr/>
          </p:nvSpPr>
          <p:spPr>
            <a:xfrm>
              <a:off x="6886350" y="1436000"/>
              <a:ext cx="185075" cy="185050"/>
            </a:xfrm>
            <a:custGeom>
              <a:avLst/>
              <a:gdLst/>
              <a:ahLst/>
              <a:cxnLst/>
              <a:rect l="l" t="t" r="r" b="b"/>
              <a:pathLst>
                <a:path w="7403" h="7402" extrusionOk="0">
                  <a:moveTo>
                    <a:pt x="3559" y="7402"/>
                  </a:moveTo>
                  <a:cubicBezTo>
                    <a:pt x="4996" y="7402"/>
                    <a:pt x="6299" y="6533"/>
                    <a:pt x="6851" y="5205"/>
                  </a:cubicBezTo>
                  <a:cubicBezTo>
                    <a:pt x="7402" y="3868"/>
                    <a:pt x="7093" y="2339"/>
                    <a:pt x="6074" y="1320"/>
                  </a:cubicBezTo>
                  <a:cubicBezTo>
                    <a:pt x="5055" y="301"/>
                    <a:pt x="3526" y="0"/>
                    <a:pt x="2197" y="552"/>
                  </a:cubicBezTo>
                  <a:cubicBezTo>
                    <a:pt x="869" y="1103"/>
                    <a:pt x="0" y="2398"/>
                    <a:pt x="0" y="3843"/>
                  </a:cubicBezTo>
                  <a:cubicBezTo>
                    <a:pt x="0" y="5806"/>
                    <a:pt x="1596" y="7394"/>
                    <a:pt x="3559" y="7402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679;p42">
              <a:extLst>
                <a:ext uri="{FF2B5EF4-FFF2-40B4-BE49-F238E27FC236}">
                  <a16:creationId xmlns:a16="http://schemas.microsoft.com/office/drawing/2014/main" id="{71F401F5-B788-E9F3-B099-646E613F331A}"/>
                </a:ext>
              </a:extLst>
            </p:cNvPr>
            <p:cNvSpPr/>
            <p:nvPr/>
          </p:nvSpPr>
          <p:spPr>
            <a:xfrm>
              <a:off x="6938550" y="1482775"/>
              <a:ext cx="85875" cy="86075"/>
            </a:xfrm>
            <a:custGeom>
              <a:avLst/>
              <a:gdLst/>
              <a:ahLst/>
              <a:cxnLst/>
              <a:rect l="l" t="t" r="r" b="b"/>
              <a:pathLst>
                <a:path w="3435" h="3443" extrusionOk="0">
                  <a:moveTo>
                    <a:pt x="1471" y="3442"/>
                  </a:moveTo>
                  <a:cubicBezTo>
                    <a:pt x="2783" y="3442"/>
                    <a:pt x="3434" y="1855"/>
                    <a:pt x="2515" y="928"/>
                  </a:cubicBezTo>
                  <a:cubicBezTo>
                    <a:pt x="1588" y="1"/>
                    <a:pt x="1" y="661"/>
                    <a:pt x="1" y="1972"/>
                  </a:cubicBezTo>
                  <a:cubicBezTo>
                    <a:pt x="1" y="2783"/>
                    <a:pt x="661" y="3434"/>
                    <a:pt x="1471" y="3442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680;p42">
              <a:extLst>
                <a:ext uri="{FF2B5EF4-FFF2-40B4-BE49-F238E27FC236}">
                  <a16:creationId xmlns:a16="http://schemas.microsoft.com/office/drawing/2014/main" id="{0041E012-F674-2CF7-1325-D4D7E19E82C6}"/>
                </a:ext>
              </a:extLst>
            </p:cNvPr>
            <p:cNvSpPr/>
            <p:nvPr/>
          </p:nvSpPr>
          <p:spPr>
            <a:xfrm>
              <a:off x="6945650" y="1502200"/>
              <a:ext cx="59350" cy="59350"/>
            </a:xfrm>
            <a:custGeom>
              <a:avLst/>
              <a:gdLst/>
              <a:ahLst/>
              <a:cxnLst/>
              <a:rect l="l" t="t" r="r" b="b"/>
              <a:pathLst>
                <a:path w="2374" h="2374" extrusionOk="0">
                  <a:moveTo>
                    <a:pt x="1187" y="1"/>
                  </a:moveTo>
                  <a:cubicBezTo>
                    <a:pt x="536" y="1"/>
                    <a:pt x="1" y="535"/>
                    <a:pt x="1" y="1187"/>
                  </a:cubicBezTo>
                  <a:cubicBezTo>
                    <a:pt x="1" y="1847"/>
                    <a:pt x="536" y="2373"/>
                    <a:pt x="1187" y="2373"/>
                  </a:cubicBezTo>
                  <a:cubicBezTo>
                    <a:pt x="1839" y="2373"/>
                    <a:pt x="2373" y="1847"/>
                    <a:pt x="2373" y="1187"/>
                  </a:cubicBezTo>
                  <a:cubicBezTo>
                    <a:pt x="2373" y="535"/>
                    <a:pt x="1839" y="1"/>
                    <a:pt x="1187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681;p42">
              <a:extLst>
                <a:ext uri="{FF2B5EF4-FFF2-40B4-BE49-F238E27FC236}">
                  <a16:creationId xmlns:a16="http://schemas.microsoft.com/office/drawing/2014/main" id="{62F66281-469E-3D3E-3AFA-DFC0A3CF4D3E}"/>
                </a:ext>
              </a:extLst>
            </p:cNvPr>
            <p:cNvSpPr/>
            <p:nvPr/>
          </p:nvSpPr>
          <p:spPr>
            <a:xfrm>
              <a:off x="6936900" y="1354325"/>
              <a:ext cx="76875" cy="65000"/>
            </a:xfrm>
            <a:custGeom>
              <a:avLst/>
              <a:gdLst/>
              <a:ahLst/>
              <a:cxnLst/>
              <a:rect l="l" t="t" r="r" b="b"/>
              <a:pathLst>
                <a:path w="3075" h="2600" extrusionOk="0">
                  <a:moveTo>
                    <a:pt x="2281" y="2499"/>
                  </a:moveTo>
                  <a:lnTo>
                    <a:pt x="3074" y="569"/>
                  </a:lnTo>
                  <a:cubicBezTo>
                    <a:pt x="3074" y="569"/>
                    <a:pt x="2757" y="1"/>
                    <a:pt x="1487" y="68"/>
                  </a:cubicBezTo>
                  <a:cubicBezTo>
                    <a:pt x="217" y="126"/>
                    <a:pt x="0" y="544"/>
                    <a:pt x="0" y="544"/>
                  </a:cubicBezTo>
                  <a:lnTo>
                    <a:pt x="702" y="2599"/>
                  </a:ln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682;p42">
              <a:extLst>
                <a:ext uri="{FF2B5EF4-FFF2-40B4-BE49-F238E27FC236}">
                  <a16:creationId xmlns:a16="http://schemas.microsoft.com/office/drawing/2014/main" id="{57717429-B028-2D19-AEB2-7FCBD0E0ADB7}"/>
                </a:ext>
              </a:extLst>
            </p:cNvPr>
            <p:cNvSpPr/>
            <p:nvPr/>
          </p:nvSpPr>
          <p:spPr>
            <a:xfrm>
              <a:off x="6937100" y="1357675"/>
              <a:ext cx="71025" cy="61650"/>
            </a:xfrm>
            <a:custGeom>
              <a:avLst/>
              <a:gdLst/>
              <a:ahLst/>
              <a:cxnLst/>
              <a:rect l="l" t="t" r="r" b="b"/>
              <a:pathLst>
                <a:path w="2841" h="2466" extrusionOk="0">
                  <a:moveTo>
                    <a:pt x="0" y="427"/>
                  </a:moveTo>
                  <a:lnTo>
                    <a:pt x="694" y="2465"/>
                  </a:lnTo>
                  <a:lnTo>
                    <a:pt x="1880" y="2390"/>
                  </a:lnTo>
                  <a:lnTo>
                    <a:pt x="2841" y="34"/>
                  </a:lnTo>
                  <a:cubicBezTo>
                    <a:pt x="2841" y="34"/>
                    <a:pt x="2055" y="1"/>
                    <a:pt x="1187" y="51"/>
                  </a:cubicBezTo>
                  <a:cubicBezTo>
                    <a:pt x="326" y="109"/>
                    <a:pt x="151" y="301"/>
                    <a:pt x="0" y="427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683;p42">
              <a:extLst>
                <a:ext uri="{FF2B5EF4-FFF2-40B4-BE49-F238E27FC236}">
                  <a16:creationId xmlns:a16="http://schemas.microsoft.com/office/drawing/2014/main" id="{F8A3569E-929F-6D2C-B6DD-5CED2092517E}"/>
                </a:ext>
              </a:extLst>
            </p:cNvPr>
            <p:cNvSpPr/>
            <p:nvPr/>
          </p:nvSpPr>
          <p:spPr>
            <a:xfrm>
              <a:off x="6918725" y="1335750"/>
              <a:ext cx="112175" cy="37000"/>
            </a:xfrm>
            <a:custGeom>
              <a:avLst/>
              <a:gdLst/>
              <a:ahLst/>
              <a:cxnLst/>
              <a:rect l="l" t="t" r="r" b="b"/>
              <a:pathLst>
                <a:path w="4487" h="1480" extrusionOk="0">
                  <a:moveTo>
                    <a:pt x="0" y="318"/>
                  </a:moveTo>
                  <a:lnTo>
                    <a:pt x="4486" y="0"/>
                  </a:lnTo>
                  <a:lnTo>
                    <a:pt x="4486" y="1162"/>
                  </a:lnTo>
                  <a:lnTo>
                    <a:pt x="0" y="1479"/>
                  </a:ln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684;p42">
              <a:extLst>
                <a:ext uri="{FF2B5EF4-FFF2-40B4-BE49-F238E27FC236}">
                  <a16:creationId xmlns:a16="http://schemas.microsoft.com/office/drawing/2014/main" id="{C704F4C0-6C2E-470E-8D81-672468426858}"/>
                </a:ext>
              </a:extLst>
            </p:cNvPr>
            <p:cNvSpPr/>
            <p:nvPr/>
          </p:nvSpPr>
          <p:spPr>
            <a:xfrm>
              <a:off x="7652200" y="1307350"/>
              <a:ext cx="62050" cy="30500"/>
            </a:xfrm>
            <a:custGeom>
              <a:avLst/>
              <a:gdLst/>
              <a:ahLst/>
              <a:cxnLst/>
              <a:rect l="l" t="t" r="r" b="b"/>
              <a:pathLst>
                <a:path w="2482" h="1220" extrusionOk="0">
                  <a:moveTo>
                    <a:pt x="1" y="109"/>
                  </a:moveTo>
                  <a:lnTo>
                    <a:pt x="2482" y="0"/>
                  </a:lnTo>
                  <a:lnTo>
                    <a:pt x="2482" y="1111"/>
                  </a:lnTo>
                  <a:lnTo>
                    <a:pt x="1" y="1220"/>
                  </a:ln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685;p42">
              <a:extLst>
                <a:ext uri="{FF2B5EF4-FFF2-40B4-BE49-F238E27FC236}">
                  <a16:creationId xmlns:a16="http://schemas.microsoft.com/office/drawing/2014/main" id="{9CE34F08-D115-013A-7E90-2650855D6994}"/>
                </a:ext>
              </a:extLst>
            </p:cNvPr>
            <p:cNvSpPr/>
            <p:nvPr/>
          </p:nvSpPr>
          <p:spPr>
            <a:xfrm>
              <a:off x="7605850" y="1339100"/>
              <a:ext cx="161675" cy="181500"/>
            </a:xfrm>
            <a:custGeom>
              <a:avLst/>
              <a:gdLst/>
              <a:ahLst/>
              <a:cxnLst/>
              <a:rect l="l" t="t" r="r" b="b"/>
              <a:pathLst>
                <a:path w="6467" h="7260" extrusionOk="0">
                  <a:moveTo>
                    <a:pt x="3108" y="7260"/>
                  </a:moveTo>
                  <a:cubicBezTo>
                    <a:pt x="4369" y="7260"/>
                    <a:pt x="5497" y="6499"/>
                    <a:pt x="5982" y="5338"/>
                  </a:cubicBezTo>
                  <a:cubicBezTo>
                    <a:pt x="6466" y="4177"/>
                    <a:pt x="6199" y="2840"/>
                    <a:pt x="5305" y="1955"/>
                  </a:cubicBezTo>
                  <a:cubicBezTo>
                    <a:pt x="3350" y="0"/>
                    <a:pt x="0" y="1387"/>
                    <a:pt x="0" y="4152"/>
                  </a:cubicBezTo>
                  <a:cubicBezTo>
                    <a:pt x="8" y="5865"/>
                    <a:pt x="1395" y="7260"/>
                    <a:pt x="3108" y="7260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686;p42">
              <a:extLst>
                <a:ext uri="{FF2B5EF4-FFF2-40B4-BE49-F238E27FC236}">
                  <a16:creationId xmlns:a16="http://schemas.microsoft.com/office/drawing/2014/main" id="{1249C5CB-52DF-A1ED-6C70-85920C5B1A00}"/>
                </a:ext>
              </a:extLst>
            </p:cNvPr>
            <p:cNvSpPr/>
            <p:nvPr/>
          </p:nvSpPr>
          <p:spPr>
            <a:xfrm>
              <a:off x="7601875" y="1334925"/>
              <a:ext cx="170025" cy="170025"/>
            </a:xfrm>
            <a:custGeom>
              <a:avLst/>
              <a:gdLst/>
              <a:ahLst/>
              <a:cxnLst/>
              <a:rect l="l" t="t" r="r" b="b"/>
              <a:pathLst>
                <a:path w="6801" h="6801" extrusionOk="0">
                  <a:moveTo>
                    <a:pt x="3267" y="6800"/>
                  </a:moveTo>
                  <a:cubicBezTo>
                    <a:pt x="4595" y="6800"/>
                    <a:pt x="5781" y="6007"/>
                    <a:pt x="6291" y="4778"/>
                  </a:cubicBezTo>
                  <a:cubicBezTo>
                    <a:pt x="6801" y="3559"/>
                    <a:pt x="6516" y="2155"/>
                    <a:pt x="5581" y="1220"/>
                  </a:cubicBezTo>
                  <a:cubicBezTo>
                    <a:pt x="4645" y="284"/>
                    <a:pt x="3242" y="0"/>
                    <a:pt x="2022" y="510"/>
                  </a:cubicBezTo>
                  <a:cubicBezTo>
                    <a:pt x="794" y="1011"/>
                    <a:pt x="0" y="2205"/>
                    <a:pt x="0" y="3534"/>
                  </a:cubicBezTo>
                  <a:cubicBezTo>
                    <a:pt x="0" y="5330"/>
                    <a:pt x="1462" y="6800"/>
                    <a:pt x="3267" y="6800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687;p42">
              <a:extLst>
                <a:ext uri="{FF2B5EF4-FFF2-40B4-BE49-F238E27FC236}">
                  <a16:creationId xmlns:a16="http://schemas.microsoft.com/office/drawing/2014/main" id="{9D6F8207-5382-2DC4-EA38-4895315D8ECE}"/>
                </a:ext>
              </a:extLst>
            </p:cNvPr>
            <p:cNvSpPr/>
            <p:nvPr/>
          </p:nvSpPr>
          <p:spPr>
            <a:xfrm>
              <a:off x="7588725" y="1355375"/>
              <a:ext cx="165000" cy="146850"/>
            </a:xfrm>
            <a:custGeom>
              <a:avLst/>
              <a:gdLst/>
              <a:ahLst/>
              <a:cxnLst/>
              <a:rect l="l" t="t" r="r" b="b"/>
              <a:pathLst>
                <a:path w="6600" h="5874" extrusionOk="0">
                  <a:moveTo>
                    <a:pt x="3793" y="17"/>
                  </a:moveTo>
                  <a:cubicBezTo>
                    <a:pt x="1278" y="1"/>
                    <a:pt x="0" y="3033"/>
                    <a:pt x="1779" y="4821"/>
                  </a:cubicBezTo>
                  <a:cubicBezTo>
                    <a:pt x="2581" y="5631"/>
                    <a:pt x="3793" y="5874"/>
                    <a:pt x="4854" y="5439"/>
                  </a:cubicBezTo>
                  <a:cubicBezTo>
                    <a:pt x="5906" y="5005"/>
                    <a:pt x="6600" y="3977"/>
                    <a:pt x="6600" y="2833"/>
                  </a:cubicBezTo>
                  <a:cubicBezTo>
                    <a:pt x="6583" y="1287"/>
                    <a:pt x="5338" y="34"/>
                    <a:pt x="3793" y="17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688;p42">
              <a:extLst>
                <a:ext uri="{FF2B5EF4-FFF2-40B4-BE49-F238E27FC236}">
                  <a16:creationId xmlns:a16="http://schemas.microsoft.com/office/drawing/2014/main" id="{DED7CEF4-7565-3E9A-5D8C-0459AFA94B0A}"/>
                </a:ext>
              </a:extLst>
            </p:cNvPr>
            <p:cNvSpPr/>
            <p:nvPr/>
          </p:nvSpPr>
          <p:spPr>
            <a:xfrm>
              <a:off x="7657625" y="1399500"/>
              <a:ext cx="52025" cy="47375"/>
            </a:xfrm>
            <a:custGeom>
              <a:avLst/>
              <a:gdLst/>
              <a:ahLst/>
              <a:cxnLst/>
              <a:rect l="l" t="t" r="r" b="b"/>
              <a:pathLst>
                <a:path w="2081" h="1895" extrusionOk="0">
                  <a:moveTo>
                    <a:pt x="1038" y="0"/>
                  </a:moveTo>
                  <a:cubicBezTo>
                    <a:pt x="794" y="0"/>
                    <a:pt x="552" y="94"/>
                    <a:pt x="368" y="282"/>
                  </a:cubicBezTo>
                  <a:cubicBezTo>
                    <a:pt x="1" y="650"/>
                    <a:pt x="1" y="1251"/>
                    <a:pt x="368" y="1619"/>
                  </a:cubicBezTo>
                  <a:cubicBezTo>
                    <a:pt x="552" y="1803"/>
                    <a:pt x="794" y="1895"/>
                    <a:pt x="1038" y="1895"/>
                  </a:cubicBezTo>
                  <a:cubicBezTo>
                    <a:pt x="1281" y="1895"/>
                    <a:pt x="1525" y="1803"/>
                    <a:pt x="1713" y="1619"/>
                  </a:cubicBezTo>
                  <a:cubicBezTo>
                    <a:pt x="2081" y="1251"/>
                    <a:pt x="2081" y="650"/>
                    <a:pt x="1713" y="282"/>
                  </a:cubicBezTo>
                  <a:cubicBezTo>
                    <a:pt x="1525" y="94"/>
                    <a:pt x="1281" y="0"/>
                    <a:pt x="1038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689;p42">
              <a:extLst>
                <a:ext uri="{FF2B5EF4-FFF2-40B4-BE49-F238E27FC236}">
                  <a16:creationId xmlns:a16="http://schemas.microsoft.com/office/drawing/2014/main" id="{61117081-95A7-5B00-F6FA-7BC6E249BA4A}"/>
                </a:ext>
              </a:extLst>
            </p:cNvPr>
            <p:cNvSpPr/>
            <p:nvPr/>
          </p:nvSpPr>
          <p:spPr>
            <a:xfrm>
              <a:off x="7664525" y="1397575"/>
              <a:ext cx="44725" cy="44700"/>
            </a:xfrm>
            <a:custGeom>
              <a:avLst/>
              <a:gdLst/>
              <a:ahLst/>
              <a:cxnLst/>
              <a:rect l="l" t="t" r="r" b="b"/>
              <a:pathLst>
                <a:path w="1789" h="1788" extrusionOk="0">
                  <a:moveTo>
                    <a:pt x="761" y="1788"/>
                  </a:moveTo>
                  <a:cubicBezTo>
                    <a:pt x="1446" y="1788"/>
                    <a:pt x="1788" y="961"/>
                    <a:pt x="1304" y="485"/>
                  </a:cubicBezTo>
                  <a:cubicBezTo>
                    <a:pt x="819" y="0"/>
                    <a:pt x="1" y="343"/>
                    <a:pt x="1" y="1028"/>
                  </a:cubicBezTo>
                  <a:cubicBezTo>
                    <a:pt x="1" y="1445"/>
                    <a:pt x="343" y="1788"/>
                    <a:pt x="761" y="1788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690;p42">
              <a:extLst>
                <a:ext uri="{FF2B5EF4-FFF2-40B4-BE49-F238E27FC236}">
                  <a16:creationId xmlns:a16="http://schemas.microsoft.com/office/drawing/2014/main" id="{409D4716-1331-15C6-E409-CD3A7712E0A4}"/>
                </a:ext>
              </a:extLst>
            </p:cNvPr>
            <p:cNvSpPr/>
            <p:nvPr/>
          </p:nvSpPr>
          <p:spPr>
            <a:xfrm>
              <a:off x="7658875" y="1308400"/>
              <a:ext cx="49525" cy="41775"/>
            </a:xfrm>
            <a:custGeom>
              <a:avLst/>
              <a:gdLst/>
              <a:ahLst/>
              <a:cxnLst/>
              <a:rect l="l" t="t" r="r" b="b"/>
              <a:pathLst>
                <a:path w="1981" h="1671" extrusionOk="0">
                  <a:moveTo>
                    <a:pt x="1471" y="1612"/>
                  </a:moveTo>
                  <a:lnTo>
                    <a:pt x="1981" y="368"/>
                  </a:lnTo>
                  <a:cubicBezTo>
                    <a:pt x="1981" y="368"/>
                    <a:pt x="1772" y="0"/>
                    <a:pt x="962" y="42"/>
                  </a:cubicBezTo>
                  <a:cubicBezTo>
                    <a:pt x="151" y="84"/>
                    <a:pt x="1" y="343"/>
                    <a:pt x="1" y="343"/>
                  </a:cubicBezTo>
                  <a:lnTo>
                    <a:pt x="452" y="1671"/>
                  </a:ln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691;p42">
              <a:extLst>
                <a:ext uri="{FF2B5EF4-FFF2-40B4-BE49-F238E27FC236}">
                  <a16:creationId xmlns:a16="http://schemas.microsoft.com/office/drawing/2014/main" id="{9CD41311-2F6D-F77E-FF26-D87BE950F016}"/>
                </a:ext>
              </a:extLst>
            </p:cNvPr>
            <p:cNvSpPr/>
            <p:nvPr/>
          </p:nvSpPr>
          <p:spPr>
            <a:xfrm>
              <a:off x="7659100" y="1310275"/>
              <a:ext cx="41575" cy="39900"/>
            </a:xfrm>
            <a:custGeom>
              <a:avLst/>
              <a:gdLst/>
              <a:ahLst/>
              <a:cxnLst/>
              <a:rect l="l" t="t" r="r" b="b"/>
              <a:pathLst>
                <a:path w="1663" h="1596" extrusionOk="0">
                  <a:moveTo>
                    <a:pt x="0" y="284"/>
                  </a:moveTo>
                  <a:lnTo>
                    <a:pt x="443" y="1596"/>
                  </a:lnTo>
                  <a:lnTo>
                    <a:pt x="1203" y="1554"/>
                  </a:lnTo>
                  <a:lnTo>
                    <a:pt x="1663" y="376"/>
                  </a:lnTo>
                  <a:cubicBezTo>
                    <a:pt x="1663" y="376"/>
                    <a:pt x="1421" y="0"/>
                    <a:pt x="761" y="42"/>
                  </a:cubicBezTo>
                  <a:cubicBezTo>
                    <a:pt x="309" y="75"/>
                    <a:pt x="92" y="201"/>
                    <a:pt x="0" y="284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692;p42">
              <a:extLst>
                <a:ext uri="{FF2B5EF4-FFF2-40B4-BE49-F238E27FC236}">
                  <a16:creationId xmlns:a16="http://schemas.microsoft.com/office/drawing/2014/main" id="{D703BAF6-BD97-114E-49F9-70FC7C231435}"/>
                </a:ext>
              </a:extLst>
            </p:cNvPr>
            <p:cNvSpPr/>
            <p:nvPr/>
          </p:nvSpPr>
          <p:spPr>
            <a:xfrm>
              <a:off x="7647200" y="1296475"/>
              <a:ext cx="72275" cy="23625"/>
            </a:xfrm>
            <a:custGeom>
              <a:avLst/>
              <a:gdLst/>
              <a:ahLst/>
              <a:cxnLst/>
              <a:rect l="l" t="t" r="r" b="b"/>
              <a:pathLst>
                <a:path w="2891" h="945" extrusionOk="0">
                  <a:moveTo>
                    <a:pt x="0" y="201"/>
                  </a:moveTo>
                  <a:lnTo>
                    <a:pt x="2891" y="1"/>
                  </a:lnTo>
                  <a:lnTo>
                    <a:pt x="2891" y="744"/>
                  </a:lnTo>
                  <a:lnTo>
                    <a:pt x="0" y="945"/>
                  </a:ln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829379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0D4F8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2"/>
          <p:cNvSpPr txBox="1"/>
          <p:nvPr/>
        </p:nvSpPr>
        <p:spPr>
          <a:xfrm>
            <a:off x="1865395" y="1436668"/>
            <a:ext cx="11509580" cy="301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89" name="Google Shape;89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75527" y="383044"/>
            <a:ext cx="7812473" cy="3348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" name="Google Shape;612;p42">
            <a:extLst>
              <a:ext uri="{FF2B5EF4-FFF2-40B4-BE49-F238E27FC236}">
                <a16:creationId xmlns:a16="http://schemas.microsoft.com/office/drawing/2014/main" id="{0DBB7EDA-E4AE-0D40-7624-8C09292941FA}"/>
              </a:ext>
            </a:extLst>
          </p:cNvPr>
          <p:cNvGrpSpPr/>
          <p:nvPr/>
        </p:nvGrpSpPr>
        <p:grpSpPr>
          <a:xfrm rot="19848924">
            <a:off x="4720951" y="7289312"/>
            <a:ext cx="5047639" cy="2519988"/>
            <a:chOff x="4200950" y="429125"/>
            <a:chExt cx="4150500" cy="1300125"/>
          </a:xfrm>
          <a:solidFill>
            <a:schemeClr val="accent1">
              <a:lumMod val="75000"/>
            </a:schemeClr>
          </a:solidFill>
        </p:grpSpPr>
        <p:sp>
          <p:nvSpPr>
            <p:cNvPr id="26" name="Google Shape;613;p42">
              <a:extLst>
                <a:ext uri="{FF2B5EF4-FFF2-40B4-BE49-F238E27FC236}">
                  <a16:creationId xmlns:a16="http://schemas.microsoft.com/office/drawing/2014/main" id="{EE2BC537-E25C-65B0-5F11-89E0A8738820}"/>
                </a:ext>
              </a:extLst>
            </p:cNvPr>
            <p:cNvSpPr/>
            <p:nvPr/>
          </p:nvSpPr>
          <p:spPr>
            <a:xfrm>
              <a:off x="5810975" y="1410100"/>
              <a:ext cx="21325" cy="266925"/>
            </a:xfrm>
            <a:custGeom>
              <a:avLst/>
              <a:gdLst/>
              <a:ahLst/>
              <a:cxnLst/>
              <a:rect l="l" t="t" r="r" b="b"/>
              <a:pathLst>
                <a:path w="853" h="10677" extrusionOk="0">
                  <a:moveTo>
                    <a:pt x="0" y="0"/>
                  </a:moveTo>
                  <a:lnTo>
                    <a:pt x="0" y="10677"/>
                  </a:lnTo>
                  <a:lnTo>
                    <a:pt x="853" y="10677"/>
                  </a:lnTo>
                  <a:lnTo>
                    <a:pt x="853" y="0"/>
                  </a:ln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614;p42">
              <a:extLst>
                <a:ext uri="{FF2B5EF4-FFF2-40B4-BE49-F238E27FC236}">
                  <a16:creationId xmlns:a16="http://schemas.microsoft.com/office/drawing/2014/main" id="{20BA07B9-38FF-48E1-C077-08270F44D72A}"/>
                </a:ext>
              </a:extLst>
            </p:cNvPr>
            <p:cNvSpPr/>
            <p:nvPr/>
          </p:nvSpPr>
          <p:spPr>
            <a:xfrm>
              <a:off x="5740600" y="1609975"/>
              <a:ext cx="47000" cy="119275"/>
            </a:xfrm>
            <a:custGeom>
              <a:avLst/>
              <a:gdLst/>
              <a:ahLst/>
              <a:cxnLst/>
              <a:rect l="l" t="t" r="r" b="b"/>
              <a:pathLst>
                <a:path w="1880" h="4771" extrusionOk="0">
                  <a:moveTo>
                    <a:pt x="635" y="0"/>
                  </a:moveTo>
                  <a:cubicBezTo>
                    <a:pt x="284" y="0"/>
                    <a:pt x="0" y="284"/>
                    <a:pt x="0" y="635"/>
                  </a:cubicBezTo>
                  <a:lnTo>
                    <a:pt x="0" y="4144"/>
                  </a:lnTo>
                  <a:cubicBezTo>
                    <a:pt x="0" y="4495"/>
                    <a:pt x="284" y="4770"/>
                    <a:pt x="635" y="4770"/>
                  </a:cubicBezTo>
                  <a:lnTo>
                    <a:pt x="1245" y="4770"/>
                  </a:lnTo>
                  <a:cubicBezTo>
                    <a:pt x="1596" y="4770"/>
                    <a:pt x="1880" y="4495"/>
                    <a:pt x="1880" y="4144"/>
                  </a:cubicBezTo>
                  <a:lnTo>
                    <a:pt x="1880" y="635"/>
                  </a:lnTo>
                  <a:cubicBezTo>
                    <a:pt x="1880" y="284"/>
                    <a:pt x="1596" y="0"/>
                    <a:pt x="1245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615;p42">
              <a:extLst>
                <a:ext uri="{FF2B5EF4-FFF2-40B4-BE49-F238E27FC236}">
                  <a16:creationId xmlns:a16="http://schemas.microsoft.com/office/drawing/2014/main" id="{5E360FBF-4947-04FA-8395-8CBE289FF21A}"/>
                </a:ext>
              </a:extLst>
            </p:cNvPr>
            <p:cNvSpPr/>
            <p:nvPr/>
          </p:nvSpPr>
          <p:spPr>
            <a:xfrm>
              <a:off x="5855675" y="1609975"/>
              <a:ext cx="47000" cy="119275"/>
            </a:xfrm>
            <a:custGeom>
              <a:avLst/>
              <a:gdLst/>
              <a:ahLst/>
              <a:cxnLst/>
              <a:rect l="l" t="t" r="r" b="b"/>
              <a:pathLst>
                <a:path w="1880" h="4771" extrusionOk="0">
                  <a:moveTo>
                    <a:pt x="635" y="0"/>
                  </a:moveTo>
                  <a:cubicBezTo>
                    <a:pt x="284" y="0"/>
                    <a:pt x="0" y="284"/>
                    <a:pt x="0" y="635"/>
                  </a:cubicBezTo>
                  <a:lnTo>
                    <a:pt x="0" y="4144"/>
                  </a:lnTo>
                  <a:cubicBezTo>
                    <a:pt x="0" y="4495"/>
                    <a:pt x="284" y="4770"/>
                    <a:pt x="635" y="4770"/>
                  </a:cubicBezTo>
                  <a:lnTo>
                    <a:pt x="1245" y="4770"/>
                  </a:lnTo>
                  <a:cubicBezTo>
                    <a:pt x="1596" y="4770"/>
                    <a:pt x="1880" y="4495"/>
                    <a:pt x="1880" y="4144"/>
                  </a:cubicBezTo>
                  <a:lnTo>
                    <a:pt x="1880" y="635"/>
                  </a:lnTo>
                  <a:cubicBezTo>
                    <a:pt x="1880" y="284"/>
                    <a:pt x="1596" y="0"/>
                    <a:pt x="1245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616;p42">
              <a:extLst>
                <a:ext uri="{FF2B5EF4-FFF2-40B4-BE49-F238E27FC236}">
                  <a16:creationId xmlns:a16="http://schemas.microsoft.com/office/drawing/2014/main" id="{5FA1D66D-5C58-5810-A3CB-846826C0F420}"/>
                </a:ext>
              </a:extLst>
            </p:cNvPr>
            <p:cNvSpPr/>
            <p:nvPr/>
          </p:nvSpPr>
          <p:spPr>
            <a:xfrm>
              <a:off x="5787575" y="1649450"/>
              <a:ext cx="15900" cy="40525"/>
            </a:xfrm>
            <a:custGeom>
              <a:avLst/>
              <a:gdLst/>
              <a:ahLst/>
              <a:cxnLst/>
              <a:rect l="l" t="t" r="r" b="b"/>
              <a:pathLst>
                <a:path w="636" h="1621" extrusionOk="0">
                  <a:moveTo>
                    <a:pt x="210" y="0"/>
                  </a:moveTo>
                  <a:cubicBezTo>
                    <a:pt x="93" y="0"/>
                    <a:pt x="1" y="92"/>
                    <a:pt x="1" y="209"/>
                  </a:cubicBezTo>
                  <a:lnTo>
                    <a:pt x="1" y="1404"/>
                  </a:lnTo>
                  <a:cubicBezTo>
                    <a:pt x="1" y="1529"/>
                    <a:pt x="93" y="1621"/>
                    <a:pt x="210" y="1621"/>
                  </a:cubicBezTo>
                  <a:lnTo>
                    <a:pt x="418" y="1621"/>
                  </a:lnTo>
                  <a:cubicBezTo>
                    <a:pt x="544" y="1621"/>
                    <a:pt x="636" y="1529"/>
                    <a:pt x="636" y="1404"/>
                  </a:cubicBezTo>
                  <a:lnTo>
                    <a:pt x="636" y="209"/>
                  </a:lnTo>
                  <a:cubicBezTo>
                    <a:pt x="636" y="92"/>
                    <a:pt x="544" y="0"/>
                    <a:pt x="418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617;p42">
              <a:extLst>
                <a:ext uri="{FF2B5EF4-FFF2-40B4-BE49-F238E27FC236}">
                  <a16:creationId xmlns:a16="http://schemas.microsoft.com/office/drawing/2014/main" id="{D407D95C-64A4-A3AB-1FF6-4DD06B980167}"/>
                </a:ext>
              </a:extLst>
            </p:cNvPr>
            <p:cNvSpPr/>
            <p:nvPr/>
          </p:nvSpPr>
          <p:spPr>
            <a:xfrm>
              <a:off x="5839800" y="1649450"/>
              <a:ext cx="15900" cy="40525"/>
            </a:xfrm>
            <a:custGeom>
              <a:avLst/>
              <a:gdLst/>
              <a:ahLst/>
              <a:cxnLst/>
              <a:rect l="l" t="t" r="r" b="b"/>
              <a:pathLst>
                <a:path w="636" h="1621" extrusionOk="0">
                  <a:moveTo>
                    <a:pt x="217" y="0"/>
                  </a:moveTo>
                  <a:cubicBezTo>
                    <a:pt x="92" y="0"/>
                    <a:pt x="0" y="92"/>
                    <a:pt x="0" y="209"/>
                  </a:cubicBezTo>
                  <a:lnTo>
                    <a:pt x="0" y="1404"/>
                  </a:lnTo>
                  <a:cubicBezTo>
                    <a:pt x="0" y="1529"/>
                    <a:pt x="92" y="1621"/>
                    <a:pt x="217" y="1621"/>
                  </a:cubicBezTo>
                  <a:lnTo>
                    <a:pt x="426" y="1621"/>
                  </a:lnTo>
                  <a:cubicBezTo>
                    <a:pt x="543" y="1621"/>
                    <a:pt x="635" y="1529"/>
                    <a:pt x="635" y="1404"/>
                  </a:cubicBezTo>
                  <a:lnTo>
                    <a:pt x="635" y="209"/>
                  </a:lnTo>
                  <a:cubicBezTo>
                    <a:pt x="635" y="92"/>
                    <a:pt x="543" y="0"/>
                    <a:pt x="426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618;p42">
              <a:extLst>
                <a:ext uri="{FF2B5EF4-FFF2-40B4-BE49-F238E27FC236}">
                  <a16:creationId xmlns:a16="http://schemas.microsoft.com/office/drawing/2014/main" id="{80E90032-9413-0937-31B5-A12473318CF3}"/>
                </a:ext>
              </a:extLst>
            </p:cNvPr>
            <p:cNvSpPr/>
            <p:nvPr/>
          </p:nvSpPr>
          <p:spPr>
            <a:xfrm>
              <a:off x="5795525" y="1662400"/>
              <a:ext cx="52225" cy="14425"/>
            </a:xfrm>
            <a:custGeom>
              <a:avLst/>
              <a:gdLst/>
              <a:ahLst/>
              <a:cxnLst/>
              <a:rect l="l" t="t" r="r" b="b"/>
              <a:pathLst>
                <a:path w="2089" h="577" extrusionOk="0">
                  <a:moveTo>
                    <a:pt x="0" y="0"/>
                  </a:moveTo>
                  <a:lnTo>
                    <a:pt x="0" y="576"/>
                  </a:lnTo>
                  <a:lnTo>
                    <a:pt x="2089" y="576"/>
                  </a:lnTo>
                  <a:lnTo>
                    <a:pt x="2089" y="0"/>
                  </a:ln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619;p42">
              <a:extLst>
                <a:ext uri="{FF2B5EF4-FFF2-40B4-BE49-F238E27FC236}">
                  <a16:creationId xmlns:a16="http://schemas.microsoft.com/office/drawing/2014/main" id="{AB57A752-74FE-836D-2F1A-3466971152D3}"/>
                </a:ext>
              </a:extLst>
            </p:cNvPr>
            <p:cNvSpPr/>
            <p:nvPr/>
          </p:nvSpPr>
          <p:spPr>
            <a:xfrm>
              <a:off x="5788200" y="1410100"/>
              <a:ext cx="44100" cy="266925"/>
            </a:xfrm>
            <a:custGeom>
              <a:avLst/>
              <a:gdLst/>
              <a:ahLst/>
              <a:cxnLst/>
              <a:rect l="l" t="t" r="r" b="b"/>
              <a:pathLst>
                <a:path w="1764" h="10677" extrusionOk="0">
                  <a:moveTo>
                    <a:pt x="1" y="0"/>
                  </a:moveTo>
                  <a:lnTo>
                    <a:pt x="1764" y="0"/>
                  </a:lnTo>
                  <a:lnTo>
                    <a:pt x="1764" y="10677"/>
                  </a:lnTo>
                  <a:lnTo>
                    <a:pt x="1" y="6400"/>
                  </a:ln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620;p42">
              <a:extLst>
                <a:ext uri="{FF2B5EF4-FFF2-40B4-BE49-F238E27FC236}">
                  <a16:creationId xmlns:a16="http://schemas.microsoft.com/office/drawing/2014/main" id="{C472E096-0BA6-0239-E583-10F19283E295}"/>
                </a:ext>
              </a:extLst>
            </p:cNvPr>
            <p:cNvSpPr/>
            <p:nvPr/>
          </p:nvSpPr>
          <p:spPr>
            <a:xfrm>
              <a:off x="4200950" y="1236750"/>
              <a:ext cx="1891775" cy="207000"/>
            </a:xfrm>
            <a:custGeom>
              <a:avLst/>
              <a:gdLst/>
              <a:ahLst/>
              <a:cxnLst/>
              <a:rect l="l" t="t" r="r" b="b"/>
              <a:pathLst>
                <a:path w="75671" h="8280" extrusionOk="0">
                  <a:moveTo>
                    <a:pt x="2707" y="2064"/>
                  </a:moveTo>
                  <a:lnTo>
                    <a:pt x="75579" y="8279"/>
                  </a:lnTo>
                  <a:cubicBezTo>
                    <a:pt x="75654" y="7519"/>
                    <a:pt x="75487" y="5447"/>
                    <a:pt x="75671" y="4729"/>
                  </a:cubicBezTo>
                  <a:lnTo>
                    <a:pt x="3158" y="193"/>
                  </a:lnTo>
                  <a:cubicBezTo>
                    <a:pt x="0" y="1"/>
                    <a:pt x="343" y="1864"/>
                    <a:pt x="2707" y="2064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621;p42">
              <a:extLst>
                <a:ext uri="{FF2B5EF4-FFF2-40B4-BE49-F238E27FC236}">
                  <a16:creationId xmlns:a16="http://schemas.microsoft.com/office/drawing/2014/main" id="{37774261-989A-29C8-4DC8-E7AE4D2C16CB}"/>
                </a:ext>
              </a:extLst>
            </p:cNvPr>
            <p:cNvSpPr/>
            <p:nvPr/>
          </p:nvSpPr>
          <p:spPr>
            <a:xfrm>
              <a:off x="4276950" y="1250750"/>
              <a:ext cx="1814125" cy="168975"/>
            </a:xfrm>
            <a:custGeom>
              <a:avLst/>
              <a:gdLst/>
              <a:ahLst/>
              <a:cxnLst/>
              <a:rect l="l" t="t" r="r" b="b"/>
              <a:pathLst>
                <a:path w="72565" h="6759" extrusionOk="0">
                  <a:moveTo>
                    <a:pt x="72556" y="6759"/>
                  </a:moveTo>
                  <a:cubicBezTo>
                    <a:pt x="72547" y="6040"/>
                    <a:pt x="72522" y="5171"/>
                    <a:pt x="72564" y="4578"/>
                  </a:cubicBezTo>
                  <a:lnTo>
                    <a:pt x="1638" y="109"/>
                  </a:lnTo>
                  <a:cubicBezTo>
                    <a:pt x="1" y="0"/>
                    <a:pt x="176" y="978"/>
                    <a:pt x="1404" y="1070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622;p42">
              <a:extLst>
                <a:ext uri="{FF2B5EF4-FFF2-40B4-BE49-F238E27FC236}">
                  <a16:creationId xmlns:a16="http://schemas.microsoft.com/office/drawing/2014/main" id="{2EF90235-DAA5-A110-F28F-9E0BA351FDF6}"/>
                </a:ext>
              </a:extLst>
            </p:cNvPr>
            <p:cNvSpPr/>
            <p:nvPr/>
          </p:nvSpPr>
          <p:spPr>
            <a:xfrm>
              <a:off x="5529450" y="1352675"/>
              <a:ext cx="96500" cy="47625"/>
            </a:xfrm>
            <a:custGeom>
              <a:avLst/>
              <a:gdLst/>
              <a:ahLst/>
              <a:cxnLst/>
              <a:rect l="l" t="t" r="r" b="b"/>
              <a:pathLst>
                <a:path w="3860" h="1905" extrusionOk="0">
                  <a:moveTo>
                    <a:pt x="3860" y="176"/>
                  </a:moveTo>
                  <a:lnTo>
                    <a:pt x="0" y="0"/>
                  </a:lnTo>
                  <a:lnTo>
                    <a:pt x="0" y="1729"/>
                  </a:lnTo>
                  <a:lnTo>
                    <a:pt x="3860" y="1905"/>
                  </a:ln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623;p42">
              <a:extLst>
                <a:ext uri="{FF2B5EF4-FFF2-40B4-BE49-F238E27FC236}">
                  <a16:creationId xmlns:a16="http://schemas.microsoft.com/office/drawing/2014/main" id="{69FF42F3-0741-379C-8475-1EF3405C9A54}"/>
                </a:ext>
              </a:extLst>
            </p:cNvPr>
            <p:cNvSpPr/>
            <p:nvPr/>
          </p:nvSpPr>
          <p:spPr>
            <a:xfrm>
              <a:off x="4222025" y="1262450"/>
              <a:ext cx="1877400" cy="183375"/>
            </a:xfrm>
            <a:custGeom>
              <a:avLst/>
              <a:gdLst/>
              <a:ahLst/>
              <a:cxnLst/>
              <a:rect l="l" t="t" r="r" b="b"/>
              <a:pathLst>
                <a:path w="75096" h="7335" extrusionOk="0">
                  <a:moveTo>
                    <a:pt x="1864" y="1036"/>
                  </a:moveTo>
                  <a:lnTo>
                    <a:pt x="74995" y="7335"/>
                  </a:lnTo>
                  <a:cubicBezTo>
                    <a:pt x="74995" y="7101"/>
                    <a:pt x="74744" y="6784"/>
                    <a:pt x="74761" y="6583"/>
                  </a:cubicBezTo>
                  <a:cubicBezTo>
                    <a:pt x="74928" y="6190"/>
                    <a:pt x="75095" y="6500"/>
                    <a:pt x="75095" y="6316"/>
                  </a:cubicBezTo>
                  <a:lnTo>
                    <a:pt x="2089" y="510"/>
                  </a:lnTo>
                  <a:cubicBezTo>
                    <a:pt x="1070" y="426"/>
                    <a:pt x="302" y="259"/>
                    <a:pt x="1" y="0"/>
                  </a:cubicBezTo>
                  <a:cubicBezTo>
                    <a:pt x="185" y="760"/>
                    <a:pt x="1137" y="978"/>
                    <a:pt x="1864" y="1036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624;p42">
              <a:extLst>
                <a:ext uri="{FF2B5EF4-FFF2-40B4-BE49-F238E27FC236}">
                  <a16:creationId xmlns:a16="http://schemas.microsoft.com/office/drawing/2014/main" id="{372CCA6E-2FFB-88DE-CE92-EDC5AC101BEE}"/>
                </a:ext>
              </a:extLst>
            </p:cNvPr>
            <p:cNvSpPr/>
            <p:nvPr/>
          </p:nvSpPr>
          <p:spPr>
            <a:xfrm>
              <a:off x="5456550" y="1432450"/>
              <a:ext cx="250850" cy="250850"/>
            </a:xfrm>
            <a:custGeom>
              <a:avLst/>
              <a:gdLst/>
              <a:ahLst/>
              <a:cxnLst/>
              <a:rect l="l" t="t" r="r" b="b"/>
              <a:pathLst>
                <a:path w="10034" h="10034" extrusionOk="0">
                  <a:moveTo>
                    <a:pt x="4829" y="10033"/>
                  </a:moveTo>
                  <a:cubicBezTo>
                    <a:pt x="6776" y="10033"/>
                    <a:pt x="8538" y="8856"/>
                    <a:pt x="9282" y="7051"/>
                  </a:cubicBezTo>
                  <a:cubicBezTo>
                    <a:pt x="10034" y="5255"/>
                    <a:pt x="9616" y="3175"/>
                    <a:pt x="8238" y="1796"/>
                  </a:cubicBezTo>
                  <a:cubicBezTo>
                    <a:pt x="6859" y="418"/>
                    <a:pt x="4779" y="0"/>
                    <a:pt x="2975" y="752"/>
                  </a:cubicBezTo>
                  <a:cubicBezTo>
                    <a:pt x="1179" y="1496"/>
                    <a:pt x="1" y="3258"/>
                    <a:pt x="1" y="5213"/>
                  </a:cubicBezTo>
                  <a:cubicBezTo>
                    <a:pt x="9" y="7870"/>
                    <a:pt x="2164" y="10025"/>
                    <a:pt x="4829" y="10033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625;p42">
              <a:extLst>
                <a:ext uri="{FF2B5EF4-FFF2-40B4-BE49-F238E27FC236}">
                  <a16:creationId xmlns:a16="http://schemas.microsoft.com/office/drawing/2014/main" id="{0A580824-5B52-7917-B4BA-555DDC15F14D}"/>
                </a:ext>
              </a:extLst>
            </p:cNvPr>
            <p:cNvSpPr/>
            <p:nvPr/>
          </p:nvSpPr>
          <p:spPr>
            <a:xfrm>
              <a:off x="5450275" y="1395050"/>
              <a:ext cx="263825" cy="264025"/>
            </a:xfrm>
            <a:custGeom>
              <a:avLst/>
              <a:gdLst/>
              <a:ahLst/>
              <a:cxnLst/>
              <a:rect l="l" t="t" r="r" b="b"/>
              <a:pathLst>
                <a:path w="10553" h="10561" extrusionOk="0">
                  <a:moveTo>
                    <a:pt x="5080" y="10560"/>
                  </a:moveTo>
                  <a:cubicBezTo>
                    <a:pt x="7127" y="10560"/>
                    <a:pt x="8982" y="9316"/>
                    <a:pt x="9767" y="7419"/>
                  </a:cubicBezTo>
                  <a:cubicBezTo>
                    <a:pt x="10552" y="5523"/>
                    <a:pt x="10118" y="3343"/>
                    <a:pt x="8664" y="1889"/>
                  </a:cubicBezTo>
                  <a:cubicBezTo>
                    <a:pt x="7219" y="435"/>
                    <a:pt x="5030" y="1"/>
                    <a:pt x="3134" y="786"/>
                  </a:cubicBezTo>
                  <a:cubicBezTo>
                    <a:pt x="1237" y="1572"/>
                    <a:pt x="1" y="3426"/>
                    <a:pt x="1" y="5481"/>
                  </a:cubicBezTo>
                  <a:cubicBezTo>
                    <a:pt x="1" y="8280"/>
                    <a:pt x="2273" y="10552"/>
                    <a:pt x="5080" y="10560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626;p42">
              <a:extLst>
                <a:ext uri="{FF2B5EF4-FFF2-40B4-BE49-F238E27FC236}">
                  <a16:creationId xmlns:a16="http://schemas.microsoft.com/office/drawing/2014/main" id="{647C1778-D748-22B6-3631-14CCE0AB8B4F}"/>
                </a:ext>
              </a:extLst>
            </p:cNvPr>
            <p:cNvSpPr/>
            <p:nvPr/>
          </p:nvSpPr>
          <p:spPr>
            <a:xfrm>
              <a:off x="5468450" y="1427225"/>
              <a:ext cx="217450" cy="218275"/>
            </a:xfrm>
            <a:custGeom>
              <a:avLst/>
              <a:gdLst/>
              <a:ahLst/>
              <a:cxnLst/>
              <a:rect l="l" t="t" r="r" b="b"/>
              <a:pathLst>
                <a:path w="8698" h="8731" extrusionOk="0">
                  <a:moveTo>
                    <a:pt x="4353" y="0"/>
                  </a:moveTo>
                  <a:cubicBezTo>
                    <a:pt x="6692" y="0"/>
                    <a:pt x="8697" y="1964"/>
                    <a:pt x="8697" y="4386"/>
                  </a:cubicBezTo>
                  <a:cubicBezTo>
                    <a:pt x="8697" y="6784"/>
                    <a:pt x="6751" y="8730"/>
                    <a:pt x="4353" y="8730"/>
                  </a:cubicBezTo>
                  <a:cubicBezTo>
                    <a:pt x="1947" y="8730"/>
                    <a:pt x="1" y="6784"/>
                    <a:pt x="1" y="4386"/>
                  </a:cubicBezTo>
                  <a:cubicBezTo>
                    <a:pt x="1" y="1964"/>
                    <a:pt x="2014" y="0"/>
                    <a:pt x="4353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627;p42">
              <a:extLst>
                <a:ext uri="{FF2B5EF4-FFF2-40B4-BE49-F238E27FC236}">
                  <a16:creationId xmlns:a16="http://schemas.microsoft.com/office/drawing/2014/main" id="{ADF6F332-50E7-5FA8-8F32-5C802E6A2B7B}"/>
                </a:ext>
              </a:extLst>
            </p:cNvPr>
            <p:cNvSpPr/>
            <p:nvPr/>
          </p:nvSpPr>
          <p:spPr>
            <a:xfrm>
              <a:off x="5488300" y="1436000"/>
              <a:ext cx="184850" cy="185050"/>
            </a:xfrm>
            <a:custGeom>
              <a:avLst/>
              <a:gdLst/>
              <a:ahLst/>
              <a:cxnLst/>
              <a:rect l="l" t="t" r="r" b="b"/>
              <a:pathLst>
                <a:path w="7394" h="7402" extrusionOk="0">
                  <a:moveTo>
                    <a:pt x="3559" y="7402"/>
                  </a:moveTo>
                  <a:cubicBezTo>
                    <a:pt x="4996" y="7402"/>
                    <a:pt x="6291" y="6533"/>
                    <a:pt x="6842" y="5205"/>
                  </a:cubicBezTo>
                  <a:cubicBezTo>
                    <a:pt x="7394" y="3868"/>
                    <a:pt x="7093" y="2339"/>
                    <a:pt x="6074" y="1320"/>
                  </a:cubicBezTo>
                  <a:cubicBezTo>
                    <a:pt x="5055" y="301"/>
                    <a:pt x="3526" y="0"/>
                    <a:pt x="2198" y="552"/>
                  </a:cubicBezTo>
                  <a:cubicBezTo>
                    <a:pt x="861" y="1103"/>
                    <a:pt x="0" y="2398"/>
                    <a:pt x="0" y="3843"/>
                  </a:cubicBezTo>
                  <a:cubicBezTo>
                    <a:pt x="0" y="5806"/>
                    <a:pt x="1588" y="7394"/>
                    <a:pt x="3559" y="7402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628;p42">
              <a:extLst>
                <a:ext uri="{FF2B5EF4-FFF2-40B4-BE49-F238E27FC236}">
                  <a16:creationId xmlns:a16="http://schemas.microsoft.com/office/drawing/2014/main" id="{C2613CCD-2B17-AD8A-106E-A26449F2B36E}"/>
                </a:ext>
              </a:extLst>
            </p:cNvPr>
            <p:cNvSpPr/>
            <p:nvPr/>
          </p:nvSpPr>
          <p:spPr>
            <a:xfrm>
              <a:off x="5540500" y="1482775"/>
              <a:ext cx="85875" cy="86075"/>
            </a:xfrm>
            <a:custGeom>
              <a:avLst/>
              <a:gdLst/>
              <a:ahLst/>
              <a:cxnLst/>
              <a:rect l="l" t="t" r="r" b="b"/>
              <a:pathLst>
                <a:path w="3435" h="3443" extrusionOk="0">
                  <a:moveTo>
                    <a:pt x="1471" y="3442"/>
                  </a:moveTo>
                  <a:cubicBezTo>
                    <a:pt x="2783" y="3442"/>
                    <a:pt x="3434" y="1855"/>
                    <a:pt x="2507" y="928"/>
                  </a:cubicBezTo>
                  <a:cubicBezTo>
                    <a:pt x="1580" y="1"/>
                    <a:pt x="1" y="661"/>
                    <a:pt x="1" y="1972"/>
                  </a:cubicBezTo>
                  <a:cubicBezTo>
                    <a:pt x="1" y="2783"/>
                    <a:pt x="653" y="3434"/>
                    <a:pt x="1471" y="3442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629;p42">
              <a:extLst>
                <a:ext uri="{FF2B5EF4-FFF2-40B4-BE49-F238E27FC236}">
                  <a16:creationId xmlns:a16="http://schemas.microsoft.com/office/drawing/2014/main" id="{6F110880-12B4-9BEA-DFBF-0F707417A010}"/>
                </a:ext>
              </a:extLst>
            </p:cNvPr>
            <p:cNvSpPr/>
            <p:nvPr/>
          </p:nvSpPr>
          <p:spPr>
            <a:xfrm>
              <a:off x="5547600" y="1492375"/>
              <a:ext cx="69175" cy="69375"/>
            </a:xfrm>
            <a:custGeom>
              <a:avLst/>
              <a:gdLst/>
              <a:ahLst/>
              <a:cxnLst/>
              <a:rect l="l" t="t" r="r" b="b"/>
              <a:pathLst>
                <a:path w="2767" h="2775" extrusionOk="0">
                  <a:moveTo>
                    <a:pt x="1187" y="2774"/>
                  </a:moveTo>
                  <a:cubicBezTo>
                    <a:pt x="2240" y="2774"/>
                    <a:pt x="2766" y="1496"/>
                    <a:pt x="2023" y="744"/>
                  </a:cubicBezTo>
                  <a:cubicBezTo>
                    <a:pt x="1279" y="1"/>
                    <a:pt x="1" y="527"/>
                    <a:pt x="1" y="1588"/>
                  </a:cubicBezTo>
                  <a:cubicBezTo>
                    <a:pt x="1" y="2240"/>
                    <a:pt x="527" y="2766"/>
                    <a:pt x="1187" y="2774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630;p42">
              <a:extLst>
                <a:ext uri="{FF2B5EF4-FFF2-40B4-BE49-F238E27FC236}">
                  <a16:creationId xmlns:a16="http://schemas.microsoft.com/office/drawing/2014/main" id="{1BB73EDB-9893-E263-B2FA-9E3C35FB0963}"/>
                </a:ext>
              </a:extLst>
            </p:cNvPr>
            <p:cNvSpPr/>
            <p:nvPr/>
          </p:nvSpPr>
          <p:spPr>
            <a:xfrm>
              <a:off x="5538850" y="1354325"/>
              <a:ext cx="76650" cy="65000"/>
            </a:xfrm>
            <a:custGeom>
              <a:avLst/>
              <a:gdLst/>
              <a:ahLst/>
              <a:cxnLst/>
              <a:rect l="l" t="t" r="r" b="b"/>
              <a:pathLst>
                <a:path w="3066" h="2600" extrusionOk="0">
                  <a:moveTo>
                    <a:pt x="794" y="2499"/>
                  </a:moveTo>
                  <a:lnTo>
                    <a:pt x="0" y="569"/>
                  </a:lnTo>
                  <a:cubicBezTo>
                    <a:pt x="0" y="569"/>
                    <a:pt x="318" y="1"/>
                    <a:pt x="1579" y="68"/>
                  </a:cubicBezTo>
                  <a:cubicBezTo>
                    <a:pt x="2849" y="126"/>
                    <a:pt x="3066" y="544"/>
                    <a:pt x="3066" y="544"/>
                  </a:cubicBezTo>
                  <a:lnTo>
                    <a:pt x="2373" y="2599"/>
                  </a:ln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631;p42">
              <a:extLst>
                <a:ext uri="{FF2B5EF4-FFF2-40B4-BE49-F238E27FC236}">
                  <a16:creationId xmlns:a16="http://schemas.microsoft.com/office/drawing/2014/main" id="{974C4107-0D06-6A90-D728-5867A137806B}"/>
                </a:ext>
              </a:extLst>
            </p:cNvPr>
            <p:cNvSpPr/>
            <p:nvPr/>
          </p:nvSpPr>
          <p:spPr>
            <a:xfrm>
              <a:off x="5544475" y="1357875"/>
              <a:ext cx="71025" cy="61450"/>
            </a:xfrm>
            <a:custGeom>
              <a:avLst/>
              <a:gdLst/>
              <a:ahLst/>
              <a:cxnLst/>
              <a:rect l="l" t="t" r="r" b="b"/>
              <a:pathLst>
                <a:path w="2841" h="2458" extrusionOk="0">
                  <a:moveTo>
                    <a:pt x="2841" y="419"/>
                  </a:moveTo>
                  <a:lnTo>
                    <a:pt x="2148" y="2457"/>
                  </a:lnTo>
                  <a:lnTo>
                    <a:pt x="961" y="2382"/>
                  </a:lnTo>
                  <a:lnTo>
                    <a:pt x="1" y="34"/>
                  </a:lnTo>
                  <a:cubicBezTo>
                    <a:pt x="1" y="34"/>
                    <a:pt x="786" y="1"/>
                    <a:pt x="1646" y="51"/>
                  </a:cubicBezTo>
                  <a:cubicBezTo>
                    <a:pt x="2507" y="110"/>
                    <a:pt x="2699" y="293"/>
                    <a:pt x="2841" y="419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632;p42">
              <a:extLst>
                <a:ext uri="{FF2B5EF4-FFF2-40B4-BE49-F238E27FC236}">
                  <a16:creationId xmlns:a16="http://schemas.microsoft.com/office/drawing/2014/main" id="{C0B84B53-3832-AA73-2362-DDEC5F44A7D7}"/>
                </a:ext>
              </a:extLst>
            </p:cNvPr>
            <p:cNvSpPr/>
            <p:nvPr/>
          </p:nvSpPr>
          <p:spPr>
            <a:xfrm>
              <a:off x="5521500" y="1335750"/>
              <a:ext cx="112400" cy="37000"/>
            </a:xfrm>
            <a:custGeom>
              <a:avLst/>
              <a:gdLst/>
              <a:ahLst/>
              <a:cxnLst/>
              <a:rect l="l" t="t" r="r" b="b"/>
              <a:pathLst>
                <a:path w="4496" h="1480" extrusionOk="0">
                  <a:moveTo>
                    <a:pt x="4495" y="318"/>
                  </a:moveTo>
                  <a:lnTo>
                    <a:pt x="1" y="0"/>
                  </a:lnTo>
                  <a:lnTo>
                    <a:pt x="1" y="1162"/>
                  </a:lnTo>
                  <a:lnTo>
                    <a:pt x="4495" y="1479"/>
                  </a:ln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633;p42">
              <a:extLst>
                <a:ext uri="{FF2B5EF4-FFF2-40B4-BE49-F238E27FC236}">
                  <a16:creationId xmlns:a16="http://schemas.microsoft.com/office/drawing/2014/main" id="{6D3FEF7B-7A20-3A43-D231-B5E070307521}"/>
                </a:ext>
              </a:extLst>
            </p:cNvPr>
            <p:cNvSpPr/>
            <p:nvPr/>
          </p:nvSpPr>
          <p:spPr>
            <a:xfrm>
              <a:off x="4838150" y="1307350"/>
              <a:ext cx="62050" cy="30500"/>
            </a:xfrm>
            <a:custGeom>
              <a:avLst/>
              <a:gdLst/>
              <a:ahLst/>
              <a:cxnLst/>
              <a:rect l="l" t="t" r="r" b="b"/>
              <a:pathLst>
                <a:path w="2482" h="1220" extrusionOk="0">
                  <a:moveTo>
                    <a:pt x="2481" y="109"/>
                  </a:moveTo>
                  <a:lnTo>
                    <a:pt x="0" y="0"/>
                  </a:lnTo>
                  <a:lnTo>
                    <a:pt x="0" y="1111"/>
                  </a:lnTo>
                  <a:lnTo>
                    <a:pt x="2481" y="1220"/>
                  </a:ln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634;p42">
              <a:extLst>
                <a:ext uri="{FF2B5EF4-FFF2-40B4-BE49-F238E27FC236}">
                  <a16:creationId xmlns:a16="http://schemas.microsoft.com/office/drawing/2014/main" id="{8F573A10-C97E-D856-C595-AB9ABFA53A8D}"/>
                </a:ext>
              </a:extLst>
            </p:cNvPr>
            <p:cNvSpPr/>
            <p:nvPr/>
          </p:nvSpPr>
          <p:spPr>
            <a:xfrm>
              <a:off x="4790325" y="1364975"/>
              <a:ext cx="157275" cy="155425"/>
            </a:xfrm>
            <a:custGeom>
              <a:avLst/>
              <a:gdLst/>
              <a:ahLst/>
              <a:cxnLst/>
              <a:rect l="l" t="t" r="r" b="b"/>
              <a:pathLst>
                <a:path w="6291" h="6217" extrusionOk="0">
                  <a:moveTo>
                    <a:pt x="3145" y="0"/>
                  </a:moveTo>
                  <a:cubicBezTo>
                    <a:pt x="3124" y="0"/>
                    <a:pt x="3103" y="1"/>
                    <a:pt x="3083" y="1"/>
                  </a:cubicBezTo>
                  <a:cubicBezTo>
                    <a:pt x="1362" y="43"/>
                    <a:pt x="0" y="1463"/>
                    <a:pt x="42" y="3175"/>
                  </a:cubicBezTo>
                  <a:cubicBezTo>
                    <a:pt x="75" y="4867"/>
                    <a:pt x="1462" y="6217"/>
                    <a:pt x="3146" y="6217"/>
                  </a:cubicBezTo>
                  <a:cubicBezTo>
                    <a:pt x="3167" y="6217"/>
                    <a:pt x="3188" y="6217"/>
                    <a:pt x="3208" y="6216"/>
                  </a:cubicBezTo>
                  <a:cubicBezTo>
                    <a:pt x="4929" y="6183"/>
                    <a:pt x="6291" y="4763"/>
                    <a:pt x="6249" y="3042"/>
                  </a:cubicBezTo>
                  <a:cubicBezTo>
                    <a:pt x="6216" y="1350"/>
                    <a:pt x="4829" y="0"/>
                    <a:pt x="3145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635;p42">
              <a:extLst>
                <a:ext uri="{FF2B5EF4-FFF2-40B4-BE49-F238E27FC236}">
                  <a16:creationId xmlns:a16="http://schemas.microsoft.com/office/drawing/2014/main" id="{1C6EB7EC-64FC-DEEB-D00C-44FCBD50CD6F}"/>
                </a:ext>
              </a:extLst>
            </p:cNvPr>
            <p:cNvSpPr/>
            <p:nvPr/>
          </p:nvSpPr>
          <p:spPr>
            <a:xfrm>
              <a:off x="4787175" y="1334925"/>
              <a:ext cx="170050" cy="170025"/>
            </a:xfrm>
            <a:custGeom>
              <a:avLst/>
              <a:gdLst/>
              <a:ahLst/>
              <a:cxnLst/>
              <a:rect l="l" t="t" r="r" b="b"/>
              <a:pathLst>
                <a:path w="6802" h="6801" extrusionOk="0">
                  <a:moveTo>
                    <a:pt x="3267" y="6800"/>
                  </a:moveTo>
                  <a:cubicBezTo>
                    <a:pt x="4596" y="6800"/>
                    <a:pt x="5782" y="6007"/>
                    <a:pt x="6291" y="4778"/>
                  </a:cubicBezTo>
                  <a:cubicBezTo>
                    <a:pt x="6801" y="3559"/>
                    <a:pt x="6517" y="2155"/>
                    <a:pt x="5581" y="1220"/>
                  </a:cubicBezTo>
                  <a:cubicBezTo>
                    <a:pt x="4646" y="284"/>
                    <a:pt x="3242" y="0"/>
                    <a:pt x="2014" y="510"/>
                  </a:cubicBezTo>
                  <a:cubicBezTo>
                    <a:pt x="795" y="1011"/>
                    <a:pt x="1" y="2205"/>
                    <a:pt x="1" y="3534"/>
                  </a:cubicBezTo>
                  <a:cubicBezTo>
                    <a:pt x="1" y="5338"/>
                    <a:pt x="1463" y="6800"/>
                    <a:pt x="3267" y="6800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636;p42">
              <a:extLst>
                <a:ext uri="{FF2B5EF4-FFF2-40B4-BE49-F238E27FC236}">
                  <a16:creationId xmlns:a16="http://schemas.microsoft.com/office/drawing/2014/main" id="{88AE985B-B327-0DFB-39C6-BEEA41442D40}"/>
                </a:ext>
              </a:extLst>
            </p:cNvPr>
            <p:cNvSpPr/>
            <p:nvPr/>
          </p:nvSpPr>
          <p:spPr>
            <a:xfrm>
              <a:off x="4798875" y="1355600"/>
              <a:ext cx="146425" cy="146625"/>
            </a:xfrm>
            <a:custGeom>
              <a:avLst/>
              <a:gdLst/>
              <a:ahLst/>
              <a:cxnLst/>
              <a:rect l="l" t="t" r="r" b="b"/>
              <a:pathLst>
                <a:path w="5857" h="5865" extrusionOk="0">
                  <a:moveTo>
                    <a:pt x="2799" y="8"/>
                  </a:moveTo>
                  <a:cubicBezTo>
                    <a:pt x="3944" y="0"/>
                    <a:pt x="4980" y="677"/>
                    <a:pt x="5422" y="1729"/>
                  </a:cubicBezTo>
                  <a:cubicBezTo>
                    <a:pt x="5857" y="2790"/>
                    <a:pt x="5623" y="4002"/>
                    <a:pt x="4821" y="4812"/>
                  </a:cubicBezTo>
                  <a:cubicBezTo>
                    <a:pt x="4011" y="5622"/>
                    <a:pt x="2799" y="5865"/>
                    <a:pt x="1747" y="5430"/>
                  </a:cubicBezTo>
                  <a:cubicBezTo>
                    <a:pt x="686" y="4996"/>
                    <a:pt x="1" y="3968"/>
                    <a:pt x="1" y="2824"/>
                  </a:cubicBezTo>
                  <a:cubicBezTo>
                    <a:pt x="9" y="1278"/>
                    <a:pt x="1254" y="25"/>
                    <a:pt x="2799" y="8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637;p42">
              <a:extLst>
                <a:ext uri="{FF2B5EF4-FFF2-40B4-BE49-F238E27FC236}">
                  <a16:creationId xmlns:a16="http://schemas.microsoft.com/office/drawing/2014/main" id="{1F720063-1B32-D29D-3E38-B08415340C64}"/>
                </a:ext>
              </a:extLst>
            </p:cNvPr>
            <p:cNvSpPr/>
            <p:nvPr/>
          </p:nvSpPr>
          <p:spPr>
            <a:xfrm>
              <a:off x="4811400" y="1346600"/>
              <a:ext cx="133900" cy="133900"/>
            </a:xfrm>
            <a:custGeom>
              <a:avLst/>
              <a:gdLst/>
              <a:ahLst/>
              <a:cxnLst/>
              <a:rect l="l" t="t" r="r" b="b"/>
              <a:pathLst>
                <a:path w="5356" h="5356" extrusionOk="0">
                  <a:moveTo>
                    <a:pt x="2298" y="5356"/>
                  </a:moveTo>
                  <a:cubicBezTo>
                    <a:pt x="4345" y="5356"/>
                    <a:pt x="5356" y="2883"/>
                    <a:pt x="3911" y="1446"/>
                  </a:cubicBezTo>
                  <a:cubicBezTo>
                    <a:pt x="2465" y="1"/>
                    <a:pt x="1" y="1020"/>
                    <a:pt x="1" y="3067"/>
                  </a:cubicBezTo>
                  <a:cubicBezTo>
                    <a:pt x="9" y="4328"/>
                    <a:pt x="1037" y="5356"/>
                    <a:pt x="2298" y="5356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638;p42">
              <a:extLst>
                <a:ext uri="{FF2B5EF4-FFF2-40B4-BE49-F238E27FC236}">
                  <a16:creationId xmlns:a16="http://schemas.microsoft.com/office/drawing/2014/main" id="{6AC88004-C611-ED28-5CFC-79D1AA9B63B4}"/>
                </a:ext>
              </a:extLst>
            </p:cNvPr>
            <p:cNvSpPr/>
            <p:nvPr/>
          </p:nvSpPr>
          <p:spPr>
            <a:xfrm>
              <a:off x="4845250" y="1391500"/>
              <a:ext cx="55375" cy="55375"/>
            </a:xfrm>
            <a:custGeom>
              <a:avLst/>
              <a:gdLst/>
              <a:ahLst/>
              <a:cxnLst/>
              <a:rect l="l" t="t" r="r" b="b"/>
              <a:pathLst>
                <a:path w="2215" h="2215" extrusionOk="0">
                  <a:moveTo>
                    <a:pt x="944" y="2215"/>
                  </a:moveTo>
                  <a:cubicBezTo>
                    <a:pt x="1788" y="2215"/>
                    <a:pt x="2214" y="1196"/>
                    <a:pt x="1621" y="602"/>
                  </a:cubicBezTo>
                  <a:cubicBezTo>
                    <a:pt x="1019" y="1"/>
                    <a:pt x="0" y="427"/>
                    <a:pt x="0" y="1271"/>
                  </a:cubicBezTo>
                  <a:cubicBezTo>
                    <a:pt x="0" y="1789"/>
                    <a:pt x="426" y="2215"/>
                    <a:pt x="944" y="2215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639;p42">
              <a:extLst>
                <a:ext uri="{FF2B5EF4-FFF2-40B4-BE49-F238E27FC236}">
                  <a16:creationId xmlns:a16="http://schemas.microsoft.com/office/drawing/2014/main" id="{9B179AE3-8E09-5E61-25F1-88AD8325DCFC}"/>
                </a:ext>
              </a:extLst>
            </p:cNvPr>
            <p:cNvSpPr/>
            <p:nvPr/>
          </p:nvSpPr>
          <p:spPr>
            <a:xfrm>
              <a:off x="4849850" y="1397575"/>
              <a:ext cx="44700" cy="44700"/>
            </a:xfrm>
            <a:custGeom>
              <a:avLst/>
              <a:gdLst/>
              <a:ahLst/>
              <a:cxnLst/>
              <a:rect l="l" t="t" r="r" b="b"/>
              <a:pathLst>
                <a:path w="1788" h="1788" extrusionOk="0">
                  <a:moveTo>
                    <a:pt x="760" y="1788"/>
                  </a:moveTo>
                  <a:cubicBezTo>
                    <a:pt x="1445" y="1788"/>
                    <a:pt x="1788" y="961"/>
                    <a:pt x="1303" y="485"/>
                  </a:cubicBezTo>
                  <a:cubicBezTo>
                    <a:pt x="819" y="0"/>
                    <a:pt x="0" y="343"/>
                    <a:pt x="0" y="1028"/>
                  </a:cubicBezTo>
                  <a:cubicBezTo>
                    <a:pt x="0" y="1445"/>
                    <a:pt x="343" y="1788"/>
                    <a:pt x="760" y="1788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640;p42">
              <a:extLst>
                <a:ext uri="{FF2B5EF4-FFF2-40B4-BE49-F238E27FC236}">
                  <a16:creationId xmlns:a16="http://schemas.microsoft.com/office/drawing/2014/main" id="{3D1A350E-80B5-34C9-3916-F251A9AF1863}"/>
                </a:ext>
              </a:extLst>
            </p:cNvPr>
            <p:cNvSpPr/>
            <p:nvPr/>
          </p:nvSpPr>
          <p:spPr>
            <a:xfrm>
              <a:off x="4844200" y="1308400"/>
              <a:ext cx="49525" cy="41775"/>
            </a:xfrm>
            <a:custGeom>
              <a:avLst/>
              <a:gdLst/>
              <a:ahLst/>
              <a:cxnLst/>
              <a:rect l="l" t="t" r="r" b="b"/>
              <a:pathLst>
                <a:path w="1981" h="1671" extrusionOk="0">
                  <a:moveTo>
                    <a:pt x="510" y="1612"/>
                  </a:moveTo>
                  <a:lnTo>
                    <a:pt x="1" y="368"/>
                  </a:lnTo>
                  <a:cubicBezTo>
                    <a:pt x="1" y="368"/>
                    <a:pt x="201" y="0"/>
                    <a:pt x="1020" y="42"/>
                  </a:cubicBezTo>
                  <a:cubicBezTo>
                    <a:pt x="1830" y="84"/>
                    <a:pt x="1980" y="343"/>
                    <a:pt x="1980" y="343"/>
                  </a:cubicBezTo>
                  <a:lnTo>
                    <a:pt x="1529" y="1671"/>
                  </a:ln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641;p42">
              <a:extLst>
                <a:ext uri="{FF2B5EF4-FFF2-40B4-BE49-F238E27FC236}">
                  <a16:creationId xmlns:a16="http://schemas.microsoft.com/office/drawing/2014/main" id="{82EEF48F-64A3-64F5-6DEA-D045091DA4F4}"/>
                </a:ext>
              </a:extLst>
            </p:cNvPr>
            <p:cNvSpPr/>
            <p:nvPr/>
          </p:nvSpPr>
          <p:spPr>
            <a:xfrm>
              <a:off x="4851925" y="1310275"/>
              <a:ext cx="41600" cy="39900"/>
            </a:xfrm>
            <a:custGeom>
              <a:avLst/>
              <a:gdLst/>
              <a:ahLst/>
              <a:cxnLst/>
              <a:rect l="l" t="t" r="r" b="b"/>
              <a:pathLst>
                <a:path w="1664" h="1596" extrusionOk="0">
                  <a:moveTo>
                    <a:pt x="1663" y="284"/>
                  </a:moveTo>
                  <a:lnTo>
                    <a:pt x="1220" y="1596"/>
                  </a:lnTo>
                  <a:lnTo>
                    <a:pt x="452" y="1554"/>
                  </a:lnTo>
                  <a:lnTo>
                    <a:pt x="1" y="376"/>
                  </a:lnTo>
                  <a:cubicBezTo>
                    <a:pt x="1" y="376"/>
                    <a:pt x="243" y="0"/>
                    <a:pt x="895" y="42"/>
                  </a:cubicBezTo>
                  <a:cubicBezTo>
                    <a:pt x="1354" y="75"/>
                    <a:pt x="1571" y="201"/>
                    <a:pt x="1663" y="284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642;p42">
              <a:extLst>
                <a:ext uri="{FF2B5EF4-FFF2-40B4-BE49-F238E27FC236}">
                  <a16:creationId xmlns:a16="http://schemas.microsoft.com/office/drawing/2014/main" id="{29CC1FD8-302E-6202-AB76-D38380B7B613}"/>
                </a:ext>
              </a:extLst>
            </p:cNvPr>
            <p:cNvSpPr/>
            <p:nvPr/>
          </p:nvSpPr>
          <p:spPr>
            <a:xfrm>
              <a:off x="4833125" y="1296475"/>
              <a:ext cx="72300" cy="23625"/>
            </a:xfrm>
            <a:custGeom>
              <a:avLst/>
              <a:gdLst/>
              <a:ahLst/>
              <a:cxnLst/>
              <a:rect l="l" t="t" r="r" b="b"/>
              <a:pathLst>
                <a:path w="2892" h="945" extrusionOk="0">
                  <a:moveTo>
                    <a:pt x="2891" y="201"/>
                  </a:moveTo>
                  <a:lnTo>
                    <a:pt x="1" y="1"/>
                  </a:lnTo>
                  <a:lnTo>
                    <a:pt x="1" y="744"/>
                  </a:lnTo>
                  <a:lnTo>
                    <a:pt x="2891" y="945"/>
                  </a:ln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643;p42">
              <a:extLst>
                <a:ext uri="{FF2B5EF4-FFF2-40B4-BE49-F238E27FC236}">
                  <a16:creationId xmlns:a16="http://schemas.microsoft.com/office/drawing/2014/main" id="{8FF85A3D-258F-A6C3-491D-52284FD0A187}"/>
                </a:ext>
              </a:extLst>
            </p:cNvPr>
            <p:cNvSpPr/>
            <p:nvPr/>
          </p:nvSpPr>
          <p:spPr>
            <a:xfrm>
              <a:off x="6262500" y="429125"/>
              <a:ext cx="27400" cy="564550"/>
            </a:xfrm>
            <a:custGeom>
              <a:avLst/>
              <a:gdLst/>
              <a:ahLst/>
              <a:cxnLst/>
              <a:rect l="l" t="t" r="r" b="b"/>
              <a:pathLst>
                <a:path w="1096" h="22582" extrusionOk="0">
                  <a:moveTo>
                    <a:pt x="268" y="786"/>
                  </a:moveTo>
                  <a:cubicBezTo>
                    <a:pt x="268" y="59"/>
                    <a:pt x="820" y="1"/>
                    <a:pt x="828" y="786"/>
                  </a:cubicBezTo>
                  <a:lnTo>
                    <a:pt x="1095" y="22582"/>
                  </a:lnTo>
                  <a:cubicBezTo>
                    <a:pt x="911" y="22573"/>
                    <a:pt x="736" y="22565"/>
                    <a:pt x="552" y="22565"/>
                  </a:cubicBezTo>
                  <a:cubicBezTo>
                    <a:pt x="368" y="22565"/>
                    <a:pt x="185" y="22573"/>
                    <a:pt x="1" y="22582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644;p42">
              <a:extLst>
                <a:ext uri="{FF2B5EF4-FFF2-40B4-BE49-F238E27FC236}">
                  <a16:creationId xmlns:a16="http://schemas.microsoft.com/office/drawing/2014/main" id="{A13B691A-EE53-7927-B15E-B418DEA49142}"/>
                </a:ext>
              </a:extLst>
            </p:cNvPr>
            <p:cNvSpPr/>
            <p:nvPr/>
          </p:nvSpPr>
          <p:spPr>
            <a:xfrm>
              <a:off x="6270225" y="429125"/>
              <a:ext cx="11950" cy="564550"/>
            </a:xfrm>
            <a:custGeom>
              <a:avLst/>
              <a:gdLst/>
              <a:ahLst/>
              <a:cxnLst/>
              <a:rect l="l" t="t" r="r" b="b"/>
              <a:pathLst>
                <a:path w="478" h="22582" extrusionOk="0">
                  <a:moveTo>
                    <a:pt x="118" y="786"/>
                  </a:moveTo>
                  <a:cubicBezTo>
                    <a:pt x="118" y="59"/>
                    <a:pt x="360" y="1"/>
                    <a:pt x="360" y="786"/>
                  </a:cubicBezTo>
                  <a:lnTo>
                    <a:pt x="477" y="22582"/>
                  </a:lnTo>
                  <a:cubicBezTo>
                    <a:pt x="402" y="22565"/>
                    <a:pt x="318" y="22565"/>
                    <a:pt x="243" y="22565"/>
                  </a:cubicBezTo>
                  <a:cubicBezTo>
                    <a:pt x="160" y="22565"/>
                    <a:pt x="84" y="22565"/>
                    <a:pt x="1" y="22582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645;p42">
              <a:extLst>
                <a:ext uri="{FF2B5EF4-FFF2-40B4-BE49-F238E27FC236}">
                  <a16:creationId xmlns:a16="http://schemas.microsoft.com/office/drawing/2014/main" id="{DB0D1926-4790-651B-79C9-7375B313B77B}"/>
                </a:ext>
              </a:extLst>
            </p:cNvPr>
            <p:cNvSpPr/>
            <p:nvPr/>
          </p:nvSpPr>
          <p:spPr>
            <a:xfrm>
              <a:off x="6720100" y="1410100"/>
              <a:ext cx="21525" cy="266925"/>
            </a:xfrm>
            <a:custGeom>
              <a:avLst/>
              <a:gdLst/>
              <a:ahLst/>
              <a:cxnLst/>
              <a:rect l="l" t="t" r="r" b="b"/>
              <a:pathLst>
                <a:path w="861" h="10677" extrusionOk="0">
                  <a:moveTo>
                    <a:pt x="1" y="0"/>
                  </a:moveTo>
                  <a:lnTo>
                    <a:pt x="1" y="10677"/>
                  </a:lnTo>
                  <a:lnTo>
                    <a:pt x="861" y="10677"/>
                  </a:lnTo>
                  <a:lnTo>
                    <a:pt x="861" y="0"/>
                  </a:ln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646;p42">
              <a:extLst>
                <a:ext uri="{FF2B5EF4-FFF2-40B4-BE49-F238E27FC236}">
                  <a16:creationId xmlns:a16="http://schemas.microsoft.com/office/drawing/2014/main" id="{5FF815BE-8801-BFAF-199D-BB172AEE1BE5}"/>
                </a:ext>
              </a:extLst>
            </p:cNvPr>
            <p:cNvSpPr/>
            <p:nvPr/>
          </p:nvSpPr>
          <p:spPr>
            <a:xfrm>
              <a:off x="6765000" y="1609975"/>
              <a:ext cx="46800" cy="119275"/>
            </a:xfrm>
            <a:custGeom>
              <a:avLst/>
              <a:gdLst/>
              <a:ahLst/>
              <a:cxnLst/>
              <a:rect l="l" t="t" r="r" b="b"/>
              <a:pathLst>
                <a:path w="1872" h="4771" extrusionOk="0">
                  <a:moveTo>
                    <a:pt x="636" y="0"/>
                  </a:moveTo>
                  <a:cubicBezTo>
                    <a:pt x="285" y="0"/>
                    <a:pt x="1" y="284"/>
                    <a:pt x="1" y="635"/>
                  </a:cubicBezTo>
                  <a:lnTo>
                    <a:pt x="1" y="4144"/>
                  </a:lnTo>
                  <a:cubicBezTo>
                    <a:pt x="1" y="4495"/>
                    <a:pt x="285" y="4770"/>
                    <a:pt x="636" y="4770"/>
                  </a:cubicBezTo>
                  <a:lnTo>
                    <a:pt x="1245" y="4770"/>
                  </a:lnTo>
                  <a:cubicBezTo>
                    <a:pt x="1596" y="4770"/>
                    <a:pt x="1872" y="4495"/>
                    <a:pt x="1872" y="4144"/>
                  </a:cubicBezTo>
                  <a:lnTo>
                    <a:pt x="1872" y="635"/>
                  </a:lnTo>
                  <a:cubicBezTo>
                    <a:pt x="1872" y="284"/>
                    <a:pt x="1596" y="0"/>
                    <a:pt x="1245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47;p42">
              <a:extLst>
                <a:ext uri="{FF2B5EF4-FFF2-40B4-BE49-F238E27FC236}">
                  <a16:creationId xmlns:a16="http://schemas.microsoft.com/office/drawing/2014/main" id="{4A2EF66E-CDC3-3487-5DE5-2F6280CF53E9}"/>
                </a:ext>
              </a:extLst>
            </p:cNvPr>
            <p:cNvSpPr/>
            <p:nvPr/>
          </p:nvSpPr>
          <p:spPr>
            <a:xfrm>
              <a:off x="6649925" y="1609975"/>
              <a:ext cx="46800" cy="119275"/>
            </a:xfrm>
            <a:custGeom>
              <a:avLst/>
              <a:gdLst/>
              <a:ahLst/>
              <a:cxnLst/>
              <a:rect l="l" t="t" r="r" b="b"/>
              <a:pathLst>
                <a:path w="1872" h="4771" extrusionOk="0">
                  <a:moveTo>
                    <a:pt x="635" y="0"/>
                  </a:moveTo>
                  <a:cubicBezTo>
                    <a:pt x="276" y="0"/>
                    <a:pt x="1" y="284"/>
                    <a:pt x="1" y="635"/>
                  </a:cubicBezTo>
                  <a:lnTo>
                    <a:pt x="1" y="4144"/>
                  </a:lnTo>
                  <a:cubicBezTo>
                    <a:pt x="1" y="4495"/>
                    <a:pt x="276" y="4770"/>
                    <a:pt x="635" y="4770"/>
                  </a:cubicBezTo>
                  <a:lnTo>
                    <a:pt x="1237" y="4770"/>
                  </a:lnTo>
                  <a:cubicBezTo>
                    <a:pt x="1588" y="4770"/>
                    <a:pt x="1872" y="4495"/>
                    <a:pt x="1872" y="4144"/>
                  </a:cubicBezTo>
                  <a:lnTo>
                    <a:pt x="1872" y="635"/>
                  </a:lnTo>
                  <a:cubicBezTo>
                    <a:pt x="1872" y="284"/>
                    <a:pt x="1588" y="0"/>
                    <a:pt x="1237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48;p42">
              <a:extLst>
                <a:ext uri="{FF2B5EF4-FFF2-40B4-BE49-F238E27FC236}">
                  <a16:creationId xmlns:a16="http://schemas.microsoft.com/office/drawing/2014/main" id="{7C1D97BF-E678-BFDC-B476-92DDD1DB7A92}"/>
                </a:ext>
              </a:extLst>
            </p:cNvPr>
            <p:cNvSpPr/>
            <p:nvPr/>
          </p:nvSpPr>
          <p:spPr>
            <a:xfrm>
              <a:off x="6748925" y="1649450"/>
              <a:ext cx="16100" cy="40525"/>
            </a:xfrm>
            <a:custGeom>
              <a:avLst/>
              <a:gdLst/>
              <a:ahLst/>
              <a:cxnLst/>
              <a:rect l="l" t="t" r="r" b="b"/>
              <a:pathLst>
                <a:path w="644" h="1621" extrusionOk="0">
                  <a:moveTo>
                    <a:pt x="218" y="0"/>
                  </a:moveTo>
                  <a:cubicBezTo>
                    <a:pt x="101" y="0"/>
                    <a:pt x="0" y="92"/>
                    <a:pt x="0" y="209"/>
                  </a:cubicBezTo>
                  <a:lnTo>
                    <a:pt x="0" y="1404"/>
                  </a:lnTo>
                  <a:cubicBezTo>
                    <a:pt x="0" y="1529"/>
                    <a:pt x="101" y="1621"/>
                    <a:pt x="218" y="1621"/>
                  </a:cubicBezTo>
                  <a:lnTo>
                    <a:pt x="426" y="1621"/>
                  </a:lnTo>
                  <a:cubicBezTo>
                    <a:pt x="543" y="1621"/>
                    <a:pt x="644" y="1529"/>
                    <a:pt x="644" y="1404"/>
                  </a:cubicBezTo>
                  <a:lnTo>
                    <a:pt x="644" y="209"/>
                  </a:lnTo>
                  <a:cubicBezTo>
                    <a:pt x="644" y="92"/>
                    <a:pt x="543" y="0"/>
                    <a:pt x="426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49;p42">
              <a:extLst>
                <a:ext uri="{FF2B5EF4-FFF2-40B4-BE49-F238E27FC236}">
                  <a16:creationId xmlns:a16="http://schemas.microsoft.com/office/drawing/2014/main" id="{DDEA9E12-B8B9-63DB-20CF-6A17E7DCB68F}"/>
                </a:ext>
              </a:extLst>
            </p:cNvPr>
            <p:cNvSpPr/>
            <p:nvPr/>
          </p:nvSpPr>
          <p:spPr>
            <a:xfrm>
              <a:off x="6696700" y="1649450"/>
              <a:ext cx="16125" cy="40525"/>
            </a:xfrm>
            <a:custGeom>
              <a:avLst/>
              <a:gdLst/>
              <a:ahLst/>
              <a:cxnLst/>
              <a:rect l="l" t="t" r="r" b="b"/>
              <a:pathLst>
                <a:path w="645" h="1621" extrusionOk="0">
                  <a:moveTo>
                    <a:pt x="218" y="0"/>
                  </a:moveTo>
                  <a:cubicBezTo>
                    <a:pt x="101" y="0"/>
                    <a:pt x="1" y="92"/>
                    <a:pt x="1" y="209"/>
                  </a:cubicBezTo>
                  <a:lnTo>
                    <a:pt x="1" y="1404"/>
                  </a:lnTo>
                  <a:cubicBezTo>
                    <a:pt x="1" y="1529"/>
                    <a:pt x="101" y="1621"/>
                    <a:pt x="218" y="1621"/>
                  </a:cubicBezTo>
                  <a:lnTo>
                    <a:pt x="427" y="1621"/>
                  </a:lnTo>
                  <a:cubicBezTo>
                    <a:pt x="544" y="1621"/>
                    <a:pt x="644" y="1529"/>
                    <a:pt x="644" y="1404"/>
                  </a:cubicBezTo>
                  <a:lnTo>
                    <a:pt x="644" y="209"/>
                  </a:lnTo>
                  <a:cubicBezTo>
                    <a:pt x="644" y="92"/>
                    <a:pt x="544" y="0"/>
                    <a:pt x="427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50;p42">
              <a:extLst>
                <a:ext uri="{FF2B5EF4-FFF2-40B4-BE49-F238E27FC236}">
                  <a16:creationId xmlns:a16="http://schemas.microsoft.com/office/drawing/2014/main" id="{EEC387DC-B751-7881-67A1-C93010B001A6}"/>
                </a:ext>
              </a:extLst>
            </p:cNvPr>
            <p:cNvSpPr/>
            <p:nvPr/>
          </p:nvSpPr>
          <p:spPr>
            <a:xfrm>
              <a:off x="6704650" y="1662400"/>
              <a:ext cx="52450" cy="14425"/>
            </a:xfrm>
            <a:custGeom>
              <a:avLst/>
              <a:gdLst/>
              <a:ahLst/>
              <a:cxnLst/>
              <a:rect l="l" t="t" r="r" b="b"/>
              <a:pathLst>
                <a:path w="2098" h="577" extrusionOk="0">
                  <a:moveTo>
                    <a:pt x="0" y="0"/>
                  </a:moveTo>
                  <a:lnTo>
                    <a:pt x="0" y="576"/>
                  </a:lnTo>
                  <a:lnTo>
                    <a:pt x="2097" y="576"/>
                  </a:lnTo>
                  <a:lnTo>
                    <a:pt x="2097" y="0"/>
                  </a:ln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51;p42">
              <a:extLst>
                <a:ext uri="{FF2B5EF4-FFF2-40B4-BE49-F238E27FC236}">
                  <a16:creationId xmlns:a16="http://schemas.microsoft.com/office/drawing/2014/main" id="{61AA8D99-5C79-F0BC-4864-AAF24FA4D9AE}"/>
                </a:ext>
              </a:extLst>
            </p:cNvPr>
            <p:cNvSpPr/>
            <p:nvPr/>
          </p:nvSpPr>
          <p:spPr>
            <a:xfrm>
              <a:off x="6720100" y="1410100"/>
              <a:ext cx="44300" cy="266925"/>
            </a:xfrm>
            <a:custGeom>
              <a:avLst/>
              <a:gdLst/>
              <a:ahLst/>
              <a:cxnLst/>
              <a:rect l="l" t="t" r="r" b="b"/>
              <a:pathLst>
                <a:path w="1772" h="10677" extrusionOk="0">
                  <a:moveTo>
                    <a:pt x="1772" y="0"/>
                  </a:moveTo>
                  <a:lnTo>
                    <a:pt x="1" y="0"/>
                  </a:lnTo>
                  <a:lnTo>
                    <a:pt x="1" y="10677"/>
                  </a:lnTo>
                  <a:lnTo>
                    <a:pt x="1772" y="6400"/>
                  </a:ln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2;p42">
              <a:extLst>
                <a:ext uri="{FF2B5EF4-FFF2-40B4-BE49-F238E27FC236}">
                  <a16:creationId xmlns:a16="http://schemas.microsoft.com/office/drawing/2014/main" id="{FD70C094-F046-371F-1BA6-A708ED07790E}"/>
                </a:ext>
              </a:extLst>
            </p:cNvPr>
            <p:cNvSpPr/>
            <p:nvPr/>
          </p:nvSpPr>
          <p:spPr>
            <a:xfrm>
              <a:off x="6268575" y="1525800"/>
              <a:ext cx="12550" cy="155400"/>
            </a:xfrm>
            <a:custGeom>
              <a:avLst/>
              <a:gdLst/>
              <a:ahLst/>
              <a:cxnLst/>
              <a:rect l="l" t="t" r="r" b="b"/>
              <a:pathLst>
                <a:path w="502" h="6216" extrusionOk="0">
                  <a:moveTo>
                    <a:pt x="0" y="1"/>
                  </a:moveTo>
                  <a:lnTo>
                    <a:pt x="0" y="6216"/>
                  </a:lnTo>
                  <a:lnTo>
                    <a:pt x="501" y="6216"/>
                  </a:lnTo>
                  <a:lnTo>
                    <a:pt x="501" y="1"/>
                  </a:ln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53;p42">
              <a:extLst>
                <a:ext uri="{FF2B5EF4-FFF2-40B4-BE49-F238E27FC236}">
                  <a16:creationId xmlns:a16="http://schemas.microsoft.com/office/drawing/2014/main" id="{7BFAA380-220E-BEB3-B99B-9A9AEE6DC5F9}"/>
                </a:ext>
              </a:extLst>
            </p:cNvPr>
            <p:cNvSpPr/>
            <p:nvPr/>
          </p:nvSpPr>
          <p:spPr>
            <a:xfrm>
              <a:off x="6294675" y="1642125"/>
              <a:ext cx="27375" cy="69575"/>
            </a:xfrm>
            <a:custGeom>
              <a:avLst/>
              <a:gdLst/>
              <a:ahLst/>
              <a:cxnLst/>
              <a:rect l="l" t="t" r="r" b="b"/>
              <a:pathLst>
                <a:path w="1095" h="2783" extrusionOk="0">
                  <a:moveTo>
                    <a:pt x="368" y="1"/>
                  </a:moveTo>
                  <a:cubicBezTo>
                    <a:pt x="159" y="1"/>
                    <a:pt x="0" y="168"/>
                    <a:pt x="0" y="377"/>
                  </a:cubicBezTo>
                  <a:lnTo>
                    <a:pt x="0" y="2415"/>
                  </a:lnTo>
                  <a:cubicBezTo>
                    <a:pt x="0" y="2616"/>
                    <a:pt x="159" y="2783"/>
                    <a:pt x="368" y="2783"/>
                  </a:cubicBezTo>
                  <a:lnTo>
                    <a:pt x="719" y="2783"/>
                  </a:lnTo>
                  <a:cubicBezTo>
                    <a:pt x="928" y="2783"/>
                    <a:pt x="1095" y="2616"/>
                    <a:pt x="1095" y="2415"/>
                  </a:cubicBezTo>
                  <a:lnTo>
                    <a:pt x="1095" y="377"/>
                  </a:lnTo>
                  <a:cubicBezTo>
                    <a:pt x="1095" y="168"/>
                    <a:pt x="928" y="1"/>
                    <a:pt x="719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654;p42">
              <a:extLst>
                <a:ext uri="{FF2B5EF4-FFF2-40B4-BE49-F238E27FC236}">
                  <a16:creationId xmlns:a16="http://schemas.microsoft.com/office/drawing/2014/main" id="{122FC425-531D-8B79-A5B2-B63C6152AFE6}"/>
                </a:ext>
              </a:extLst>
            </p:cNvPr>
            <p:cNvSpPr/>
            <p:nvPr/>
          </p:nvSpPr>
          <p:spPr>
            <a:xfrm>
              <a:off x="6227625" y="1642125"/>
              <a:ext cx="27175" cy="69575"/>
            </a:xfrm>
            <a:custGeom>
              <a:avLst/>
              <a:gdLst/>
              <a:ahLst/>
              <a:cxnLst/>
              <a:rect l="l" t="t" r="r" b="b"/>
              <a:pathLst>
                <a:path w="1087" h="2783" extrusionOk="0">
                  <a:moveTo>
                    <a:pt x="368" y="1"/>
                  </a:moveTo>
                  <a:cubicBezTo>
                    <a:pt x="159" y="1"/>
                    <a:pt x="1" y="168"/>
                    <a:pt x="1" y="377"/>
                  </a:cubicBezTo>
                  <a:lnTo>
                    <a:pt x="1" y="2415"/>
                  </a:lnTo>
                  <a:cubicBezTo>
                    <a:pt x="1" y="2616"/>
                    <a:pt x="159" y="2783"/>
                    <a:pt x="368" y="2783"/>
                  </a:cubicBezTo>
                  <a:lnTo>
                    <a:pt x="719" y="2783"/>
                  </a:lnTo>
                  <a:cubicBezTo>
                    <a:pt x="928" y="2783"/>
                    <a:pt x="1087" y="2616"/>
                    <a:pt x="1087" y="2415"/>
                  </a:cubicBezTo>
                  <a:lnTo>
                    <a:pt x="1087" y="377"/>
                  </a:lnTo>
                  <a:cubicBezTo>
                    <a:pt x="1087" y="168"/>
                    <a:pt x="928" y="1"/>
                    <a:pt x="719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655;p42">
              <a:extLst>
                <a:ext uri="{FF2B5EF4-FFF2-40B4-BE49-F238E27FC236}">
                  <a16:creationId xmlns:a16="http://schemas.microsoft.com/office/drawing/2014/main" id="{2B70E417-DA09-DAAC-12E2-DDB5F8BE11A8}"/>
                </a:ext>
              </a:extLst>
            </p:cNvPr>
            <p:cNvSpPr/>
            <p:nvPr/>
          </p:nvSpPr>
          <p:spPr>
            <a:xfrm>
              <a:off x="6285275" y="1665100"/>
              <a:ext cx="9425" cy="23625"/>
            </a:xfrm>
            <a:custGeom>
              <a:avLst/>
              <a:gdLst/>
              <a:ahLst/>
              <a:cxnLst/>
              <a:rect l="l" t="t" r="r" b="b"/>
              <a:pathLst>
                <a:path w="377" h="945" extrusionOk="0">
                  <a:moveTo>
                    <a:pt x="126" y="1"/>
                  </a:moveTo>
                  <a:cubicBezTo>
                    <a:pt x="59" y="1"/>
                    <a:pt x="0" y="59"/>
                    <a:pt x="0" y="126"/>
                  </a:cubicBezTo>
                  <a:lnTo>
                    <a:pt x="0" y="819"/>
                  </a:lnTo>
                  <a:cubicBezTo>
                    <a:pt x="0" y="895"/>
                    <a:pt x="59" y="945"/>
                    <a:pt x="126" y="945"/>
                  </a:cubicBezTo>
                  <a:lnTo>
                    <a:pt x="251" y="945"/>
                  </a:lnTo>
                  <a:cubicBezTo>
                    <a:pt x="318" y="945"/>
                    <a:pt x="376" y="895"/>
                    <a:pt x="376" y="819"/>
                  </a:cubicBezTo>
                  <a:lnTo>
                    <a:pt x="376" y="126"/>
                  </a:lnTo>
                  <a:cubicBezTo>
                    <a:pt x="376" y="59"/>
                    <a:pt x="318" y="1"/>
                    <a:pt x="251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656;p42">
              <a:extLst>
                <a:ext uri="{FF2B5EF4-FFF2-40B4-BE49-F238E27FC236}">
                  <a16:creationId xmlns:a16="http://schemas.microsoft.com/office/drawing/2014/main" id="{A7BF7B71-9CD0-79F0-3FC6-231DFAA5C033}"/>
                </a:ext>
              </a:extLst>
            </p:cNvPr>
            <p:cNvSpPr/>
            <p:nvPr/>
          </p:nvSpPr>
          <p:spPr>
            <a:xfrm>
              <a:off x="6255000" y="1665100"/>
              <a:ext cx="9200" cy="23625"/>
            </a:xfrm>
            <a:custGeom>
              <a:avLst/>
              <a:gdLst/>
              <a:ahLst/>
              <a:cxnLst/>
              <a:rect l="l" t="t" r="r" b="b"/>
              <a:pathLst>
                <a:path w="368" h="945" extrusionOk="0">
                  <a:moveTo>
                    <a:pt x="125" y="1"/>
                  </a:moveTo>
                  <a:cubicBezTo>
                    <a:pt x="50" y="1"/>
                    <a:pt x="0" y="59"/>
                    <a:pt x="0" y="126"/>
                  </a:cubicBezTo>
                  <a:lnTo>
                    <a:pt x="0" y="819"/>
                  </a:lnTo>
                  <a:cubicBezTo>
                    <a:pt x="0" y="895"/>
                    <a:pt x="50" y="945"/>
                    <a:pt x="125" y="945"/>
                  </a:cubicBezTo>
                  <a:lnTo>
                    <a:pt x="242" y="945"/>
                  </a:lnTo>
                  <a:cubicBezTo>
                    <a:pt x="309" y="945"/>
                    <a:pt x="368" y="895"/>
                    <a:pt x="368" y="819"/>
                  </a:cubicBezTo>
                  <a:lnTo>
                    <a:pt x="368" y="126"/>
                  </a:lnTo>
                  <a:cubicBezTo>
                    <a:pt x="368" y="59"/>
                    <a:pt x="309" y="1"/>
                    <a:pt x="242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657;p42">
              <a:extLst>
                <a:ext uri="{FF2B5EF4-FFF2-40B4-BE49-F238E27FC236}">
                  <a16:creationId xmlns:a16="http://schemas.microsoft.com/office/drawing/2014/main" id="{97065FD3-1550-D8D7-FA14-419F8AEB8AD9}"/>
                </a:ext>
              </a:extLst>
            </p:cNvPr>
            <p:cNvSpPr/>
            <p:nvPr/>
          </p:nvSpPr>
          <p:spPr>
            <a:xfrm>
              <a:off x="6259575" y="1672625"/>
              <a:ext cx="30525" cy="8575"/>
            </a:xfrm>
            <a:custGeom>
              <a:avLst/>
              <a:gdLst/>
              <a:ahLst/>
              <a:cxnLst/>
              <a:rect l="l" t="t" r="r" b="b"/>
              <a:pathLst>
                <a:path w="1221" h="343" extrusionOk="0">
                  <a:moveTo>
                    <a:pt x="1" y="0"/>
                  </a:moveTo>
                  <a:lnTo>
                    <a:pt x="1" y="343"/>
                  </a:lnTo>
                  <a:lnTo>
                    <a:pt x="1221" y="343"/>
                  </a:lnTo>
                  <a:lnTo>
                    <a:pt x="1221" y="0"/>
                  </a:ln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658;p42">
              <a:extLst>
                <a:ext uri="{FF2B5EF4-FFF2-40B4-BE49-F238E27FC236}">
                  <a16:creationId xmlns:a16="http://schemas.microsoft.com/office/drawing/2014/main" id="{49553371-2E17-D67E-55A3-01F656808D5F}"/>
                </a:ext>
              </a:extLst>
            </p:cNvPr>
            <p:cNvSpPr/>
            <p:nvPr/>
          </p:nvSpPr>
          <p:spPr>
            <a:xfrm>
              <a:off x="6510825" y="1146125"/>
              <a:ext cx="486875" cy="84400"/>
            </a:xfrm>
            <a:custGeom>
              <a:avLst/>
              <a:gdLst/>
              <a:ahLst/>
              <a:cxnLst/>
              <a:rect l="l" t="t" r="r" b="b"/>
              <a:pathLst>
                <a:path w="19475" h="3376" extrusionOk="0">
                  <a:moveTo>
                    <a:pt x="17436" y="1612"/>
                  </a:moveTo>
                  <a:lnTo>
                    <a:pt x="285" y="3375"/>
                  </a:lnTo>
                  <a:cubicBezTo>
                    <a:pt x="226" y="2807"/>
                    <a:pt x="134" y="2239"/>
                    <a:pt x="1" y="1688"/>
                  </a:cubicBezTo>
                  <a:lnTo>
                    <a:pt x="17093" y="201"/>
                  </a:lnTo>
                  <a:cubicBezTo>
                    <a:pt x="19474" y="0"/>
                    <a:pt x="19223" y="1429"/>
                    <a:pt x="17436" y="1612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659;p42">
              <a:extLst>
                <a:ext uri="{FF2B5EF4-FFF2-40B4-BE49-F238E27FC236}">
                  <a16:creationId xmlns:a16="http://schemas.microsoft.com/office/drawing/2014/main" id="{26D5D013-091D-7D93-2E73-40E8E9134B34}"/>
                </a:ext>
              </a:extLst>
            </p:cNvPr>
            <p:cNvSpPr/>
            <p:nvPr/>
          </p:nvSpPr>
          <p:spPr>
            <a:xfrm>
              <a:off x="6512700" y="1155725"/>
              <a:ext cx="455125" cy="55775"/>
            </a:xfrm>
            <a:custGeom>
              <a:avLst/>
              <a:gdLst/>
              <a:ahLst/>
              <a:cxnLst/>
              <a:rect l="l" t="t" r="r" b="b"/>
              <a:pathLst>
                <a:path w="18205" h="2231" extrusionOk="0">
                  <a:moveTo>
                    <a:pt x="17110" y="527"/>
                  </a:moveTo>
                  <a:lnTo>
                    <a:pt x="143" y="2231"/>
                  </a:lnTo>
                  <a:cubicBezTo>
                    <a:pt x="110" y="2022"/>
                    <a:pt x="59" y="1813"/>
                    <a:pt x="1" y="1604"/>
                  </a:cubicBezTo>
                  <a:lnTo>
                    <a:pt x="17077" y="101"/>
                  </a:lnTo>
                  <a:cubicBezTo>
                    <a:pt x="18204" y="0"/>
                    <a:pt x="18204" y="418"/>
                    <a:pt x="17110" y="527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660;p42">
              <a:extLst>
                <a:ext uri="{FF2B5EF4-FFF2-40B4-BE49-F238E27FC236}">
                  <a16:creationId xmlns:a16="http://schemas.microsoft.com/office/drawing/2014/main" id="{51ED7DE2-872B-A679-66AD-0FE5E7742C14}"/>
                </a:ext>
              </a:extLst>
            </p:cNvPr>
            <p:cNvSpPr/>
            <p:nvPr/>
          </p:nvSpPr>
          <p:spPr>
            <a:xfrm>
              <a:off x="6459875" y="1236750"/>
              <a:ext cx="1891575" cy="207000"/>
            </a:xfrm>
            <a:custGeom>
              <a:avLst/>
              <a:gdLst/>
              <a:ahLst/>
              <a:cxnLst/>
              <a:rect l="l" t="t" r="r" b="b"/>
              <a:pathLst>
                <a:path w="75663" h="8280" extrusionOk="0">
                  <a:moveTo>
                    <a:pt x="72965" y="2064"/>
                  </a:moveTo>
                  <a:lnTo>
                    <a:pt x="84" y="8279"/>
                  </a:lnTo>
                  <a:cubicBezTo>
                    <a:pt x="17" y="7519"/>
                    <a:pt x="176" y="5447"/>
                    <a:pt x="0" y="4729"/>
                  </a:cubicBezTo>
                  <a:lnTo>
                    <a:pt x="72513" y="193"/>
                  </a:lnTo>
                  <a:cubicBezTo>
                    <a:pt x="75663" y="1"/>
                    <a:pt x="75329" y="1864"/>
                    <a:pt x="72965" y="2064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661;p42">
              <a:extLst>
                <a:ext uri="{FF2B5EF4-FFF2-40B4-BE49-F238E27FC236}">
                  <a16:creationId xmlns:a16="http://schemas.microsoft.com/office/drawing/2014/main" id="{0DCB336D-A397-8F71-501C-BE190E0E2290}"/>
                </a:ext>
              </a:extLst>
            </p:cNvPr>
            <p:cNvSpPr/>
            <p:nvPr/>
          </p:nvSpPr>
          <p:spPr>
            <a:xfrm>
              <a:off x="6461325" y="1250750"/>
              <a:ext cx="1814325" cy="168975"/>
            </a:xfrm>
            <a:custGeom>
              <a:avLst/>
              <a:gdLst/>
              <a:ahLst/>
              <a:cxnLst/>
              <a:rect l="l" t="t" r="r" b="b"/>
              <a:pathLst>
                <a:path w="72573" h="6759" extrusionOk="0">
                  <a:moveTo>
                    <a:pt x="9" y="6759"/>
                  </a:moveTo>
                  <a:cubicBezTo>
                    <a:pt x="26" y="6040"/>
                    <a:pt x="51" y="5171"/>
                    <a:pt x="1" y="4587"/>
                  </a:cubicBezTo>
                  <a:lnTo>
                    <a:pt x="70935" y="109"/>
                  </a:lnTo>
                  <a:cubicBezTo>
                    <a:pt x="72572" y="0"/>
                    <a:pt x="72397" y="978"/>
                    <a:pt x="71169" y="1070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662;p42">
              <a:extLst>
                <a:ext uri="{FF2B5EF4-FFF2-40B4-BE49-F238E27FC236}">
                  <a16:creationId xmlns:a16="http://schemas.microsoft.com/office/drawing/2014/main" id="{25AB12CA-5837-23C7-2568-B098B59DFFA6}"/>
                </a:ext>
              </a:extLst>
            </p:cNvPr>
            <p:cNvSpPr/>
            <p:nvPr/>
          </p:nvSpPr>
          <p:spPr>
            <a:xfrm>
              <a:off x="6926650" y="1352675"/>
              <a:ext cx="96300" cy="47625"/>
            </a:xfrm>
            <a:custGeom>
              <a:avLst/>
              <a:gdLst/>
              <a:ahLst/>
              <a:cxnLst/>
              <a:rect l="l" t="t" r="r" b="b"/>
              <a:pathLst>
                <a:path w="3852" h="1905" extrusionOk="0">
                  <a:moveTo>
                    <a:pt x="1" y="176"/>
                  </a:moveTo>
                  <a:lnTo>
                    <a:pt x="3852" y="0"/>
                  </a:lnTo>
                  <a:lnTo>
                    <a:pt x="3852" y="1729"/>
                  </a:lnTo>
                  <a:lnTo>
                    <a:pt x="1" y="1905"/>
                  </a:ln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663;p42">
              <a:extLst>
                <a:ext uri="{FF2B5EF4-FFF2-40B4-BE49-F238E27FC236}">
                  <a16:creationId xmlns:a16="http://schemas.microsoft.com/office/drawing/2014/main" id="{7DC78BD7-39AC-064B-369F-46A465391627}"/>
                </a:ext>
              </a:extLst>
            </p:cNvPr>
            <p:cNvSpPr/>
            <p:nvPr/>
          </p:nvSpPr>
          <p:spPr>
            <a:xfrm>
              <a:off x="6453200" y="1262450"/>
              <a:ext cx="1877375" cy="183375"/>
            </a:xfrm>
            <a:custGeom>
              <a:avLst/>
              <a:gdLst/>
              <a:ahLst/>
              <a:cxnLst/>
              <a:rect l="l" t="t" r="r" b="b"/>
              <a:pathLst>
                <a:path w="75095" h="7335" extrusionOk="0">
                  <a:moveTo>
                    <a:pt x="73232" y="1036"/>
                  </a:moveTo>
                  <a:lnTo>
                    <a:pt x="100" y="7335"/>
                  </a:lnTo>
                  <a:cubicBezTo>
                    <a:pt x="100" y="7101"/>
                    <a:pt x="351" y="6784"/>
                    <a:pt x="334" y="6583"/>
                  </a:cubicBezTo>
                  <a:cubicBezTo>
                    <a:pt x="167" y="6190"/>
                    <a:pt x="0" y="6500"/>
                    <a:pt x="0" y="6316"/>
                  </a:cubicBezTo>
                  <a:lnTo>
                    <a:pt x="73006" y="510"/>
                  </a:lnTo>
                  <a:cubicBezTo>
                    <a:pt x="74025" y="426"/>
                    <a:pt x="74794" y="259"/>
                    <a:pt x="75095" y="0"/>
                  </a:cubicBezTo>
                  <a:cubicBezTo>
                    <a:pt x="74911" y="760"/>
                    <a:pt x="73958" y="978"/>
                    <a:pt x="73232" y="1036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664;p42">
              <a:extLst>
                <a:ext uri="{FF2B5EF4-FFF2-40B4-BE49-F238E27FC236}">
                  <a16:creationId xmlns:a16="http://schemas.microsoft.com/office/drawing/2014/main" id="{E6D64CA0-6417-77DE-EAF8-790B9FF80F47}"/>
                </a:ext>
              </a:extLst>
            </p:cNvPr>
            <p:cNvSpPr/>
            <p:nvPr/>
          </p:nvSpPr>
          <p:spPr>
            <a:xfrm>
              <a:off x="6033400" y="993225"/>
              <a:ext cx="485600" cy="525700"/>
            </a:xfrm>
            <a:custGeom>
              <a:avLst/>
              <a:gdLst/>
              <a:ahLst/>
              <a:cxnLst/>
              <a:rect l="l" t="t" r="r" b="b"/>
              <a:pathLst>
                <a:path w="19424" h="21028" extrusionOk="0">
                  <a:moveTo>
                    <a:pt x="9716" y="1"/>
                  </a:moveTo>
                  <a:cubicBezTo>
                    <a:pt x="4353" y="1"/>
                    <a:pt x="0" y="4704"/>
                    <a:pt x="0" y="10510"/>
                  </a:cubicBezTo>
                  <a:cubicBezTo>
                    <a:pt x="0" y="16316"/>
                    <a:pt x="4353" y="21028"/>
                    <a:pt x="9716" y="21028"/>
                  </a:cubicBezTo>
                  <a:cubicBezTo>
                    <a:pt x="15079" y="21028"/>
                    <a:pt x="19424" y="16316"/>
                    <a:pt x="19424" y="10510"/>
                  </a:cubicBezTo>
                  <a:cubicBezTo>
                    <a:pt x="19424" y="4704"/>
                    <a:pt x="15079" y="1"/>
                    <a:pt x="9716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665;p42">
              <a:extLst>
                <a:ext uri="{FF2B5EF4-FFF2-40B4-BE49-F238E27FC236}">
                  <a16:creationId xmlns:a16="http://schemas.microsoft.com/office/drawing/2014/main" id="{90427381-A0DF-43EE-0376-1AA01C61F55B}"/>
                </a:ext>
              </a:extLst>
            </p:cNvPr>
            <p:cNvSpPr/>
            <p:nvPr/>
          </p:nvSpPr>
          <p:spPr>
            <a:xfrm>
              <a:off x="6058050" y="1336175"/>
              <a:ext cx="436525" cy="182750"/>
            </a:xfrm>
            <a:custGeom>
              <a:avLst/>
              <a:gdLst/>
              <a:ahLst/>
              <a:cxnLst/>
              <a:rect l="l" t="t" r="r" b="b"/>
              <a:pathLst>
                <a:path w="17461" h="7310" extrusionOk="0">
                  <a:moveTo>
                    <a:pt x="17460" y="1412"/>
                  </a:moveTo>
                  <a:cubicBezTo>
                    <a:pt x="15881" y="4904"/>
                    <a:pt x="12565" y="7310"/>
                    <a:pt x="8730" y="7310"/>
                  </a:cubicBezTo>
                  <a:cubicBezTo>
                    <a:pt x="4896" y="7310"/>
                    <a:pt x="1579" y="4904"/>
                    <a:pt x="0" y="1412"/>
                  </a:cubicBezTo>
                  <a:cubicBezTo>
                    <a:pt x="5731" y="0"/>
                    <a:pt x="11721" y="0"/>
                    <a:pt x="17460" y="1412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666;p42">
              <a:extLst>
                <a:ext uri="{FF2B5EF4-FFF2-40B4-BE49-F238E27FC236}">
                  <a16:creationId xmlns:a16="http://schemas.microsoft.com/office/drawing/2014/main" id="{38FDF33D-3A44-8C4D-DC2F-964AFB360067}"/>
                </a:ext>
              </a:extLst>
            </p:cNvPr>
            <p:cNvSpPr/>
            <p:nvPr/>
          </p:nvSpPr>
          <p:spPr>
            <a:xfrm>
              <a:off x="6071200" y="1343900"/>
              <a:ext cx="409175" cy="160425"/>
            </a:xfrm>
            <a:custGeom>
              <a:avLst/>
              <a:gdLst/>
              <a:ahLst/>
              <a:cxnLst/>
              <a:rect l="l" t="t" r="r" b="b"/>
              <a:pathLst>
                <a:path w="16367" h="6417" extrusionOk="0">
                  <a:moveTo>
                    <a:pt x="10669" y="109"/>
                  </a:moveTo>
                  <a:cubicBezTo>
                    <a:pt x="11521" y="167"/>
                    <a:pt x="12607" y="259"/>
                    <a:pt x="13584" y="385"/>
                  </a:cubicBezTo>
                  <a:cubicBezTo>
                    <a:pt x="14044" y="451"/>
                    <a:pt x="14503" y="527"/>
                    <a:pt x="14954" y="610"/>
                  </a:cubicBezTo>
                  <a:cubicBezTo>
                    <a:pt x="15815" y="794"/>
                    <a:pt x="16366" y="1028"/>
                    <a:pt x="16207" y="1345"/>
                  </a:cubicBezTo>
                  <a:cubicBezTo>
                    <a:pt x="14620" y="4361"/>
                    <a:pt x="11638" y="6416"/>
                    <a:pt x="8204" y="6416"/>
                  </a:cubicBezTo>
                  <a:cubicBezTo>
                    <a:pt x="4604" y="6416"/>
                    <a:pt x="1513" y="4169"/>
                    <a:pt x="1" y="911"/>
                  </a:cubicBezTo>
                  <a:cubicBezTo>
                    <a:pt x="2699" y="301"/>
                    <a:pt x="5447" y="0"/>
                    <a:pt x="8204" y="9"/>
                  </a:cubicBezTo>
                  <a:cubicBezTo>
                    <a:pt x="8964" y="9"/>
                    <a:pt x="9716" y="25"/>
                    <a:pt x="10451" y="67"/>
                  </a:cubicBezTo>
                  <a:cubicBezTo>
                    <a:pt x="10518" y="92"/>
                    <a:pt x="10593" y="100"/>
                    <a:pt x="10669" y="109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667;p42">
              <a:extLst>
                <a:ext uri="{FF2B5EF4-FFF2-40B4-BE49-F238E27FC236}">
                  <a16:creationId xmlns:a16="http://schemas.microsoft.com/office/drawing/2014/main" id="{D0B859BB-E1A8-F0CB-F1C4-9481314FB457}"/>
                </a:ext>
              </a:extLst>
            </p:cNvPr>
            <p:cNvSpPr/>
            <p:nvPr/>
          </p:nvSpPr>
          <p:spPr>
            <a:xfrm>
              <a:off x="6167275" y="1122925"/>
              <a:ext cx="104250" cy="64150"/>
            </a:xfrm>
            <a:custGeom>
              <a:avLst/>
              <a:gdLst/>
              <a:ahLst/>
              <a:cxnLst/>
              <a:rect l="l" t="t" r="r" b="b"/>
              <a:pathLst>
                <a:path w="4170" h="2566" extrusionOk="0">
                  <a:moveTo>
                    <a:pt x="259" y="2474"/>
                  </a:moveTo>
                  <a:cubicBezTo>
                    <a:pt x="1437" y="2423"/>
                    <a:pt x="2715" y="2524"/>
                    <a:pt x="3910" y="2557"/>
                  </a:cubicBezTo>
                  <a:cubicBezTo>
                    <a:pt x="4069" y="2565"/>
                    <a:pt x="4152" y="2490"/>
                    <a:pt x="4152" y="2281"/>
                  </a:cubicBezTo>
                  <a:lnTo>
                    <a:pt x="4152" y="352"/>
                  </a:lnTo>
                  <a:cubicBezTo>
                    <a:pt x="4152" y="193"/>
                    <a:pt x="4169" y="68"/>
                    <a:pt x="3877" y="68"/>
                  </a:cubicBezTo>
                  <a:cubicBezTo>
                    <a:pt x="3041" y="59"/>
                    <a:pt x="2064" y="51"/>
                    <a:pt x="1011" y="9"/>
                  </a:cubicBezTo>
                  <a:cubicBezTo>
                    <a:pt x="786" y="1"/>
                    <a:pt x="736" y="42"/>
                    <a:pt x="669" y="235"/>
                  </a:cubicBezTo>
                  <a:lnTo>
                    <a:pt x="76" y="2281"/>
                  </a:lnTo>
                  <a:cubicBezTo>
                    <a:pt x="0" y="2415"/>
                    <a:pt x="84" y="2474"/>
                    <a:pt x="259" y="2474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668;p42">
              <a:extLst>
                <a:ext uri="{FF2B5EF4-FFF2-40B4-BE49-F238E27FC236}">
                  <a16:creationId xmlns:a16="http://schemas.microsoft.com/office/drawing/2014/main" id="{247F4A1D-1176-10D4-1B35-550344E5F85E}"/>
                </a:ext>
              </a:extLst>
            </p:cNvPr>
            <p:cNvSpPr/>
            <p:nvPr/>
          </p:nvSpPr>
          <p:spPr>
            <a:xfrm>
              <a:off x="6108575" y="1122100"/>
              <a:ext cx="66250" cy="76875"/>
            </a:xfrm>
            <a:custGeom>
              <a:avLst/>
              <a:gdLst/>
              <a:ahLst/>
              <a:cxnLst/>
              <a:rect l="l" t="t" r="r" b="b"/>
              <a:pathLst>
                <a:path w="2650" h="3075" extrusionOk="0">
                  <a:moveTo>
                    <a:pt x="185" y="3041"/>
                  </a:moveTo>
                  <a:cubicBezTo>
                    <a:pt x="619" y="2899"/>
                    <a:pt x="1129" y="2740"/>
                    <a:pt x="1705" y="2598"/>
                  </a:cubicBezTo>
                  <a:cubicBezTo>
                    <a:pt x="1830" y="2573"/>
                    <a:pt x="1931" y="2481"/>
                    <a:pt x="1964" y="2356"/>
                  </a:cubicBezTo>
                  <a:lnTo>
                    <a:pt x="2599" y="176"/>
                  </a:lnTo>
                  <a:cubicBezTo>
                    <a:pt x="2649" y="17"/>
                    <a:pt x="2490" y="17"/>
                    <a:pt x="2415" y="9"/>
                  </a:cubicBezTo>
                  <a:cubicBezTo>
                    <a:pt x="2290" y="0"/>
                    <a:pt x="2156" y="0"/>
                    <a:pt x="2031" y="0"/>
                  </a:cubicBezTo>
                  <a:cubicBezTo>
                    <a:pt x="1914" y="0"/>
                    <a:pt x="1814" y="59"/>
                    <a:pt x="1739" y="151"/>
                  </a:cubicBezTo>
                  <a:lnTo>
                    <a:pt x="93" y="2891"/>
                  </a:lnTo>
                  <a:cubicBezTo>
                    <a:pt x="1" y="3033"/>
                    <a:pt x="84" y="3075"/>
                    <a:pt x="185" y="3041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669;p42">
              <a:extLst>
                <a:ext uri="{FF2B5EF4-FFF2-40B4-BE49-F238E27FC236}">
                  <a16:creationId xmlns:a16="http://schemas.microsoft.com/office/drawing/2014/main" id="{030278CB-81A3-36AA-245F-5F0CDF27820D}"/>
                </a:ext>
              </a:extLst>
            </p:cNvPr>
            <p:cNvSpPr/>
            <p:nvPr/>
          </p:nvSpPr>
          <p:spPr>
            <a:xfrm>
              <a:off x="6074950" y="1122300"/>
              <a:ext cx="72100" cy="87950"/>
            </a:xfrm>
            <a:custGeom>
              <a:avLst/>
              <a:gdLst/>
              <a:ahLst/>
              <a:cxnLst/>
              <a:rect l="l" t="t" r="r" b="b"/>
              <a:pathLst>
                <a:path w="2884" h="3518" extrusionOk="0">
                  <a:moveTo>
                    <a:pt x="2014" y="427"/>
                  </a:moveTo>
                  <a:lnTo>
                    <a:pt x="293" y="2975"/>
                  </a:lnTo>
                  <a:cubicBezTo>
                    <a:pt x="1" y="3401"/>
                    <a:pt x="126" y="3518"/>
                    <a:pt x="744" y="3309"/>
                  </a:cubicBezTo>
                  <a:cubicBezTo>
                    <a:pt x="870" y="3267"/>
                    <a:pt x="978" y="3184"/>
                    <a:pt x="1054" y="3067"/>
                  </a:cubicBezTo>
                  <a:lnTo>
                    <a:pt x="2808" y="151"/>
                  </a:lnTo>
                  <a:cubicBezTo>
                    <a:pt x="2850" y="93"/>
                    <a:pt x="2883" y="1"/>
                    <a:pt x="2749" y="34"/>
                  </a:cubicBezTo>
                  <a:cubicBezTo>
                    <a:pt x="2440" y="93"/>
                    <a:pt x="2181" y="193"/>
                    <a:pt x="2014" y="427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670;p42">
              <a:extLst>
                <a:ext uri="{FF2B5EF4-FFF2-40B4-BE49-F238E27FC236}">
                  <a16:creationId xmlns:a16="http://schemas.microsoft.com/office/drawing/2014/main" id="{56DC4594-3A7C-B35E-61E0-7D9B61384E69}"/>
                </a:ext>
              </a:extLst>
            </p:cNvPr>
            <p:cNvSpPr/>
            <p:nvPr/>
          </p:nvSpPr>
          <p:spPr>
            <a:xfrm>
              <a:off x="6281100" y="1122925"/>
              <a:ext cx="104025" cy="64150"/>
            </a:xfrm>
            <a:custGeom>
              <a:avLst/>
              <a:gdLst/>
              <a:ahLst/>
              <a:cxnLst/>
              <a:rect l="l" t="t" r="r" b="b"/>
              <a:pathLst>
                <a:path w="4161" h="2566" extrusionOk="0">
                  <a:moveTo>
                    <a:pt x="3910" y="2474"/>
                  </a:moveTo>
                  <a:cubicBezTo>
                    <a:pt x="2724" y="2423"/>
                    <a:pt x="1454" y="2524"/>
                    <a:pt x="251" y="2557"/>
                  </a:cubicBezTo>
                  <a:cubicBezTo>
                    <a:pt x="101" y="2565"/>
                    <a:pt x="9" y="2490"/>
                    <a:pt x="9" y="2281"/>
                  </a:cubicBezTo>
                  <a:lnTo>
                    <a:pt x="9" y="352"/>
                  </a:lnTo>
                  <a:cubicBezTo>
                    <a:pt x="9" y="193"/>
                    <a:pt x="0" y="68"/>
                    <a:pt x="293" y="68"/>
                  </a:cubicBezTo>
                  <a:cubicBezTo>
                    <a:pt x="1128" y="59"/>
                    <a:pt x="2106" y="51"/>
                    <a:pt x="3158" y="9"/>
                  </a:cubicBezTo>
                  <a:cubicBezTo>
                    <a:pt x="3375" y="1"/>
                    <a:pt x="3434" y="42"/>
                    <a:pt x="3492" y="235"/>
                  </a:cubicBezTo>
                  <a:lnTo>
                    <a:pt x="4094" y="2281"/>
                  </a:lnTo>
                  <a:cubicBezTo>
                    <a:pt x="4161" y="2415"/>
                    <a:pt x="4085" y="2474"/>
                    <a:pt x="3910" y="2474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671;p42">
              <a:extLst>
                <a:ext uri="{FF2B5EF4-FFF2-40B4-BE49-F238E27FC236}">
                  <a16:creationId xmlns:a16="http://schemas.microsoft.com/office/drawing/2014/main" id="{583610AE-9A01-ECEE-0BF3-2001DDA77AF0}"/>
                </a:ext>
              </a:extLst>
            </p:cNvPr>
            <p:cNvSpPr/>
            <p:nvPr/>
          </p:nvSpPr>
          <p:spPr>
            <a:xfrm>
              <a:off x="6377800" y="1122100"/>
              <a:ext cx="66225" cy="76875"/>
            </a:xfrm>
            <a:custGeom>
              <a:avLst/>
              <a:gdLst/>
              <a:ahLst/>
              <a:cxnLst/>
              <a:rect l="l" t="t" r="r" b="b"/>
              <a:pathLst>
                <a:path w="2649" h="3075" extrusionOk="0">
                  <a:moveTo>
                    <a:pt x="2456" y="3041"/>
                  </a:moveTo>
                  <a:cubicBezTo>
                    <a:pt x="2022" y="2899"/>
                    <a:pt x="1521" y="2740"/>
                    <a:pt x="936" y="2598"/>
                  </a:cubicBezTo>
                  <a:cubicBezTo>
                    <a:pt x="811" y="2573"/>
                    <a:pt x="710" y="2473"/>
                    <a:pt x="677" y="2356"/>
                  </a:cubicBezTo>
                  <a:lnTo>
                    <a:pt x="42" y="176"/>
                  </a:lnTo>
                  <a:cubicBezTo>
                    <a:pt x="0" y="17"/>
                    <a:pt x="151" y="17"/>
                    <a:pt x="226" y="9"/>
                  </a:cubicBezTo>
                  <a:cubicBezTo>
                    <a:pt x="351" y="0"/>
                    <a:pt x="485" y="0"/>
                    <a:pt x="610" y="0"/>
                  </a:cubicBezTo>
                  <a:cubicBezTo>
                    <a:pt x="727" y="0"/>
                    <a:pt x="836" y="59"/>
                    <a:pt x="902" y="151"/>
                  </a:cubicBezTo>
                  <a:lnTo>
                    <a:pt x="2557" y="2891"/>
                  </a:lnTo>
                  <a:cubicBezTo>
                    <a:pt x="2648" y="3033"/>
                    <a:pt x="2573" y="3075"/>
                    <a:pt x="2456" y="3041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672;p42">
              <a:extLst>
                <a:ext uri="{FF2B5EF4-FFF2-40B4-BE49-F238E27FC236}">
                  <a16:creationId xmlns:a16="http://schemas.microsoft.com/office/drawing/2014/main" id="{0BB4154B-B772-E14B-CF75-AF903FA12DC6}"/>
                </a:ext>
              </a:extLst>
            </p:cNvPr>
            <p:cNvSpPr/>
            <p:nvPr/>
          </p:nvSpPr>
          <p:spPr>
            <a:xfrm>
              <a:off x="6405575" y="1122300"/>
              <a:ext cx="71875" cy="87950"/>
            </a:xfrm>
            <a:custGeom>
              <a:avLst/>
              <a:gdLst/>
              <a:ahLst/>
              <a:cxnLst/>
              <a:rect l="l" t="t" r="r" b="b"/>
              <a:pathLst>
                <a:path w="2875" h="3518" extrusionOk="0">
                  <a:moveTo>
                    <a:pt x="869" y="427"/>
                  </a:moveTo>
                  <a:lnTo>
                    <a:pt x="2590" y="2975"/>
                  </a:lnTo>
                  <a:cubicBezTo>
                    <a:pt x="2874" y="3401"/>
                    <a:pt x="2757" y="3518"/>
                    <a:pt x="2131" y="3309"/>
                  </a:cubicBezTo>
                  <a:cubicBezTo>
                    <a:pt x="2005" y="3267"/>
                    <a:pt x="1897" y="3184"/>
                    <a:pt x="1830" y="3067"/>
                  </a:cubicBezTo>
                  <a:lnTo>
                    <a:pt x="76" y="151"/>
                  </a:lnTo>
                  <a:cubicBezTo>
                    <a:pt x="25" y="93"/>
                    <a:pt x="0" y="1"/>
                    <a:pt x="134" y="34"/>
                  </a:cubicBezTo>
                  <a:cubicBezTo>
                    <a:pt x="443" y="93"/>
                    <a:pt x="694" y="193"/>
                    <a:pt x="869" y="427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673;p42">
              <a:extLst>
                <a:ext uri="{FF2B5EF4-FFF2-40B4-BE49-F238E27FC236}">
                  <a16:creationId xmlns:a16="http://schemas.microsoft.com/office/drawing/2014/main" id="{7F93E0B1-0BAC-357C-3C93-20A08045105D}"/>
                </a:ext>
              </a:extLst>
            </p:cNvPr>
            <p:cNvSpPr/>
            <p:nvPr/>
          </p:nvSpPr>
          <p:spPr>
            <a:xfrm>
              <a:off x="5554700" y="1146125"/>
              <a:ext cx="486875" cy="84175"/>
            </a:xfrm>
            <a:custGeom>
              <a:avLst/>
              <a:gdLst/>
              <a:ahLst/>
              <a:cxnLst/>
              <a:rect l="l" t="t" r="r" b="b"/>
              <a:pathLst>
                <a:path w="19475" h="3367" extrusionOk="0">
                  <a:moveTo>
                    <a:pt x="2039" y="1612"/>
                  </a:moveTo>
                  <a:lnTo>
                    <a:pt x="19199" y="3367"/>
                  </a:lnTo>
                  <a:cubicBezTo>
                    <a:pt x="19249" y="2799"/>
                    <a:pt x="19341" y="2239"/>
                    <a:pt x="19474" y="1688"/>
                  </a:cubicBezTo>
                  <a:lnTo>
                    <a:pt x="2382" y="201"/>
                  </a:lnTo>
                  <a:cubicBezTo>
                    <a:pt x="1" y="0"/>
                    <a:pt x="252" y="1429"/>
                    <a:pt x="2039" y="1612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674;p42">
              <a:extLst>
                <a:ext uri="{FF2B5EF4-FFF2-40B4-BE49-F238E27FC236}">
                  <a16:creationId xmlns:a16="http://schemas.microsoft.com/office/drawing/2014/main" id="{F6FA8257-883F-1913-D794-3DEC4DE9FBF3}"/>
                </a:ext>
              </a:extLst>
            </p:cNvPr>
            <p:cNvSpPr/>
            <p:nvPr/>
          </p:nvSpPr>
          <p:spPr>
            <a:xfrm>
              <a:off x="5584575" y="1155725"/>
              <a:ext cx="455325" cy="55775"/>
            </a:xfrm>
            <a:custGeom>
              <a:avLst/>
              <a:gdLst/>
              <a:ahLst/>
              <a:cxnLst/>
              <a:rect l="l" t="t" r="r" b="b"/>
              <a:pathLst>
                <a:path w="18213" h="2231" extrusionOk="0">
                  <a:moveTo>
                    <a:pt x="1095" y="527"/>
                  </a:moveTo>
                  <a:lnTo>
                    <a:pt x="18062" y="2231"/>
                  </a:lnTo>
                  <a:cubicBezTo>
                    <a:pt x="18104" y="2022"/>
                    <a:pt x="18154" y="1813"/>
                    <a:pt x="18212" y="1604"/>
                  </a:cubicBezTo>
                  <a:lnTo>
                    <a:pt x="1137" y="101"/>
                  </a:lnTo>
                  <a:cubicBezTo>
                    <a:pt x="1" y="0"/>
                    <a:pt x="9" y="418"/>
                    <a:pt x="1095" y="527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675;p42">
              <a:extLst>
                <a:ext uri="{FF2B5EF4-FFF2-40B4-BE49-F238E27FC236}">
                  <a16:creationId xmlns:a16="http://schemas.microsoft.com/office/drawing/2014/main" id="{7C5C5D1E-C5FD-B37C-762D-84A16BA669DB}"/>
                </a:ext>
              </a:extLst>
            </p:cNvPr>
            <p:cNvSpPr/>
            <p:nvPr/>
          </p:nvSpPr>
          <p:spPr>
            <a:xfrm>
              <a:off x="6842500" y="1441575"/>
              <a:ext cx="265675" cy="241300"/>
            </a:xfrm>
            <a:custGeom>
              <a:avLst/>
              <a:gdLst/>
              <a:ahLst/>
              <a:cxnLst/>
              <a:rect l="l" t="t" r="r" b="b"/>
              <a:pathLst>
                <a:path w="10627" h="9652" extrusionOk="0">
                  <a:moveTo>
                    <a:pt x="5317" y="0"/>
                  </a:moveTo>
                  <a:cubicBezTo>
                    <a:pt x="4941" y="0"/>
                    <a:pt x="4559" y="44"/>
                    <a:pt x="4177" y="137"/>
                  </a:cubicBezTo>
                  <a:cubicBezTo>
                    <a:pt x="1587" y="755"/>
                    <a:pt x="0" y="3361"/>
                    <a:pt x="618" y="5959"/>
                  </a:cubicBezTo>
                  <a:cubicBezTo>
                    <a:pt x="1153" y="8171"/>
                    <a:pt x="3133" y="9652"/>
                    <a:pt x="5312" y="9652"/>
                  </a:cubicBezTo>
                  <a:cubicBezTo>
                    <a:pt x="5685" y="9652"/>
                    <a:pt x="6063" y="9608"/>
                    <a:pt x="6441" y="9518"/>
                  </a:cubicBezTo>
                  <a:cubicBezTo>
                    <a:pt x="9031" y="8892"/>
                    <a:pt x="10626" y="6285"/>
                    <a:pt x="10000" y="3695"/>
                  </a:cubicBezTo>
                  <a:cubicBezTo>
                    <a:pt x="9472" y="1486"/>
                    <a:pt x="7498" y="0"/>
                    <a:pt x="5317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676;p42">
              <a:extLst>
                <a:ext uri="{FF2B5EF4-FFF2-40B4-BE49-F238E27FC236}">
                  <a16:creationId xmlns:a16="http://schemas.microsoft.com/office/drawing/2014/main" id="{57DEE22A-6275-E4DE-32B3-D2B0A21E9D76}"/>
                </a:ext>
              </a:extLst>
            </p:cNvPr>
            <p:cNvSpPr/>
            <p:nvPr/>
          </p:nvSpPr>
          <p:spPr>
            <a:xfrm>
              <a:off x="6836025" y="1404975"/>
              <a:ext cx="278625" cy="254000"/>
            </a:xfrm>
            <a:custGeom>
              <a:avLst/>
              <a:gdLst/>
              <a:ahLst/>
              <a:cxnLst/>
              <a:rect l="l" t="t" r="r" b="b"/>
              <a:pathLst>
                <a:path w="11145" h="10160" extrusionOk="0">
                  <a:moveTo>
                    <a:pt x="5572" y="1"/>
                  </a:moveTo>
                  <a:cubicBezTo>
                    <a:pt x="4273" y="1"/>
                    <a:pt x="2974" y="498"/>
                    <a:pt x="1980" y="1492"/>
                  </a:cubicBezTo>
                  <a:cubicBezTo>
                    <a:pt x="0" y="3472"/>
                    <a:pt x="0" y="6688"/>
                    <a:pt x="1980" y="8668"/>
                  </a:cubicBezTo>
                  <a:cubicBezTo>
                    <a:pt x="2974" y="9662"/>
                    <a:pt x="4273" y="10159"/>
                    <a:pt x="5572" y="10159"/>
                  </a:cubicBezTo>
                  <a:cubicBezTo>
                    <a:pt x="6871" y="10159"/>
                    <a:pt x="8170" y="9662"/>
                    <a:pt x="9164" y="8668"/>
                  </a:cubicBezTo>
                  <a:cubicBezTo>
                    <a:pt x="11144" y="6688"/>
                    <a:pt x="11144" y="3472"/>
                    <a:pt x="9164" y="1492"/>
                  </a:cubicBezTo>
                  <a:cubicBezTo>
                    <a:pt x="8170" y="498"/>
                    <a:pt x="6871" y="1"/>
                    <a:pt x="5572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677;p42">
              <a:extLst>
                <a:ext uri="{FF2B5EF4-FFF2-40B4-BE49-F238E27FC236}">
                  <a16:creationId xmlns:a16="http://schemas.microsoft.com/office/drawing/2014/main" id="{9E87F794-D000-E158-B29F-F058254AC40C}"/>
                </a:ext>
              </a:extLst>
            </p:cNvPr>
            <p:cNvSpPr/>
            <p:nvPr/>
          </p:nvSpPr>
          <p:spPr>
            <a:xfrm>
              <a:off x="6866500" y="1427225"/>
              <a:ext cx="217650" cy="218275"/>
            </a:xfrm>
            <a:custGeom>
              <a:avLst/>
              <a:gdLst/>
              <a:ahLst/>
              <a:cxnLst/>
              <a:rect l="l" t="t" r="r" b="b"/>
              <a:pathLst>
                <a:path w="8706" h="8731" extrusionOk="0">
                  <a:moveTo>
                    <a:pt x="4353" y="0"/>
                  </a:moveTo>
                  <a:cubicBezTo>
                    <a:pt x="2014" y="0"/>
                    <a:pt x="1" y="1964"/>
                    <a:pt x="1" y="4386"/>
                  </a:cubicBezTo>
                  <a:cubicBezTo>
                    <a:pt x="1" y="6784"/>
                    <a:pt x="1947" y="8730"/>
                    <a:pt x="4353" y="8730"/>
                  </a:cubicBezTo>
                  <a:cubicBezTo>
                    <a:pt x="6759" y="8730"/>
                    <a:pt x="8706" y="6784"/>
                    <a:pt x="8706" y="4386"/>
                  </a:cubicBezTo>
                  <a:cubicBezTo>
                    <a:pt x="8706" y="1964"/>
                    <a:pt x="6692" y="0"/>
                    <a:pt x="4353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678;p42">
              <a:extLst>
                <a:ext uri="{FF2B5EF4-FFF2-40B4-BE49-F238E27FC236}">
                  <a16:creationId xmlns:a16="http://schemas.microsoft.com/office/drawing/2014/main" id="{6763F180-AC5A-DFDB-C72F-FB2A19659FEF}"/>
                </a:ext>
              </a:extLst>
            </p:cNvPr>
            <p:cNvSpPr/>
            <p:nvPr/>
          </p:nvSpPr>
          <p:spPr>
            <a:xfrm>
              <a:off x="6886350" y="1436000"/>
              <a:ext cx="185075" cy="185050"/>
            </a:xfrm>
            <a:custGeom>
              <a:avLst/>
              <a:gdLst/>
              <a:ahLst/>
              <a:cxnLst/>
              <a:rect l="l" t="t" r="r" b="b"/>
              <a:pathLst>
                <a:path w="7403" h="7402" extrusionOk="0">
                  <a:moveTo>
                    <a:pt x="3559" y="7402"/>
                  </a:moveTo>
                  <a:cubicBezTo>
                    <a:pt x="4996" y="7402"/>
                    <a:pt x="6299" y="6533"/>
                    <a:pt x="6851" y="5205"/>
                  </a:cubicBezTo>
                  <a:cubicBezTo>
                    <a:pt x="7402" y="3868"/>
                    <a:pt x="7093" y="2339"/>
                    <a:pt x="6074" y="1320"/>
                  </a:cubicBezTo>
                  <a:cubicBezTo>
                    <a:pt x="5055" y="301"/>
                    <a:pt x="3526" y="0"/>
                    <a:pt x="2197" y="552"/>
                  </a:cubicBezTo>
                  <a:cubicBezTo>
                    <a:pt x="869" y="1103"/>
                    <a:pt x="0" y="2398"/>
                    <a:pt x="0" y="3843"/>
                  </a:cubicBezTo>
                  <a:cubicBezTo>
                    <a:pt x="0" y="5806"/>
                    <a:pt x="1596" y="7394"/>
                    <a:pt x="3559" y="7402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679;p42">
              <a:extLst>
                <a:ext uri="{FF2B5EF4-FFF2-40B4-BE49-F238E27FC236}">
                  <a16:creationId xmlns:a16="http://schemas.microsoft.com/office/drawing/2014/main" id="{71F401F5-B788-E9F3-B099-646E613F331A}"/>
                </a:ext>
              </a:extLst>
            </p:cNvPr>
            <p:cNvSpPr/>
            <p:nvPr/>
          </p:nvSpPr>
          <p:spPr>
            <a:xfrm>
              <a:off x="6938550" y="1482775"/>
              <a:ext cx="85875" cy="86075"/>
            </a:xfrm>
            <a:custGeom>
              <a:avLst/>
              <a:gdLst/>
              <a:ahLst/>
              <a:cxnLst/>
              <a:rect l="l" t="t" r="r" b="b"/>
              <a:pathLst>
                <a:path w="3435" h="3443" extrusionOk="0">
                  <a:moveTo>
                    <a:pt x="1471" y="3442"/>
                  </a:moveTo>
                  <a:cubicBezTo>
                    <a:pt x="2783" y="3442"/>
                    <a:pt x="3434" y="1855"/>
                    <a:pt x="2515" y="928"/>
                  </a:cubicBezTo>
                  <a:cubicBezTo>
                    <a:pt x="1588" y="1"/>
                    <a:pt x="1" y="661"/>
                    <a:pt x="1" y="1972"/>
                  </a:cubicBezTo>
                  <a:cubicBezTo>
                    <a:pt x="1" y="2783"/>
                    <a:pt x="661" y="3434"/>
                    <a:pt x="1471" y="3442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680;p42">
              <a:extLst>
                <a:ext uri="{FF2B5EF4-FFF2-40B4-BE49-F238E27FC236}">
                  <a16:creationId xmlns:a16="http://schemas.microsoft.com/office/drawing/2014/main" id="{0041E012-F674-2CF7-1325-D4D7E19E82C6}"/>
                </a:ext>
              </a:extLst>
            </p:cNvPr>
            <p:cNvSpPr/>
            <p:nvPr/>
          </p:nvSpPr>
          <p:spPr>
            <a:xfrm>
              <a:off x="6945650" y="1502200"/>
              <a:ext cx="59350" cy="59350"/>
            </a:xfrm>
            <a:custGeom>
              <a:avLst/>
              <a:gdLst/>
              <a:ahLst/>
              <a:cxnLst/>
              <a:rect l="l" t="t" r="r" b="b"/>
              <a:pathLst>
                <a:path w="2374" h="2374" extrusionOk="0">
                  <a:moveTo>
                    <a:pt x="1187" y="1"/>
                  </a:moveTo>
                  <a:cubicBezTo>
                    <a:pt x="536" y="1"/>
                    <a:pt x="1" y="535"/>
                    <a:pt x="1" y="1187"/>
                  </a:cubicBezTo>
                  <a:cubicBezTo>
                    <a:pt x="1" y="1847"/>
                    <a:pt x="536" y="2373"/>
                    <a:pt x="1187" y="2373"/>
                  </a:cubicBezTo>
                  <a:cubicBezTo>
                    <a:pt x="1839" y="2373"/>
                    <a:pt x="2373" y="1847"/>
                    <a:pt x="2373" y="1187"/>
                  </a:cubicBezTo>
                  <a:cubicBezTo>
                    <a:pt x="2373" y="535"/>
                    <a:pt x="1839" y="1"/>
                    <a:pt x="1187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681;p42">
              <a:extLst>
                <a:ext uri="{FF2B5EF4-FFF2-40B4-BE49-F238E27FC236}">
                  <a16:creationId xmlns:a16="http://schemas.microsoft.com/office/drawing/2014/main" id="{62F66281-469E-3D3E-3AFA-DFC0A3CF4D3E}"/>
                </a:ext>
              </a:extLst>
            </p:cNvPr>
            <p:cNvSpPr/>
            <p:nvPr/>
          </p:nvSpPr>
          <p:spPr>
            <a:xfrm>
              <a:off x="6936900" y="1354325"/>
              <a:ext cx="76875" cy="65000"/>
            </a:xfrm>
            <a:custGeom>
              <a:avLst/>
              <a:gdLst/>
              <a:ahLst/>
              <a:cxnLst/>
              <a:rect l="l" t="t" r="r" b="b"/>
              <a:pathLst>
                <a:path w="3075" h="2600" extrusionOk="0">
                  <a:moveTo>
                    <a:pt x="2281" y="2499"/>
                  </a:moveTo>
                  <a:lnTo>
                    <a:pt x="3074" y="569"/>
                  </a:lnTo>
                  <a:cubicBezTo>
                    <a:pt x="3074" y="569"/>
                    <a:pt x="2757" y="1"/>
                    <a:pt x="1487" y="68"/>
                  </a:cubicBezTo>
                  <a:cubicBezTo>
                    <a:pt x="217" y="126"/>
                    <a:pt x="0" y="544"/>
                    <a:pt x="0" y="544"/>
                  </a:cubicBezTo>
                  <a:lnTo>
                    <a:pt x="702" y="2599"/>
                  </a:ln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682;p42">
              <a:extLst>
                <a:ext uri="{FF2B5EF4-FFF2-40B4-BE49-F238E27FC236}">
                  <a16:creationId xmlns:a16="http://schemas.microsoft.com/office/drawing/2014/main" id="{57717429-B028-2D19-AEB2-7FCBD0E0ADB7}"/>
                </a:ext>
              </a:extLst>
            </p:cNvPr>
            <p:cNvSpPr/>
            <p:nvPr/>
          </p:nvSpPr>
          <p:spPr>
            <a:xfrm>
              <a:off x="6937100" y="1357675"/>
              <a:ext cx="71025" cy="61650"/>
            </a:xfrm>
            <a:custGeom>
              <a:avLst/>
              <a:gdLst/>
              <a:ahLst/>
              <a:cxnLst/>
              <a:rect l="l" t="t" r="r" b="b"/>
              <a:pathLst>
                <a:path w="2841" h="2466" extrusionOk="0">
                  <a:moveTo>
                    <a:pt x="0" y="427"/>
                  </a:moveTo>
                  <a:lnTo>
                    <a:pt x="694" y="2465"/>
                  </a:lnTo>
                  <a:lnTo>
                    <a:pt x="1880" y="2390"/>
                  </a:lnTo>
                  <a:lnTo>
                    <a:pt x="2841" y="34"/>
                  </a:lnTo>
                  <a:cubicBezTo>
                    <a:pt x="2841" y="34"/>
                    <a:pt x="2055" y="1"/>
                    <a:pt x="1187" y="51"/>
                  </a:cubicBezTo>
                  <a:cubicBezTo>
                    <a:pt x="326" y="109"/>
                    <a:pt x="151" y="301"/>
                    <a:pt x="0" y="427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683;p42">
              <a:extLst>
                <a:ext uri="{FF2B5EF4-FFF2-40B4-BE49-F238E27FC236}">
                  <a16:creationId xmlns:a16="http://schemas.microsoft.com/office/drawing/2014/main" id="{F8A3569E-929F-6D2C-B6DD-5CED2092517E}"/>
                </a:ext>
              </a:extLst>
            </p:cNvPr>
            <p:cNvSpPr/>
            <p:nvPr/>
          </p:nvSpPr>
          <p:spPr>
            <a:xfrm>
              <a:off x="6918725" y="1335750"/>
              <a:ext cx="112175" cy="37000"/>
            </a:xfrm>
            <a:custGeom>
              <a:avLst/>
              <a:gdLst/>
              <a:ahLst/>
              <a:cxnLst/>
              <a:rect l="l" t="t" r="r" b="b"/>
              <a:pathLst>
                <a:path w="4487" h="1480" extrusionOk="0">
                  <a:moveTo>
                    <a:pt x="0" y="318"/>
                  </a:moveTo>
                  <a:lnTo>
                    <a:pt x="4486" y="0"/>
                  </a:lnTo>
                  <a:lnTo>
                    <a:pt x="4486" y="1162"/>
                  </a:lnTo>
                  <a:lnTo>
                    <a:pt x="0" y="1479"/>
                  </a:ln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684;p42">
              <a:extLst>
                <a:ext uri="{FF2B5EF4-FFF2-40B4-BE49-F238E27FC236}">
                  <a16:creationId xmlns:a16="http://schemas.microsoft.com/office/drawing/2014/main" id="{C704F4C0-6C2E-470E-8D81-672468426858}"/>
                </a:ext>
              </a:extLst>
            </p:cNvPr>
            <p:cNvSpPr/>
            <p:nvPr/>
          </p:nvSpPr>
          <p:spPr>
            <a:xfrm>
              <a:off x="7652200" y="1307350"/>
              <a:ext cx="62050" cy="30500"/>
            </a:xfrm>
            <a:custGeom>
              <a:avLst/>
              <a:gdLst/>
              <a:ahLst/>
              <a:cxnLst/>
              <a:rect l="l" t="t" r="r" b="b"/>
              <a:pathLst>
                <a:path w="2482" h="1220" extrusionOk="0">
                  <a:moveTo>
                    <a:pt x="1" y="109"/>
                  </a:moveTo>
                  <a:lnTo>
                    <a:pt x="2482" y="0"/>
                  </a:lnTo>
                  <a:lnTo>
                    <a:pt x="2482" y="1111"/>
                  </a:lnTo>
                  <a:lnTo>
                    <a:pt x="1" y="1220"/>
                  </a:ln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685;p42">
              <a:extLst>
                <a:ext uri="{FF2B5EF4-FFF2-40B4-BE49-F238E27FC236}">
                  <a16:creationId xmlns:a16="http://schemas.microsoft.com/office/drawing/2014/main" id="{9CE34F08-D115-013A-7E90-2650855D6994}"/>
                </a:ext>
              </a:extLst>
            </p:cNvPr>
            <p:cNvSpPr/>
            <p:nvPr/>
          </p:nvSpPr>
          <p:spPr>
            <a:xfrm>
              <a:off x="7605850" y="1339100"/>
              <a:ext cx="161675" cy="181500"/>
            </a:xfrm>
            <a:custGeom>
              <a:avLst/>
              <a:gdLst/>
              <a:ahLst/>
              <a:cxnLst/>
              <a:rect l="l" t="t" r="r" b="b"/>
              <a:pathLst>
                <a:path w="6467" h="7260" extrusionOk="0">
                  <a:moveTo>
                    <a:pt x="3108" y="7260"/>
                  </a:moveTo>
                  <a:cubicBezTo>
                    <a:pt x="4369" y="7260"/>
                    <a:pt x="5497" y="6499"/>
                    <a:pt x="5982" y="5338"/>
                  </a:cubicBezTo>
                  <a:cubicBezTo>
                    <a:pt x="6466" y="4177"/>
                    <a:pt x="6199" y="2840"/>
                    <a:pt x="5305" y="1955"/>
                  </a:cubicBezTo>
                  <a:cubicBezTo>
                    <a:pt x="3350" y="0"/>
                    <a:pt x="0" y="1387"/>
                    <a:pt x="0" y="4152"/>
                  </a:cubicBezTo>
                  <a:cubicBezTo>
                    <a:pt x="8" y="5865"/>
                    <a:pt x="1395" y="7260"/>
                    <a:pt x="3108" y="7260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686;p42">
              <a:extLst>
                <a:ext uri="{FF2B5EF4-FFF2-40B4-BE49-F238E27FC236}">
                  <a16:creationId xmlns:a16="http://schemas.microsoft.com/office/drawing/2014/main" id="{1249C5CB-52DF-A1ED-6C70-85920C5B1A00}"/>
                </a:ext>
              </a:extLst>
            </p:cNvPr>
            <p:cNvSpPr/>
            <p:nvPr/>
          </p:nvSpPr>
          <p:spPr>
            <a:xfrm>
              <a:off x="7601875" y="1334925"/>
              <a:ext cx="170025" cy="170025"/>
            </a:xfrm>
            <a:custGeom>
              <a:avLst/>
              <a:gdLst/>
              <a:ahLst/>
              <a:cxnLst/>
              <a:rect l="l" t="t" r="r" b="b"/>
              <a:pathLst>
                <a:path w="6801" h="6801" extrusionOk="0">
                  <a:moveTo>
                    <a:pt x="3267" y="6800"/>
                  </a:moveTo>
                  <a:cubicBezTo>
                    <a:pt x="4595" y="6800"/>
                    <a:pt x="5781" y="6007"/>
                    <a:pt x="6291" y="4778"/>
                  </a:cubicBezTo>
                  <a:cubicBezTo>
                    <a:pt x="6801" y="3559"/>
                    <a:pt x="6516" y="2155"/>
                    <a:pt x="5581" y="1220"/>
                  </a:cubicBezTo>
                  <a:cubicBezTo>
                    <a:pt x="4645" y="284"/>
                    <a:pt x="3242" y="0"/>
                    <a:pt x="2022" y="510"/>
                  </a:cubicBezTo>
                  <a:cubicBezTo>
                    <a:pt x="794" y="1011"/>
                    <a:pt x="0" y="2205"/>
                    <a:pt x="0" y="3534"/>
                  </a:cubicBezTo>
                  <a:cubicBezTo>
                    <a:pt x="0" y="5330"/>
                    <a:pt x="1462" y="6800"/>
                    <a:pt x="3267" y="6800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687;p42">
              <a:extLst>
                <a:ext uri="{FF2B5EF4-FFF2-40B4-BE49-F238E27FC236}">
                  <a16:creationId xmlns:a16="http://schemas.microsoft.com/office/drawing/2014/main" id="{9D6F8207-5382-2DC4-EA38-4895315D8ECE}"/>
                </a:ext>
              </a:extLst>
            </p:cNvPr>
            <p:cNvSpPr/>
            <p:nvPr/>
          </p:nvSpPr>
          <p:spPr>
            <a:xfrm>
              <a:off x="7588725" y="1355375"/>
              <a:ext cx="165000" cy="146850"/>
            </a:xfrm>
            <a:custGeom>
              <a:avLst/>
              <a:gdLst/>
              <a:ahLst/>
              <a:cxnLst/>
              <a:rect l="l" t="t" r="r" b="b"/>
              <a:pathLst>
                <a:path w="6600" h="5874" extrusionOk="0">
                  <a:moveTo>
                    <a:pt x="3793" y="17"/>
                  </a:moveTo>
                  <a:cubicBezTo>
                    <a:pt x="1278" y="1"/>
                    <a:pt x="0" y="3033"/>
                    <a:pt x="1779" y="4821"/>
                  </a:cubicBezTo>
                  <a:cubicBezTo>
                    <a:pt x="2581" y="5631"/>
                    <a:pt x="3793" y="5874"/>
                    <a:pt x="4854" y="5439"/>
                  </a:cubicBezTo>
                  <a:cubicBezTo>
                    <a:pt x="5906" y="5005"/>
                    <a:pt x="6600" y="3977"/>
                    <a:pt x="6600" y="2833"/>
                  </a:cubicBezTo>
                  <a:cubicBezTo>
                    <a:pt x="6583" y="1287"/>
                    <a:pt x="5338" y="34"/>
                    <a:pt x="3793" y="17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688;p42">
              <a:extLst>
                <a:ext uri="{FF2B5EF4-FFF2-40B4-BE49-F238E27FC236}">
                  <a16:creationId xmlns:a16="http://schemas.microsoft.com/office/drawing/2014/main" id="{DED7CEF4-7565-3E9A-5D8C-0459AFA94B0A}"/>
                </a:ext>
              </a:extLst>
            </p:cNvPr>
            <p:cNvSpPr/>
            <p:nvPr/>
          </p:nvSpPr>
          <p:spPr>
            <a:xfrm>
              <a:off x="7657625" y="1399500"/>
              <a:ext cx="52025" cy="47375"/>
            </a:xfrm>
            <a:custGeom>
              <a:avLst/>
              <a:gdLst/>
              <a:ahLst/>
              <a:cxnLst/>
              <a:rect l="l" t="t" r="r" b="b"/>
              <a:pathLst>
                <a:path w="2081" h="1895" extrusionOk="0">
                  <a:moveTo>
                    <a:pt x="1038" y="0"/>
                  </a:moveTo>
                  <a:cubicBezTo>
                    <a:pt x="794" y="0"/>
                    <a:pt x="552" y="94"/>
                    <a:pt x="368" y="282"/>
                  </a:cubicBezTo>
                  <a:cubicBezTo>
                    <a:pt x="1" y="650"/>
                    <a:pt x="1" y="1251"/>
                    <a:pt x="368" y="1619"/>
                  </a:cubicBezTo>
                  <a:cubicBezTo>
                    <a:pt x="552" y="1803"/>
                    <a:pt x="794" y="1895"/>
                    <a:pt x="1038" y="1895"/>
                  </a:cubicBezTo>
                  <a:cubicBezTo>
                    <a:pt x="1281" y="1895"/>
                    <a:pt x="1525" y="1803"/>
                    <a:pt x="1713" y="1619"/>
                  </a:cubicBezTo>
                  <a:cubicBezTo>
                    <a:pt x="2081" y="1251"/>
                    <a:pt x="2081" y="650"/>
                    <a:pt x="1713" y="282"/>
                  </a:cubicBezTo>
                  <a:cubicBezTo>
                    <a:pt x="1525" y="94"/>
                    <a:pt x="1281" y="0"/>
                    <a:pt x="1038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689;p42">
              <a:extLst>
                <a:ext uri="{FF2B5EF4-FFF2-40B4-BE49-F238E27FC236}">
                  <a16:creationId xmlns:a16="http://schemas.microsoft.com/office/drawing/2014/main" id="{61117081-95A7-5B00-F6FA-7BC6E249BA4A}"/>
                </a:ext>
              </a:extLst>
            </p:cNvPr>
            <p:cNvSpPr/>
            <p:nvPr/>
          </p:nvSpPr>
          <p:spPr>
            <a:xfrm>
              <a:off x="7664525" y="1397575"/>
              <a:ext cx="44725" cy="44700"/>
            </a:xfrm>
            <a:custGeom>
              <a:avLst/>
              <a:gdLst/>
              <a:ahLst/>
              <a:cxnLst/>
              <a:rect l="l" t="t" r="r" b="b"/>
              <a:pathLst>
                <a:path w="1789" h="1788" extrusionOk="0">
                  <a:moveTo>
                    <a:pt x="761" y="1788"/>
                  </a:moveTo>
                  <a:cubicBezTo>
                    <a:pt x="1446" y="1788"/>
                    <a:pt x="1788" y="961"/>
                    <a:pt x="1304" y="485"/>
                  </a:cubicBezTo>
                  <a:cubicBezTo>
                    <a:pt x="819" y="0"/>
                    <a:pt x="1" y="343"/>
                    <a:pt x="1" y="1028"/>
                  </a:cubicBezTo>
                  <a:cubicBezTo>
                    <a:pt x="1" y="1445"/>
                    <a:pt x="343" y="1788"/>
                    <a:pt x="761" y="1788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690;p42">
              <a:extLst>
                <a:ext uri="{FF2B5EF4-FFF2-40B4-BE49-F238E27FC236}">
                  <a16:creationId xmlns:a16="http://schemas.microsoft.com/office/drawing/2014/main" id="{409D4716-1331-15C6-E409-CD3A7712E0A4}"/>
                </a:ext>
              </a:extLst>
            </p:cNvPr>
            <p:cNvSpPr/>
            <p:nvPr/>
          </p:nvSpPr>
          <p:spPr>
            <a:xfrm>
              <a:off x="7658875" y="1308400"/>
              <a:ext cx="49525" cy="41775"/>
            </a:xfrm>
            <a:custGeom>
              <a:avLst/>
              <a:gdLst/>
              <a:ahLst/>
              <a:cxnLst/>
              <a:rect l="l" t="t" r="r" b="b"/>
              <a:pathLst>
                <a:path w="1981" h="1671" extrusionOk="0">
                  <a:moveTo>
                    <a:pt x="1471" y="1612"/>
                  </a:moveTo>
                  <a:lnTo>
                    <a:pt x="1981" y="368"/>
                  </a:lnTo>
                  <a:cubicBezTo>
                    <a:pt x="1981" y="368"/>
                    <a:pt x="1772" y="0"/>
                    <a:pt x="962" y="42"/>
                  </a:cubicBezTo>
                  <a:cubicBezTo>
                    <a:pt x="151" y="84"/>
                    <a:pt x="1" y="343"/>
                    <a:pt x="1" y="343"/>
                  </a:cubicBezTo>
                  <a:lnTo>
                    <a:pt x="452" y="1671"/>
                  </a:ln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691;p42">
              <a:extLst>
                <a:ext uri="{FF2B5EF4-FFF2-40B4-BE49-F238E27FC236}">
                  <a16:creationId xmlns:a16="http://schemas.microsoft.com/office/drawing/2014/main" id="{9CD41311-2F6D-F77E-FF26-D87BE950F016}"/>
                </a:ext>
              </a:extLst>
            </p:cNvPr>
            <p:cNvSpPr/>
            <p:nvPr/>
          </p:nvSpPr>
          <p:spPr>
            <a:xfrm>
              <a:off x="7659100" y="1310275"/>
              <a:ext cx="41575" cy="39900"/>
            </a:xfrm>
            <a:custGeom>
              <a:avLst/>
              <a:gdLst/>
              <a:ahLst/>
              <a:cxnLst/>
              <a:rect l="l" t="t" r="r" b="b"/>
              <a:pathLst>
                <a:path w="1663" h="1596" extrusionOk="0">
                  <a:moveTo>
                    <a:pt x="0" y="284"/>
                  </a:moveTo>
                  <a:lnTo>
                    <a:pt x="443" y="1596"/>
                  </a:lnTo>
                  <a:lnTo>
                    <a:pt x="1203" y="1554"/>
                  </a:lnTo>
                  <a:lnTo>
                    <a:pt x="1663" y="376"/>
                  </a:lnTo>
                  <a:cubicBezTo>
                    <a:pt x="1663" y="376"/>
                    <a:pt x="1421" y="0"/>
                    <a:pt x="761" y="42"/>
                  </a:cubicBezTo>
                  <a:cubicBezTo>
                    <a:pt x="309" y="75"/>
                    <a:pt x="92" y="201"/>
                    <a:pt x="0" y="284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692;p42">
              <a:extLst>
                <a:ext uri="{FF2B5EF4-FFF2-40B4-BE49-F238E27FC236}">
                  <a16:creationId xmlns:a16="http://schemas.microsoft.com/office/drawing/2014/main" id="{D703BAF6-BD97-114E-49F9-70FC7C231435}"/>
                </a:ext>
              </a:extLst>
            </p:cNvPr>
            <p:cNvSpPr/>
            <p:nvPr/>
          </p:nvSpPr>
          <p:spPr>
            <a:xfrm>
              <a:off x="7647200" y="1296475"/>
              <a:ext cx="72275" cy="23625"/>
            </a:xfrm>
            <a:custGeom>
              <a:avLst/>
              <a:gdLst/>
              <a:ahLst/>
              <a:cxnLst/>
              <a:rect l="l" t="t" r="r" b="b"/>
              <a:pathLst>
                <a:path w="2891" h="945" extrusionOk="0">
                  <a:moveTo>
                    <a:pt x="0" y="201"/>
                  </a:moveTo>
                  <a:lnTo>
                    <a:pt x="2891" y="1"/>
                  </a:lnTo>
                  <a:lnTo>
                    <a:pt x="2891" y="744"/>
                  </a:lnTo>
                  <a:lnTo>
                    <a:pt x="0" y="945"/>
                  </a:ln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0" name="Google Shape;106;p14"/>
          <p:cNvGrpSpPr/>
          <p:nvPr/>
        </p:nvGrpSpPr>
        <p:grpSpPr>
          <a:xfrm>
            <a:off x="46018" y="-245496"/>
            <a:ext cx="17702477" cy="1876248"/>
            <a:chOff x="0" y="-47625"/>
            <a:chExt cx="1282878" cy="188835"/>
          </a:xfrm>
        </p:grpSpPr>
        <p:sp>
          <p:nvSpPr>
            <p:cNvPr id="211" name="Google Shape;107;p14"/>
            <p:cNvSpPr/>
            <p:nvPr/>
          </p:nvSpPr>
          <p:spPr>
            <a:xfrm>
              <a:off x="0" y="0"/>
              <a:ext cx="1282878" cy="141210"/>
            </a:xfrm>
            <a:custGeom>
              <a:avLst/>
              <a:gdLst/>
              <a:ahLst/>
              <a:cxnLst/>
              <a:rect l="l" t="t" r="r" b="b"/>
              <a:pathLst>
                <a:path w="1282878" h="141210" extrusionOk="0">
                  <a:moveTo>
                    <a:pt x="70605" y="0"/>
                  </a:moveTo>
                  <a:lnTo>
                    <a:pt x="1212273" y="0"/>
                  </a:lnTo>
                  <a:cubicBezTo>
                    <a:pt x="1230999" y="0"/>
                    <a:pt x="1248958" y="7439"/>
                    <a:pt x="1262199" y="20680"/>
                  </a:cubicBezTo>
                  <a:cubicBezTo>
                    <a:pt x="1275440" y="33921"/>
                    <a:pt x="1282878" y="51879"/>
                    <a:pt x="1282878" y="70605"/>
                  </a:cubicBezTo>
                  <a:lnTo>
                    <a:pt x="1282878" y="70605"/>
                  </a:lnTo>
                  <a:cubicBezTo>
                    <a:pt x="1282878" y="109599"/>
                    <a:pt x="1251267" y="141210"/>
                    <a:pt x="1212273" y="141210"/>
                  </a:cubicBezTo>
                  <a:lnTo>
                    <a:pt x="70605" y="141210"/>
                  </a:lnTo>
                  <a:cubicBezTo>
                    <a:pt x="31611" y="141210"/>
                    <a:pt x="0" y="109599"/>
                    <a:pt x="0" y="70605"/>
                  </a:cubicBezTo>
                  <a:lnTo>
                    <a:pt x="0" y="70605"/>
                  </a:lnTo>
                  <a:cubicBezTo>
                    <a:pt x="0" y="31611"/>
                    <a:pt x="31611" y="0"/>
                    <a:pt x="70605" y="0"/>
                  </a:cubicBezTo>
                  <a:close/>
                </a:path>
              </a:pathLst>
            </a:custGeom>
            <a:solidFill>
              <a:srgbClr val="70ABF1"/>
            </a:solidFill>
            <a:ln w="762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108;p14"/>
            <p:cNvSpPr txBox="1"/>
            <p:nvPr/>
          </p:nvSpPr>
          <p:spPr>
            <a:xfrm>
              <a:off x="0" y="-47625"/>
              <a:ext cx="1282878" cy="1888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755174" y="653133"/>
            <a:ext cx="148010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DATA CLEANING AND PREPROCESSING</a:t>
            </a:r>
            <a:endParaRPr lang="en-US" sz="4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161" y="2032510"/>
            <a:ext cx="7357514" cy="559696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67900" y="3521726"/>
            <a:ext cx="7123244" cy="596906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0D4F8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oogle Shape;96;p13"/>
          <p:cNvGrpSpPr/>
          <p:nvPr/>
        </p:nvGrpSpPr>
        <p:grpSpPr>
          <a:xfrm>
            <a:off x="0" y="-409960"/>
            <a:ext cx="12651418" cy="2307298"/>
            <a:chOff x="0" y="-47625"/>
            <a:chExt cx="923367" cy="168398"/>
          </a:xfrm>
        </p:grpSpPr>
        <p:sp>
          <p:nvSpPr>
            <p:cNvPr id="97" name="Google Shape;97;p13"/>
            <p:cNvSpPr/>
            <p:nvPr/>
          </p:nvSpPr>
          <p:spPr>
            <a:xfrm>
              <a:off x="0" y="0"/>
              <a:ext cx="923367" cy="120773"/>
            </a:xfrm>
            <a:custGeom>
              <a:avLst/>
              <a:gdLst/>
              <a:ahLst/>
              <a:cxnLst/>
              <a:rect l="l" t="t" r="r" b="b"/>
              <a:pathLst>
                <a:path w="923367" h="120773" extrusionOk="0">
                  <a:moveTo>
                    <a:pt x="60387" y="0"/>
                  </a:moveTo>
                  <a:lnTo>
                    <a:pt x="862980" y="0"/>
                  </a:lnTo>
                  <a:cubicBezTo>
                    <a:pt x="878995" y="0"/>
                    <a:pt x="894355" y="6362"/>
                    <a:pt x="905680" y="17687"/>
                  </a:cubicBezTo>
                  <a:cubicBezTo>
                    <a:pt x="917004" y="29012"/>
                    <a:pt x="923367" y="44371"/>
                    <a:pt x="923367" y="60387"/>
                  </a:cubicBezTo>
                  <a:lnTo>
                    <a:pt x="923367" y="60387"/>
                  </a:lnTo>
                  <a:cubicBezTo>
                    <a:pt x="923367" y="76402"/>
                    <a:pt x="917004" y="91762"/>
                    <a:pt x="905680" y="103087"/>
                  </a:cubicBezTo>
                  <a:cubicBezTo>
                    <a:pt x="894355" y="114411"/>
                    <a:pt x="878995" y="120773"/>
                    <a:pt x="862980" y="120773"/>
                  </a:cubicBezTo>
                  <a:lnTo>
                    <a:pt x="60387" y="120773"/>
                  </a:lnTo>
                  <a:cubicBezTo>
                    <a:pt x="44371" y="120773"/>
                    <a:pt x="29012" y="114411"/>
                    <a:pt x="17687" y="103087"/>
                  </a:cubicBezTo>
                  <a:cubicBezTo>
                    <a:pt x="6362" y="91762"/>
                    <a:pt x="0" y="76402"/>
                    <a:pt x="0" y="60387"/>
                  </a:cubicBezTo>
                  <a:lnTo>
                    <a:pt x="0" y="60387"/>
                  </a:lnTo>
                  <a:cubicBezTo>
                    <a:pt x="0" y="44371"/>
                    <a:pt x="6362" y="29012"/>
                    <a:pt x="17687" y="17687"/>
                  </a:cubicBezTo>
                  <a:cubicBezTo>
                    <a:pt x="29012" y="6362"/>
                    <a:pt x="44371" y="0"/>
                    <a:pt x="60387" y="0"/>
                  </a:cubicBezTo>
                  <a:close/>
                </a:path>
              </a:pathLst>
            </a:custGeom>
            <a:solidFill>
              <a:srgbClr val="70ABF1"/>
            </a:solidFill>
            <a:ln w="762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3"/>
            <p:cNvSpPr txBox="1"/>
            <p:nvPr/>
          </p:nvSpPr>
          <p:spPr>
            <a:xfrm>
              <a:off x="0" y="-47625"/>
              <a:ext cx="923367" cy="16839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9" name="Google Shape;89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5202" y="429767"/>
            <a:ext cx="7812473" cy="334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89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654086" y="7615117"/>
            <a:ext cx="7812473" cy="33482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769673" y="554182"/>
            <a:ext cx="95042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EDA INSIGHTS</a:t>
            </a:r>
            <a:endParaRPr lang="en-US" sz="4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4" name="Google Shape;612;p42">
            <a:extLst>
              <a:ext uri="{FF2B5EF4-FFF2-40B4-BE49-F238E27FC236}">
                <a16:creationId xmlns:a16="http://schemas.microsoft.com/office/drawing/2014/main" id="{0DBB7EDA-E4AE-0D40-7624-8C09292941FA}"/>
              </a:ext>
            </a:extLst>
          </p:cNvPr>
          <p:cNvGrpSpPr/>
          <p:nvPr/>
        </p:nvGrpSpPr>
        <p:grpSpPr>
          <a:xfrm rot="935535">
            <a:off x="11693816" y="-63545"/>
            <a:ext cx="5047639" cy="1786649"/>
            <a:chOff x="4200950" y="429125"/>
            <a:chExt cx="4150500" cy="1300125"/>
          </a:xfrm>
          <a:solidFill>
            <a:schemeClr val="accent1">
              <a:lumMod val="75000"/>
            </a:schemeClr>
          </a:solidFill>
        </p:grpSpPr>
        <p:sp>
          <p:nvSpPr>
            <p:cNvPr id="15" name="Google Shape;613;p42">
              <a:extLst>
                <a:ext uri="{FF2B5EF4-FFF2-40B4-BE49-F238E27FC236}">
                  <a16:creationId xmlns:a16="http://schemas.microsoft.com/office/drawing/2014/main" id="{EE2BC537-E25C-65B0-5F11-89E0A8738820}"/>
                </a:ext>
              </a:extLst>
            </p:cNvPr>
            <p:cNvSpPr/>
            <p:nvPr/>
          </p:nvSpPr>
          <p:spPr>
            <a:xfrm>
              <a:off x="5810975" y="1410100"/>
              <a:ext cx="21325" cy="266925"/>
            </a:xfrm>
            <a:custGeom>
              <a:avLst/>
              <a:gdLst/>
              <a:ahLst/>
              <a:cxnLst/>
              <a:rect l="l" t="t" r="r" b="b"/>
              <a:pathLst>
                <a:path w="853" h="10677" extrusionOk="0">
                  <a:moveTo>
                    <a:pt x="0" y="0"/>
                  </a:moveTo>
                  <a:lnTo>
                    <a:pt x="0" y="10677"/>
                  </a:lnTo>
                  <a:lnTo>
                    <a:pt x="853" y="10677"/>
                  </a:lnTo>
                  <a:lnTo>
                    <a:pt x="853" y="0"/>
                  </a:ln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614;p42">
              <a:extLst>
                <a:ext uri="{FF2B5EF4-FFF2-40B4-BE49-F238E27FC236}">
                  <a16:creationId xmlns:a16="http://schemas.microsoft.com/office/drawing/2014/main" id="{20BA07B9-38FF-48E1-C077-08270F44D72A}"/>
                </a:ext>
              </a:extLst>
            </p:cNvPr>
            <p:cNvSpPr/>
            <p:nvPr/>
          </p:nvSpPr>
          <p:spPr>
            <a:xfrm>
              <a:off x="5740600" y="1609975"/>
              <a:ext cx="47000" cy="119275"/>
            </a:xfrm>
            <a:custGeom>
              <a:avLst/>
              <a:gdLst/>
              <a:ahLst/>
              <a:cxnLst/>
              <a:rect l="l" t="t" r="r" b="b"/>
              <a:pathLst>
                <a:path w="1880" h="4771" extrusionOk="0">
                  <a:moveTo>
                    <a:pt x="635" y="0"/>
                  </a:moveTo>
                  <a:cubicBezTo>
                    <a:pt x="284" y="0"/>
                    <a:pt x="0" y="284"/>
                    <a:pt x="0" y="635"/>
                  </a:cubicBezTo>
                  <a:lnTo>
                    <a:pt x="0" y="4144"/>
                  </a:lnTo>
                  <a:cubicBezTo>
                    <a:pt x="0" y="4495"/>
                    <a:pt x="284" y="4770"/>
                    <a:pt x="635" y="4770"/>
                  </a:cubicBezTo>
                  <a:lnTo>
                    <a:pt x="1245" y="4770"/>
                  </a:lnTo>
                  <a:cubicBezTo>
                    <a:pt x="1596" y="4770"/>
                    <a:pt x="1880" y="4495"/>
                    <a:pt x="1880" y="4144"/>
                  </a:cubicBezTo>
                  <a:lnTo>
                    <a:pt x="1880" y="635"/>
                  </a:lnTo>
                  <a:cubicBezTo>
                    <a:pt x="1880" y="284"/>
                    <a:pt x="1596" y="0"/>
                    <a:pt x="1245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615;p42">
              <a:extLst>
                <a:ext uri="{FF2B5EF4-FFF2-40B4-BE49-F238E27FC236}">
                  <a16:creationId xmlns:a16="http://schemas.microsoft.com/office/drawing/2014/main" id="{5E360FBF-4947-04FA-8395-8CBE289FF21A}"/>
                </a:ext>
              </a:extLst>
            </p:cNvPr>
            <p:cNvSpPr/>
            <p:nvPr/>
          </p:nvSpPr>
          <p:spPr>
            <a:xfrm>
              <a:off x="5855675" y="1609975"/>
              <a:ext cx="47000" cy="119275"/>
            </a:xfrm>
            <a:custGeom>
              <a:avLst/>
              <a:gdLst/>
              <a:ahLst/>
              <a:cxnLst/>
              <a:rect l="l" t="t" r="r" b="b"/>
              <a:pathLst>
                <a:path w="1880" h="4771" extrusionOk="0">
                  <a:moveTo>
                    <a:pt x="635" y="0"/>
                  </a:moveTo>
                  <a:cubicBezTo>
                    <a:pt x="284" y="0"/>
                    <a:pt x="0" y="284"/>
                    <a:pt x="0" y="635"/>
                  </a:cubicBezTo>
                  <a:lnTo>
                    <a:pt x="0" y="4144"/>
                  </a:lnTo>
                  <a:cubicBezTo>
                    <a:pt x="0" y="4495"/>
                    <a:pt x="284" y="4770"/>
                    <a:pt x="635" y="4770"/>
                  </a:cubicBezTo>
                  <a:lnTo>
                    <a:pt x="1245" y="4770"/>
                  </a:lnTo>
                  <a:cubicBezTo>
                    <a:pt x="1596" y="4770"/>
                    <a:pt x="1880" y="4495"/>
                    <a:pt x="1880" y="4144"/>
                  </a:cubicBezTo>
                  <a:lnTo>
                    <a:pt x="1880" y="635"/>
                  </a:lnTo>
                  <a:cubicBezTo>
                    <a:pt x="1880" y="284"/>
                    <a:pt x="1596" y="0"/>
                    <a:pt x="1245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616;p42">
              <a:extLst>
                <a:ext uri="{FF2B5EF4-FFF2-40B4-BE49-F238E27FC236}">
                  <a16:creationId xmlns:a16="http://schemas.microsoft.com/office/drawing/2014/main" id="{5FA1D66D-5C58-5810-A3CB-846826C0F420}"/>
                </a:ext>
              </a:extLst>
            </p:cNvPr>
            <p:cNvSpPr/>
            <p:nvPr/>
          </p:nvSpPr>
          <p:spPr>
            <a:xfrm>
              <a:off x="5787575" y="1649450"/>
              <a:ext cx="15900" cy="40525"/>
            </a:xfrm>
            <a:custGeom>
              <a:avLst/>
              <a:gdLst/>
              <a:ahLst/>
              <a:cxnLst/>
              <a:rect l="l" t="t" r="r" b="b"/>
              <a:pathLst>
                <a:path w="636" h="1621" extrusionOk="0">
                  <a:moveTo>
                    <a:pt x="210" y="0"/>
                  </a:moveTo>
                  <a:cubicBezTo>
                    <a:pt x="93" y="0"/>
                    <a:pt x="1" y="92"/>
                    <a:pt x="1" y="209"/>
                  </a:cubicBezTo>
                  <a:lnTo>
                    <a:pt x="1" y="1404"/>
                  </a:lnTo>
                  <a:cubicBezTo>
                    <a:pt x="1" y="1529"/>
                    <a:pt x="93" y="1621"/>
                    <a:pt x="210" y="1621"/>
                  </a:cubicBezTo>
                  <a:lnTo>
                    <a:pt x="418" y="1621"/>
                  </a:lnTo>
                  <a:cubicBezTo>
                    <a:pt x="544" y="1621"/>
                    <a:pt x="636" y="1529"/>
                    <a:pt x="636" y="1404"/>
                  </a:cubicBezTo>
                  <a:lnTo>
                    <a:pt x="636" y="209"/>
                  </a:lnTo>
                  <a:cubicBezTo>
                    <a:pt x="636" y="92"/>
                    <a:pt x="544" y="0"/>
                    <a:pt x="418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617;p42">
              <a:extLst>
                <a:ext uri="{FF2B5EF4-FFF2-40B4-BE49-F238E27FC236}">
                  <a16:creationId xmlns:a16="http://schemas.microsoft.com/office/drawing/2014/main" id="{D407D95C-64A4-A3AB-1FF6-4DD06B980167}"/>
                </a:ext>
              </a:extLst>
            </p:cNvPr>
            <p:cNvSpPr/>
            <p:nvPr/>
          </p:nvSpPr>
          <p:spPr>
            <a:xfrm>
              <a:off x="5839800" y="1649450"/>
              <a:ext cx="15900" cy="40525"/>
            </a:xfrm>
            <a:custGeom>
              <a:avLst/>
              <a:gdLst/>
              <a:ahLst/>
              <a:cxnLst/>
              <a:rect l="l" t="t" r="r" b="b"/>
              <a:pathLst>
                <a:path w="636" h="1621" extrusionOk="0">
                  <a:moveTo>
                    <a:pt x="217" y="0"/>
                  </a:moveTo>
                  <a:cubicBezTo>
                    <a:pt x="92" y="0"/>
                    <a:pt x="0" y="92"/>
                    <a:pt x="0" y="209"/>
                  </a:cubicBezTo>
                  <a:lnTo>
                    <a:pt x="0" y="1404"/>
                  </a:lnTo>
                  <a:cubicBezTo>
                    <a:pt x="0" y="1529"/>
                    <a:pt x="92" y="1621"/>
                    <a:pt x="217" y="1621"/>
                  </a:cubicBezTo>
                  <a:lnTo>
                    <a:pt x="426" y="1621"/>
                  </a:lnTo>
                  <a:cubicBezTo>
                    <a:pt x="543" y="1621"/>
                    <a:pt x="635" y="1529"/>
                    <a:pt x="635" y="1404"/>
                  </a:cubicBezTo>
                  <a:lnTo>
                    <a:pt x="635" y="209"/>
                  </a:lnTo>
                  <a:cubicBezTo>
                    <a:pt x="635" y="92"/>
                    <a:pt x="543" y="0"/>
                    <a:pt x="426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618;p42">
              <a:extLst>
                <a:ext uri="{FF2B5EF4-FFF2-40B4-BE49-F238E27FC236}">
                  <a16:creationId xmlns:a16="http://schemas.microsoft.com/office/drawing/2014/main" id="{80E90032-9413-0937-31B5-A12473318CF3}"/>
                </a:ext>
              </a:extLst>
            </p:cNvPr>
            <p:cNvSpPr/>
            <p:nvPr/>
          </p:nvSpPr>
          <p:spPr>
            <a:xfrm>
              <a:off x="5795525" y="1662400"/>
              <a:ext cx="52225" cy="14425"/>
            </a:xfrm>
            <a:custGeom>
              <a:avLst/>
              <a:gdLst/>
              <a:ahLst/>
              <a:cxnLst/>
              <a:rect l="l" t="t" r="r" b="b"/>
              <a:pathLst>
                <a:path w="2089" h="577" extrusionOk="0">
                  <a:moveTo>
                    <a:pt x="0" y="0"/>
                  </a:moveTo>
                  <a:lnTo>
                    <a:pt x="0" y="576"/>
                  </a:lnTo>
                  <a:lnTo>
                    <a:pt x="2089" y="576"/>
                  </a:lnTo>
                  <a:lnTo>
                    <a:pt x="2089" y="0"/>
                  </a:ln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619;p42">
              <a:extLst>
                <a:ext uri="{FF2B5EF4-FFF2-40B4-BE49-F238E27FC236}">
                  <a16:creationId xmlns:a16="http://schemas.microsoft.com/office/drawing/2014/main" id="{AB57A752-74FE-836D-2F1A-3466971152D3}"/>
                </a:ext>
              </a:extLst>
            </p:cNvPr>
            <p:cNvSpPr/>
            <p:nvPr/>
          </p:nvSpPr>
          <p:spPr>
            <a:xfrm>
              <a:off x="5788200" y="1410100"/>
              <a:ext cx="44100" cy="266925"/>
            </a:xfrm>
            <a:custGeom>
              <a:avLst/>
              <a:gdLst/>
              <a:ahLst/>
              <a:cxnLst/>
              <a:rect l="l" t="t" r="r" b="b"/>
              <a:pathLst>
                <a:path w="1764" h="10677" extrusionOk="0">
                  <a:moveTo>
                    <a:pt x="1" y="0"/>
                  </a:moveTo>
                  <a:lnTo>
                    <a:pt x="1764" y="0"/>
                  </a:lnTo>
                  <a:lnTo>
                    <a:pt x="1764" y="10677"/>
                  </a:lnTo>
                  <a:lnTo>
                    <a:pt x="1" y="6400"/>
                  </a:ln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620;p42">
              <a:extLst>
                <a:ext uri="{FF2B5EF4-FFF2-40B4-BE49-F238E27FC236}">
                  <a16:creationId xmlns:a16="http://schemas.microsoft.com/office/drawing/2014/main" id="{C472E096-0BA6-0239-E583-10F19283E295}"/>
                </a:ext>
              </a:extLst>
            </p:cNvPr>
            <p:cNvSpPr/>
            <p:nvPr/>
          </p:nvSpPr>
          <p:spPr>
            <a:xfrm>
              <a:off x="4200950" y="1236750"/>
              <a:ext cx="1891775" cy="207000"/>
            </a:xfrm>
            <a:custGeom>
              <a:avLst/>
              <a:gdLst/>
              <a:ahLst/>
              <a:cxnLst/>
              <a:rect l="l" t="t" r="r" b="b"/>
              <a:pathLst>
                <a:path w="75671" h="8280" extrusionOk="0">
                  <a:moveTo>
                    <a:pt x="2707" y="2064"/>
                  </a:moveTo>
                  <a:lnTo>
                    <a:pt x="75579" y="8279"/>
                  </a:lnTo>
                  <a:cubicBezTo>
                    <a:pt x="75654" y="7519"/>
                    <a:pt x="75487" y="5447"/>
                    <a:pt x="75671" y="4729"/>
                  </a:cubicBezTo>
                  <a:lnTo>
                    <a:pt x="3158" y="193"/>
                  </a:lnTo>
                  <a:cubicBezTo>
                    <a:pt x="0" y="1"/>
                    <a:pt x="343" y="1864"/>
                    <a:pt x="2707" y="2064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621;p42">
              <a:extLst>
                <a:ext uri="{FF2B5EF4-FFF2-40B4-BE49-F238E27FC236}">
                  <a16:creationId xmlns:a16="http://schemas.microsoft.com/office/drawing/2014/main" id="{37774261-989A-29C8-4DC8-E7AE4D2C16CB}"/>
                </a:ext>
              </a:extLst>
            </p:cNvPr>
            <p:cNvSpPr/>
            <p:nvPr/>
          </p:nvSpPr>
          <p:spPr>
            <a:xfrm>
              <a:off x="4276950" y="1250750"/>
              <a:ext cx="1814125" cy="168975"/>
            </a:xfrm>
            <a:custGeom>
              <a:avLst/>
              <a:gdLst/>
              <a:ahLst/>
              <a:cxnLst/>
              <a:rect l="l" t="t" r="r" b="b"/>
              <a:pathLst>
                <a:path w="72565" h="6759" extrusionOk="0">
                  <a:moveTo>
                    <a:pt x="72556" y="6759"/>
                  </a:moveTo>
                  <a:cubicBezTo>
                    <a:pt x="72547" y="6040"/>
                    <a:pt x="72522" y="5171"/>
                    <a:pt x="72564" y="4578"/>
                  </a:cubicBezTo>
                  <a:lnTo>
                    <a:pt x="1638" y="109"/>
                  </a:lnTo>
                  <a:cubicBezTo>
                    <a:pt x="1" y="0"/>
                    <a:pt x="176" y="978"/>
                    <a:pt x="1404" y="1070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622;p42">
              <a:extLst>
                <a:ext uri="{FF2B5EF4-FFF2-40B4-BE49-F238E27FC236}">
                  <a16:creationId xmlns:a16="http://schemas.microsoft.com/office/drawing/2014/main" id="{2EF90235-DAA5-A110-F28F-9E0BA351FDF6}"/>
                </a:ext>
              </a:extLst>
            </p:cNvPr>
            <p:cNvSpPr/>
            <p:nvPr/>
          </p:nvSpPr>
          <p:spPr>
            <a:xfrm>
              <a:off x="5529450" y="1352675"/>
              <a:ext cx="96500" cy="47625"/>
            </a:xfrm>
            <a:custGeom>
              <a:avLst/>
              <a:gdLst/>
              <a:ahLst/>
              <a:cxnLst/>
              <a:rect l="l" t="t" r="r" b="b"/>
              <a:pathLst>
                <a:path w="3860" h="1905" extrusionOk="0">
                  <a:moveTo>
                    <a:pt x="3860" y="176"/>
                  </a:moveTo>
                  <a:lnTo>
                    <a:pt x="0" y="0"/>
                  </a:lnTo>
                  <a:lnTo>
                    <a:pt x="0" y="1729"/>
                  </a:lnTo>
                  <a:lnTo>
                    <a:pt x="3860" y="1905"/>
                  </a:ln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623;p42">
              <a:extLst>
                <a:ext uri="{FF2B5EF4-FFF2-40B4-BE49-F238E27FC236}">
                  <a16:creationId xmlns:a16="http://schemas.microsoft.com/office/drawing/2014/main" id="{69FF42F3-0741-379C-8475-1EF3405C9A54}"/>
                </a:ext>
              </a:extLst>
            </p:cNvPr>
            <p:cNvSpPr/>
            <p:nvPr/>
          </p:nvSpPr>
          <p:spPr>
            <a:xfrm>
              <a:off x="4222025" y="1262450"/>
              <a:ext cx="1877400" cy="183375"/>
            </a:xfrm>
            <a:custGeom>
              <a:avLst/>
              <a:gdLst/>
              <a:ahLst/>
              <a:cxnLst/>
              <a:rect l="l" t="t" r="r" b="b"/>
              <a:pathLst>
                <a:path w="75096" h="7335" extrusionOk="0">
                  <a:moveTo>
                    <a:pt x="1864" y="1036"/>
                  </a:moveTo>
                  <a:lnTo>
                    <a:pt x="74995" y="7335"/>
                  </a:lnTo>
                  <a:cubicBezTo>
                    <a:pt x="74995" y="7101"/>
                    <a:pt x="74744" y="6784"/>
                    <a:pt x="74761" y="6583"/>
                  </a:cubicBezTo>
                  <a:cubicBezTo>
                    <a:pt x="74928" y="6190"/>
                    <a:pt x="75095" y="6500"/>
                    <a:pt x="75095" y="6316"/>
                  </a:cubicBezTo>
                  <a:lnTo>
                    <a:pt x="2089" y="510"/>
                  </a:lnTo>
                  <a:cubicBezTo>
                    <a:pt x="1070" y="426"/>
                    <a:pt x="302" y="259"/>
                    <a:pt x="1" y="0"/>
                  </a:cubicBezTo>
                  <a:cubicBezTo>
                    <a:pt x="185" y="760"/>
                    <a:pt x="1137" y="978"/>
                    <a:pt x="1864" y="1036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624;p42">
              <a:extLst>
                <a:ext uri="{FF2B5EF4-FFF2-40B4-BE49-F238E27FC236}">
                  <a16:creationId xmlns:a16="http://schemas.microsoft.com/office/drawing/2014/main" id="{372CCA6E-2FFB-88DE-CE92-EDC5AC101BEE}"/>
                </a:ext>
              </a:extLst>
            </p:cNvPr>
            <p:cNvSpPr/>
            <p:nvPr/>
          </p:nvSpPr>
          <p:spPr>
            <a:xfrm>
              <a:off x="5456550" y="1432450"/>
              <a:ext cx="250850" cy="250850"/>
            </a:xfrm>
            <a:custGeom>
              <a:avLst/>
              <a:gdLst/>
              <a:ahLst/>
              <a:cxnLst/>
              <a:rect l="l" t="t" r="r" b="b"/>
              <a:pathLst>
                <a:path w="10034" h="10034" extrusionOk="0">
                  <a:moveTo>
                    <a:pt x="4829" y="10033"/>
                  </a:moveTo>
                  <a:cubicBezTo>
                    <a:pt x="6776" y="10033"/>
                    <a:pt x="8538" y="8856"/>
                    <a:pt x="9282" y="7051"/>
                  </a:cubicBezTo>
                  <a:cubicBezTo>
                    <a:pt x="10034" y="5255"/>
                    <a:pt x="9616" y="3175"/>
                    <a:pt x="8238" y="1796"/>
                  </a:cubicBezTo>
                  <a:cubicBezTo>
                    <a:pt x="6859" y="418"/>
                    <a:pt x="4779" y="0"/>
                    <a:pt x="2975" y="752"/>
                  </a:cubicBezTo>
                  <a:cubicBezTo>
                    <a:pt x="1179" y="1496"/>
                    <a:pt x="1" y="3258"/>
                    <a:pt x="1" y="5213"/>
                  </a:cubicBezTo>
                  <a:cubicBezTo>
                    <a:pt x="9" y="7870"/>
                    <a:pt x="2164" y="10025"/>
                    <a:pt x="4829" y="10033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625;p42">
              <a:extLst>
                <a:ext uri="{FF2B5EF4-FFF2-40B4-BE49-F238E27FC236}">
                  <a16:creationId xmlns:a16="http://schemas.microsoft.com/office/drawing/2014/main" id="{0A580824-5B52-7917-B4BA-555DDC15F14D}"/>
                </a:ext>
              </a:extLst>
            </p:cNvPr>
            <p:cNvSpPr/>
            <p:nvPr/>
          </p:nvSpPr>
          <p:spPr>
            <a:xfrm>
              <a:off x="5450275" y="1395050"/>
              <a:ext cx="263825" cy="264025"/>
            </a:xfrm>
            <a:custGeom>
              <a:avLst/>
              <a:gdLst/>
              <a:ahLst/>
              <a:cxnLst/>
              <a:rect l="l" t="t" r="r" b="b"/>
              <a:pathLst>
                <a:path w="10553" h="10561" extrusionOk="0">
                  <a:moveTo>
                    <a:pt x="5080" y="10560"/>
                  </a:moveTo>
                  <a:cubicBezTo>
                    <a:pt x="7127" y="10560"/>
                    <a:pt x="8982" y="9316"/>
                    <a:pt x="9767" y="7419"/>
                  </a:cubicBezTo>
                  <a:cubicBezTo>
                    <a:pt x="10552" y="5523"/>
                    <a:pt x="10118" y="3343"/>
                    <a:pt x="8664" y="1889"/>
                  </a:cubicBezTo>
                  <a:cubicBezTo>
                    <a:pt x="7219" y="435"/>
                    <a:pt x="5030" y="1"/>
                    <a:pt x="3134" y="786"/>
                  </a:cubicBezTo>
                  <a:cubicBezTo>
                    <a:pt x="1237" y="1572"/>
                    <a:pt x="1" y="3426"/>
                    <a:pt x="1" y="5481"/>
                  </a:cubicBezTo>
                  <a:cubicBezTo>
                    <a:pt x="1" y="8280"/>
                    <a:pt x="2273" y="10552"/>
                    <a:pt x="5080" y="10560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626;p42">
              <a:extLst>
                <a:ext uri="{FF2B5EF4-FFF2-40B4-BE49-F238E27FC236}">
                  <a16:creationId xmlns:a16="http://schemas.microsoft.com/office/drawing/2014/main" id="{647C1778-D748-22B6-3631-14CCE0AB8B4F}"/>
                </a:ext>
              </a:extLst>
            </p:cNvPr>
            <p:cNvSpPr/>
            <p:nvPr/>
          </p:nvSpPr>
          <p:spPr>
            <a:xfrm>
              <a:off x="5468450" y="1427225"/>
              <a:ext cx="217450" cy="218275"/>
            </a:xfrm>
            <a:custGeom>
              <a:avLst/>
              <a:gdLst/>
              <a:ahLst/>
              <a:cxnLst/>
              <a:rect l="l" t="t" r="r" b="b"/>
              <a:pathLst>
                <a:path w="8698" h="8731" extrusionOk="0">
                  <a:moveTo>
                    <a:pt x="4353" y="0"/>
                  </a:moveTo>
                  <a:cubicBezTo>
                    <a:pt x="6692" y="0"/>
                    <a:pt x="8697" y="1964"/>
                    <a:pt x="8697" y="4386"/>
                  </a:cubicBezTo>
                  <a:cubicBezTo>
                    <a:pt x="8697" y="6784"/>
                    <a:pt x="6751" y="8730"/>
                    <a:pt x="4353" y="8730"/>
                  </a:cubicBezTo>
                  <a:cubicBezTo>
                    <a:pt x="1947" y="8730"/>
                    <a:pt x="1" y="6784"/>
                    <a:pt x="1" y="4386"/>
                  </a:cubicBezTo>
                  <a:cubicBezTo>
                    <a:pt x="1" y="1964"/>
                    <a:pt x="2014" y="0"/>
                    <a:pt x="4353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627;p42">
              <a:extLst>
                <a:ext uri="{FF2B5EF4-FFF2-40B4-BE49-F238E27FC236}">
                  <a16:creationId xmlns:a16="http://schemas.microsoft.com/office/drawing/2014/main" id="{ADF6F332-50E7-5FA8-8F32-5C802E6A2B7B}"/>
                </a:ext>
              </a:extLst>
            </p:cNvPr>
            <p:cNvSpPr/>
            <p:nvPr/>
          </p:nvSpPr>
          <p:spPr>
            <a:xfrm>
              <a:off x="5488300" y="1436000"/>
              <a:ext cx="184850" cy="185050"/>
            </a:xfrm>
            <a:custGeom>
              <a:avLst/>
              <a:gdLst/>
              <a:ahLst/>
              <a:cxnLst/>
              <a:rect l="l" t="t" r="r" b="b"/>
              <a:pathLst>
                <a:path w="7394" h="7402" extrusionOk="0">
                  <a:moveTo>
                    <a:pt x="3559" y="7402"/>
                  </a:moveTo>
                  <a:cubicBezTo>
                    <a:pt x="4996" y="7402"/>
                    <a:pt x="6291" y="6533"/>
                    <a:pt x="6842" y="5205"/>
                  </a:cubicBezTo>
                  <a:cubicBezTo>
                    <a:pt x="7394" y="3868"/>
                    <a:pt x="7093" y="2339"/>
                    <a:pt x="6074" y="1320"/>
                  </a:cubicBezTo>
                  <a:cubicBezTo>
                    <a:pt x="5055" y="301"/>
                    <a:pt x="3526" y="0"/>
                    <a:pt x="2198" y="552"/>
                  </a:cubicBezTo>
                  <a:cubicBezTo>
                    <a:pt x="861" y="1103"/>
                    <a:pt x="0" y="2398"/>
                    <a:pt x="0" y="3843"/>
                  </a:cubicBezTo>
                  <a:cubicBezTo>
                    <a:pt x="0" y="5806"/>
                    <a:pt x="1588" y="7394"/>
                    <a:pt x="3559" y="7402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628;p42">
              <a:extLst>
                <a:ext uri="{FF2B5EF4-FFF2-40B4-BE49-F238E27FC236}">
                  <a16:creationId xmlns:a16="http://schemas.microsoft.com/office/drawing/2014/main" id="{C2613CCD-2B17-AD8A-106E-A26449F2B36E}"/>
                </a:ext>
              </a:extLst>
            </p:cNvPr>
            <p:cNvSpPr/>
            <p:nvPr/>
          </p:nvSpPr>
          <p:spPr>
            <a:xfrm>
              <a:off x="5540500" y="1482775"/>
              <a:ext cx="85875" cy="86075"/>
            </a:xfrm>
            <a:custGeom>
              <a:avLst/>
              <a:gdLst/>
              <a:ahLst/>
              <a:cxnLst/>
              <a:rect l="l" t="t" r="r" b="b"/>
              <a:pathLst>
                <a:path w="3435" h="3443" extrusionOk="0">
                  <a:moveTo>
                    <a:pt x="1471" y="3442"/>
                  </a:moveTo>
                  <a:cubicBezTo>
                    <a:pt x="2783" y="3442"/>
                    <a:pt x="3434" y="1855"/>
                    <a:pt x="2507" y="928"/>
                  </a:cubicBezTo>
                  <a:cubicBezTo>
                    <a:pt x="1580" y="1"/>
                    <a:pt x="1" y="661"/>
                    <a:pt x="1" y="1972"/>
                  </a:cubicBezTo>
                  <a:cubicBezTo>
                    <a:pt x="1" y="2783"/>
                    <a:pt x="653" y="3434"/>
                    <a:pt x="1471" y="3442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629;p42">
              <a:extLst>
                <a:ext uri="{FF2B5EF4-FFF2-40B4-BE49-F238E27FC236}">
                  <a16:creationId xmlns:a16="http://schemas.microsoft.com/office/drawing/2014/main" id="{6F110880-12B4-9BEA-DFBF-0F707417A010}"/>
                </a:ext>
              </a:extLst>
            </p:cNvPr>
            <p:cNvSpPr/>
            <p:nvPr/>
          </p:nvSpPr>
          <p:spPr>
            <a:xfrm>
              <a:off x="5547600" y="1492375"/>
              <a:ext cx="69175" cy="69375"/>
            </a:xfrm>
            <a:custGeom>
              <a:avLst/>
              <a:gdLst/>
              <a:ahLst/>
              <a:cxnLst/>
              <a:rect l="l" t="t" r="r" b="b"/>
              <a:pathLst>
                <a:path w="2767" h="2775" extrusionOk="0">
                  <a:moveTo>
                    <a:pt x="1187" y="2774"/>
                  </a:moveTo>
                  <a:cubicBezTo>
                    <a:pt x="2240" y="2774"/>
                    <a:pt x="2766" y="1496"/>
                    <a:pt x="2023" y="744"/>
                  </a:cubicBezTo>
                  <a:cubicBezTo>
                    <a:pt x="1279" y="1"/>
                    <a:pt x="1" y="527"/>
                    <a:pt x="1" y="1588"/>
                  </a:cubicBezTo>
                  <a:cubicBezTo>
                    <a:pt x="1" y="2240"/>
                    <a:pt x="527" y="2766"/>
                    <a:pt x="1187" y="2774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630;p42">
              <a:extLst>
                <a:ext uri="{FF2B5EF4-FFF2-40B4-BE49-F238E27FC236}">
                  <a16:creationId xmlns:a16="http://schemas.microsoft.com/office/drawing/2014/main" id="{1BB73EDB-9893-E263-B2FA-9E3C35FB0963}"/>
                </a:ext>
              </a:extLst>
            </p:cNvPr>
            <p:cNvSpPr/>
            <p:nvPr/>
          </p:nvSpPr>
          <p:spPr>
            <a:xfrm>
              <a:off x="5538850" y="1354325"/>
              <a:ext cx="76650" cy="65000"/>
            </a:xfrm>
            <a:custGeom>
              <a:avLst/>
              <a:gdLst/>
              <a:ahLst/>
              <a:cxnLst/>
              <a:rect l="l" t="t" r="r" b="b"/>
              <a:pathLst>
                <a:path w="3066" h="2600" extrusionOk="0">
                  <a:moveTo>
                    <a:pt x="794" y="2499"/>
                  </a:moveTo>
                  <a:lnTo>
                    <a:pt x="0" y="569"/>
                  </a:lnTo>
                  <a:cubicBezTo>
                    <a:pt x="0" y="569"/>
                    <a:pt x="318" y="1"/>
                    <a:pt x="1579" y="68"/>
                  </a:cubicBezTo>
                  <a:cubicBezTo>
                    <a:pt x="2849" y="126"/>
                    <a:pt x="3066" y="544"/>
                    <a:pt x="3066" y="544"/>
                  </a:cubicBezTo>
                  <a:lnTo>
                    <a:pt x="2373" y="2599"/>
                  </a:ln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631;p42">
              <a:extLst>
                <a:ext uri="{FF2B5EF4-FFF2-40B4-BE49-F238E27FC236}">
                  <a16:creationId xmlns:a16="http://schemas.microsoft.com/office/drawing/2014/main" id="{974C4107-0D06-6A90-D728-5867A137806B}"/>
                </a:ext>
              </a:extLst>
            </p:cNvPr>
            <p:cNvSpPr/>
            <p:nvPr/>
          </p:nvSpPr>
          <p:spPr>
            <a:xfrm>
              <a:off x="5544475" y="1357875"/>
              <a:ext cx="71025" cy="61450"/>
            </a:xfrm>
            <a:custGeom>
              <a:avLst/>
              <a:gdLst/>
              <a:ahLst/>
              <a:cxnLst/>
              <a:rect l="l" t="t" r="r" b="b"/>
              <a:pathLst>
                <a:path w="2841" h="2458" extrusionOk="0">
                  <a:moveTo>
                    <a:pt x="2841" y="419"/>
                  </a:moveTo>
                  <a:lnTo>
                    <a:pt x="2148" y="2457"/>
                  </a:lnTo>
                  <a:lnTo>
                    <a:pt x="961" y="2382"/>
                  </a:lnTo>
                  <a:lnTo>
                    <a:pt x="1" y="34"/>
                  </a:lnTo>
                  <a:cubicBezTo>
                    <a:pt x="1" y="34"/>
                    <a:pt x="786" y="1"/>
                    <a:pt x="1646" y="51"/>
                  </a:cubicBezTo>
                  <a:cubicBezTo>
                    <a:pt x="2507" y="110"/>
                    <a:pt x="2699" y="293"/>
                    <a:pt x="2841" y="419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632;p42">
              <a:extLst>
                <a:ext uri="{FF2B5EF4-FFF2-40B4-BE49-F238E27FC236}">
                  <a16:creationId xmlns:a16="http://schemas.microsoft.com/office/drawing/2014/main" id="{C0B84B53-3832-AA73-2362-DDEC5F44A7D7}"/>
                </a:ext>
              </a:extLst>
            </p:cNvPr>
            <p:cNvSpPr/>
            <p:nvPr/>
          </p:nvSpPr>
          <p:spPr>
            <a:xfrm>
              <a:off x="5521500" y="1335750"/>
              <a:ext cx="112400" cy="37000"/>
            </a:xfrm>
            <a:custGeom>
              <a:avLst/>
              <a:gdLst/>
              <a:ahLst/>
              <a:cxnLst/>
              <a:rect l="l" t="t" r="r" b="b"/>
              <a:pathLst>
                <a:path w="4496" h="1480" extrusionOk="0">
                  <a:moveTo>
                    <a:pt x="4495" y="318"/>
                  </a:moveTo>
                  <a:lnTo>
                    <a:pt x="1" y="0"/>
                  </a:lnTo>
                  <a:lnTo>
                    <a:pt x="1" y="1162"/>
                  </a:lnTo>
                  <a:lnTo>
                    <a:pt x="4495" y="1479"/>
                  </a:ln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633;p42">
              <a:extLst>
                <a:ext uri="{FF2B5EF4-FFF2-40B4-BE49-F238E27FC236}">
                  <a16:creationId xmlns:a16="http://schemas.microsoft.com/office/drawing/2014/main" id="{6D3FEF7B-7A20-3A43-D231-B5E070307521}"/>
                </a:ext>
              </a:extLst>
            </p:cNvPr>
            <p:cNvSpPr/>
            <p:nvPr/>
          </p:nvSpPr>
          <p:spPr>
            <a:xfrm>
              <a:off x="4838150" y="1307350"/>
              <a:ext cx="62050" cy="30500"/>
            </a:xfrm>
            <a:custGeom>
              <a:avLst/>
              <a:gdLst/>
              <a:ahLst/>
              <a:cxnLst/>
              <a:rect l="l" t="t" r="r" b="b"/>
              <a:pathLst>
                <a:path w="2482" h="1220" extrusionOk="0">
                  <a:moveTo>
                    <a:pt x="2481" y="109"/>
                  </a:moveTo>
                  <a:lnTo>
                    <a:pt x="0" y="0"/>
                  </a:lnTo>
                  <a:lnTo>
                    <a:pt x="0" y="1111"/>
                  </a:lnTo>
                  <a:lnTo>
                    <a:pt x="2481" y="1220"/>
                  </a:ln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634;p42">
              <a:extLst>
                <a:ext uri="{FF2B5EF4-FFF2-40B4-BE49-F238E27FC236}">
                  <a16:creationId xmlns:a16="http://schemas.microsoft.com/office/drawing/2014/main" id="{8F573A10-C97E-D856-C595-AB9ABFA53A8D}"/>
                </a:ext>
              </a:extLst>
            </p:cNvPr>
            <p:cNvSpPr/>
            <p:nvPr/>
          </p:nvSpPr>
          <p:spPr>
            <a:xfrm>
              <a:off x="4790325" y="1364975"/>
              <a:ext cx="157275" cy="155425"/>
            </a:xfrm>
            <a:custGeom>
              <a:avLst/>
              <a:gdLst/>
              <a:ahLst/>
              <a:cxnLst/>
              <a:rect l="l" t="t" r="r" b="b"/>
              <a:pathLst>
                <a:path w="6291" h="6217" extrusionOk="0">
                  <a:moveTo>
                    <a:pt x="3145" y="0"/>
                  </a:moveTo>
                  <a:cubicBezTo>
                    <a:pt x="3124" y="0"/>
                    <a:pt x="3103" y="1"/>
                    <a:pt x="3083" y="1"/>
                  </a:cubicBezTo>
                  <a:cubicBezTo>
                    <a:pt x="1362" y="43"/>
                    <a:pt x="0" y="1463"/>
                    <a:pt x="42" y="3175"/>
                  </a:cubicBezTo>
                  <a:cubicBezTo>
                    <a:pt x="75" y="4867"/>
                    <a:pt x="1462" y="6217"/>
                    <a:pt x="3146" y="6217"/>
                  </a:cubicBezTo>
                  <a:cubicBezTo>
                    <a:pt x="3167" y="6217"/>
                    <a:pt x="3188" y="6217"/>
                    <a:pt x="3208" y="6216"/>
                  </a:cubicBezTo>
                  <a:cubicBezTo>
                    <a:pt x="4929" y="6183"/>
                    <a:pt x="6291" y="4763"/>
                    <a:pt x="6249" y="3042"/>
                  </a:cubicBezTo>
                  <a:cubicBezTo>
                    <a:pt x="6216" y="1350"/>
                    <a:pt x="4829" y="0"/>
                    <a:pt x="3145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635;p42">
              <a:extLst>
                <a:ext uri="{FF2B5EF4-FFF2-40B4-BE49-F238E27FC236}">
                  <a16:creationId xmlns:a16="http://schemas.microsoft.com/office/drawing/2014/main" id="{1C6EB7EC-64FC-DEEB-D00C-44FCBD50CD6F}"/>
                </a:ext>
              </a:extLst>
            </p:cNvPr>
            <p:cNvSpPr/>
            <p:nvPr/>
          </p:nvSpPr>
          <p:spPr>
            <a:xfrm>
              <a:off x="4787175" y="1334925"/>
              <a:ext cx="170050" cy="170025"/>
            </a:xfrm>
            <a:custGeom>
              <a:avLst/>
              <a:gdLst/>
              <a:ahLst/>
              <a:cxnLst/>
              <a:rect l="l" t="t" r="r" b="b"/>
              <a:pathLst>
                <a:path w="6802" h="6801" extrusionOk="0">
                  <a:moveTo>
                    <a:pt x="3267" y="6800"/>
                  </a:moveTo>
                  <a:cubicBezTo>
                    <a:pt x="4596" y="6800"/>
                    <a:pt x="5782" y="6007"/>
                    <a:pt x="6291" y="4778"/>
                  </a:cubicBezTo>
                  <a:cubicBezTo>
                    <a:pt x="6801" y="3559"/>
                    <a:pt x="6517" y="2155"/>
                    <a:pt x="5581" y="1220"/>
                  </a:cubicBezTo>
                  <a:cubicBezTo>
                    <a:pt x="4646" y="284"/>
                    <a:pt x="3242" y="0"/>
                    <a:pt x="2014" y="510"/>
                  </a:cubicBezTo>
                  <a:cubicBezTo>
                    <a:pt x="795" y="1011"/>
                    <a:pt x="1" y="2205"/>
                    <a:pt x="1" y="3534"/>
                  </a:cubicBezTo>
                  <a:cubicBezTo>
                    <a:pt x="1" y="5338"/>
                    <a:pt x="1463" y="6800"/>
                    <a:pt x="3267" y="6800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636;p42">
              <a:extLst>
                <a:ext uri="{FF2B5EF4-FFF2-40B4-BE49-F238E27FC236}">
                  <a16:creationId xmlns:a16="http://schemas.microsoft.com/office/drawing/2014/main" id="{88AE985B-B327-0DFB-39C6-BEEA41442D40}"/>
                </a:ext>
              </a:extLst>
            </p:cNvPr>
            <p:cNvSpPr/>
            <p:nvPr/>
          </p:nvSpPr>
          <p:spPr>
            <a:xfrm>
              <a:off x="4798875" y="1355600"/>
              <a:ext cx="146425" cy="146625"/>
            </a:xfrm>
            <a:custGeom>
              <a:avLst/>
              <a:gdLst/>
              <a:ahLst/>
              <a:cxnLst/>
              <a:rect l="l" t="t" r="r" b="b"/>
              <a:pathLst>
                <a:path w="5857" h="5865" extrusionOk="0">
                  <a:moveTo>
                    <a:pt x="2799" y="8"/>
                  </a:moveTo>
                  <a:cubicBezTo>
                    <a:pt x="3944" y="0"/>
                    <a:pt x="4980" y="677"/>
                    <a:pt x="5422" y="1729"/>
                  </a:cubicBezTo>
                  <a:cubicBezTo>
                    <a:pt x="5857" y="2790"/>
                    <a:pt x="5623" y="4002"/>
                    <a:pt x="4821" y="4812"/>
                  </a:cubicBezTo>
                  <a:cubicBezTo>
                    <a:pt x="4011" y="5622"/>
                    <a:pt x="2799" y="5865"/>
                    <a:pt x="1747" y="5430"/>
                  </a:cubicBezTo>
                  <a:cubicBezTo>
                    <a:pt x="686" y="4996"/>
                    <a:pt x="1" y="3968"/>
                    <a:pt x="1" y="2824"/>
                  </a:cubicBezTo>
                  <a:cubicBezTo>
                    <a:pt x="9" y="1278"/>
                    <a:pt x="1254" y="25"/>
                    <a:pt x="2799" y="8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637;p42">
              <a:extLst>
                <a:ext uri="{FF2B5EF4-FFF2-40B4-BE49-F238E27FC236}">
                  <a16:creationId xmlns:a16="http://schemas.microsoft.com/office/drawing/2014/main" id="{1F720063-1B32-D29D-3E38-B08415340C64}"/>
                </a:ext>
              </a:extLst>
            </p:cNvPr>
            <p:cNvSpPr/>
            <p:nvPr/>
          </p:nvSpPr>
          <p:spPr>
            <a:xfrm>
              <a:off x="4811400" y="1346600"/>
              <a:ext cx="133900" cy="133900"/>
            </a:xfrm>
            <a:custGeom>
              <a:avLst/>
              <a:gdLst/>
              <a:ahLst/>
              <a:cxnLst/>
              <a:rect l="l" t="t" r="r" b="b"/>
              <a:pathLst>
                <a:path w="5356" h="5356" extrusionOk="0">
                  <a:moveTo>
                    <a:pt x="2298" y="5356"/>
                  </a:moveTo>
                  <a:cubicBezTo>
                    <a:pt x="4345" y="5356"/>
                    <a:pt x="5356" y="2883"/>
                    <a:pt x="3911" y="1446"/>
                  </a:cubicBezTo>
                  <a:cubicBezTo>
                    <a:pt x="2465" y="1"/>
                    <a:pt x="1" y="1020"/>
                    <a:pt x="1" y="3067"/>
                  </a:cubicBezTo>
                  <a:cubicBezTo>
                    <a:pt x="9" y="4328"/>
                    <a:pt x="1037" y="5356"/>
                    <a:pt x="2298" y="5356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638;p42">
              <a:extLst>
                <a:ext uri="{FF2B5EF4-FFF2-40B4-BE49-F238E27FC236}">
                  <a16:creationId xmlns:a16="http://schemas.microsoft.com/office/drawing/2014/main" id="{6AC88004-C611-ED28-5CFC-79D1AA9B63B4}"/>
                </a:ext>
              </a:extLst>
            </p:cNvPr>
            <p:cNvSpPr/>
            <p:nvPr/>
          </p:nvSpPr>
          <p:spPr>
            <a:xfrm>
              <a:off x="4845250" y="1391500"/>
              <a:ext cx="55375" cy="55375"/>
            </a:xfrm>
            <a:custGeom>
              <a:avLst/>
              <a:gdLst/>
              <a:ahLst/>
              <a:cxnLst/>
              <a:rect l="l" t="t" r="r" b="b"/>
              <a:pathLst>
                <a:path w="2215" h="2215" extrusionOk="0">
                  <a:moveTo>
                    <a:pt x="944" y="2215"/>
                  </a:moveTo>
                  <a:cubicBezTo>
                    <a:pt x="1788" y="2215"/>
                    <a:pt x="2214" y="1196"/>
                    <a:pt x="1621" y="602"/>
                  </a:cubicBezTo>
                  <a:cubicBezTo>
                    <a:pt x="1019" y="1"/>
                    <a:pt x="0" y="427"/>
                    <a:pt x="0" y="1271"/>
                  </a:cubicBezTo>
                  <a:cubicBezTo>
                    <a:pt x="0" y="1789"/>
                    <a:pt x="426" y="2215"/>
                    <a:pt x="944" y="2215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639;p42">
              <a:extLst>
                <a:ext uri="{FF2B5EF4-FFF2-40B4-BE49-F238E27FC236}">
                  <a16:creationId xmlns:a16="http://schemas.microsoft.com/office/drawing/2014/main" id="{9B179AE3-8E09-5E61-25F1-88AD8325DCFC}"/>
                </a:ext>
              </a:extLst>
            </p:cNvPr>
            <p:cNvSpPr/>
            <p:nvPr/>
          </p:nvSpPr>
          <p:spPr>
            <a:xfrm>
              <a:off x="4849850" y="1397575"/>
              <a:ext cx="44700" cy="44700"/>
            </a:xfrm>
            <a:custGeom>
              <a:avLst/>
              <a:gdLst/>
              <a:ahLst/>
              <a:cxnLst/>
              <a:rect l="l" t="t" r="r" b="b"/>
              <a:pathLst>
                <a:path w="1788" h="1788" extrusionOk="0">
                  <a:moveTo>
                    <a:pt x="760" y="1788"/>
                  </a:moveTo>
                  <a:cubicBezTo>
                    <a:pt x="1445" y="1788"/>
                    <a:pt x="1788" y="961"/>
                    <a:pt x="1303" y="485"/>
                  </a:cubicBezTo>
                  <a:cubicBezTo>
                    <a:pt x="819" y="0"/>
                    <a:pt x="0" y="343"/>
                    <a:pt x="0" y="1028"/>
                  </a:cubicBezTo>
                  <a:cubicBezTo>
                    <a:pt x="0" y="1445"/>
                    <a:pt x="343" y="1788"/>
                    <a:pt x="760" y="1788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640;p42">
              <a:extLst>
                <a:ext uri="{FF2B5EF4-FFF2-40B4-BE49-F238E27FC236}">
                  <a16:creationId xmlns:a16="http://schemas.microsoft.com/office/drawing/2014/main" id="{3D1A350E-80B5-34C9-3916-F251A9AF1863}"/>
                </a:ext>
              </a:extLst>
            </p:cNvPr>
            <p:cNvSpPr/>
            <p:nvPr/>
          </p:nvSpPr>
          <p:spPr>
            <a:xfrm>
              <a:off x="4844200" y="1308400"/>
              <a:ext cx="49525" cy="41775"/>
            </a:xfrm>
            <a:custGeom>
              <a:avLst/>
              <a:gdLst/>
              <a:ahLst/>
              <a:cxnLst/>
              <a:rect l="l" t="t" r="r" b="b"/>
              <a:pathLst>
                <a:path w="1981" h="1671" extrusionOk="0">
                  <a:moveTo>
                    <a:pt x="510" y="1612"/>
                  </a:moveTo>
                  <a:lnTo>
                    <a:pt x="1" y="368"/>
                  </a:lnTo>
                  <a:cubicBezTo>
                    <a:pt x="1" y="368"/>
                    <a:pt x="201" y="0"/>
                    <a:pt x="1020" y="42"/>
                  </a:cubicBezTo>
                  <a:cubicBezTo>
                    <a:pt x="1830" y="84"/>
                    <a:pt x="1980" y="343"/>
                    <a:pt x="1980" y="343"/>
                  </a:cubicBezTo>
                  <a:lnTo>
                    <a:pt x="1529" y="1671"/>
                  </a:ln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641;p42">
              <a:extLst>
                <a:ext uri="{FF2B5EF4-FFF2-40B4-BE49-F238E27FC236}">
                  <a16:creationId xmlns:a16="http://schemas.microsoft.com/office/drawing/2014/main" id="{82EEF48F-64A3-64F5-6DEA-D045091DA4F4}"/>
                </a:ext>
              </a:extLst>
            </p:cNvPr>
            <p:cNvSpPr/>
            <p:nvPr/>
          </p:nvSpPr>
          <p:spPr>
            <a:xfrm>
              <a:off x="4851925" y="1310275"/>
              <a:ext cx="41600" cy="39900"/>
            </a:xfrm>
            <a:custGeom>
              <a:avLst/>
              <a:gdLst/>
              <a:ahLst/>
              <a:cxnLst/>
              <a:rect l="l" t="t" r="r" b="b"/>
              <a:pathLst>
                <a:path w="1664" h="1596" extrusionOk="0">
                  <a:moveTo>
                    <a:pt x="1663" y="284"/>
                  </a:moveTo>
                  <a:lnTo>
                    <a:pt x="1220" y="1596"/>
                  </a:lnTo>
                  <a:lnTo>
                    <a:pt x="452" y="1554"/>
                  </a:lnTo>
                  <a:lnTo>
                    <a:pt x="1" y="376"/>
                  </a:lnTo>
                  <a:cubicBezTo>
                    <a:pt x="1" y="376"/>
                    <a:pt x="243" y="0"/>
                    <a:pt x="895" y="42"/>
                  </a:cubicBezTo>
                  <a:cubicBezTo>
                    <a:pt x="1354" y="75"/>
                    <a:pt x="1571" y="201"/>
                    <a:pt x="1663" y="284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642;p42">
              <a:extLst>
                <a:ext uri="{FF2B5EF4-FFF2-40B4-BE49-F238E27FC236}">
                  <a16:creationId xmlns:a16="http://schemas.microsoft.com/office/drawing/2014/main" id="{29CC1FD8-302E-6202-AB76-D38380B7B613}"/>
                </a:ext>
              </a:extLst>
            </p:cNvPr>
            <p:cNvSpPr/>
            <p:nvPr/>
          </p:nvSpPr>
          <p:spPr>
            <a:xfrm>
              <a:off x="4833125" y="1296475"/>
              <a:ext cx="72300" cy="23625"/>
            </a:xfrm>
            <a:custGeom>
              <a:avLst/>
              <a:gdLst/>
              <a:ahLst/>
              <a:cxnLst/>
              <a:rect l="l" t="t" r="r" b="b"/>
              <a:pathLst>
                <a:path w="2892" h="945" extrusionOk="0">
                  <a:moveTo>
                    <a:pt x="2891" y="201"/>
                  </a:moveTo>
                  <a:lnTo>
                    <a:pt x="1" y="1"/>
                  </a:lnTo>
                  <a:lnTo>
                    <a:pt x="1" y="744"/>
                  </a:lnTo>
                  <a:lnTo>
                    <a:pt x="2891" y="945"/>
                  </a:ln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643;p42">
              <a:extLst>
                <a:ext uri="{FF2B5EF4-FFF2-40B4-BE49-F238E27FC236}">
                  <a16:creationId xmlns:a16="http://schemas.microsoft.com/office/drawing/2014/main" id="{8FF85A3D-258F-A6C3-491D-52284FD0A187}"/>
                </a:ext>
              </a:extLst>
            </p:cNvPr>
            <p:cNvSpPr/>
            <p:nvPr/>
          </p:nvSpPr>
          <p:spPr>
            <a:xfrm>
              <a:off x="6262500" y="429125"/>
              <a:ext cx="27400" cy="564550"/>
            </a:xfrm>
            <a:custGeom>
              <a:avLst/>
              <a:gdLst/>
              <a:ahLst/>
              <a:cxnLst/>
              <a:rect l="l" t="t" r="r" b="b"/>
              <a:pathLst>
                <a:path w="1096" h="22582" extrusionOk="0">
                  <a:moveTo>
                    <a:pt x="268" y="786"/>
                  </a:moveTo>
                  <a:cubicBezTo>
                    <a:pt x="268" y="59"/>
                    <a:pt x="820" y="1"/>
                    <a:pt x="828" y="786"/>
                  </a:cubicBezTo>
                  <a:lnTo>
                    <a:pt x="1095" y="22582"/>
                  </a:lnTo>
                  <a:cubicBezTo>
                    <a:pt x="911" y="22573"/>
                    <a:pt x="736" y="22565"/>
                    <a:pt x="552" y="22565"/>
                  </a:cubicBezTo>
                  <a:cubicBezTo>
                    <a:pt x="368" y="22565"/>
                    <a:pt x="185" y="22573"/>
                    <a:pt x="1" y="22582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644;p42">
              <a:extLst>
                <a:ext uri="{FF2B5EF4-FFF2-40B4-BE49-F238E27FC236}">
                  <a16:creationId xmlns:a16="http://schemas.microsoft.com/office/drawing/2014/main" id="{A13B691A-EE53-7927-B15E-B418DEA49142}"/>
                </a:ext>
              </a:extLst>
            </p:cNvPr>
            <p:cNvSpPr/>
            <p:nvPr/>
          </p:nvSpPr>
          <p:spPr>
            <a:xfrm>
              <a:off x="6270225" y="429125"/>
              <a:ext cx="11950" cy="564550"/>
            </a:xfrm>
            <a:custGeom>
              <a:avLst/>
              <a:gdLst/>
              <a:ahLst/>
              <a:cxnLst/>
              <a:rect l="l" t="t" r="r" b="b"/>
              <a:pathLst>
                <a:path w="478" h="22582" extrusionOk="0">
                  <a:moveTo>
                    <a:pt x="118" y="786"/>
                  </a:moveTo>
                  <a:cubicBezTo>
                    <a:pt x="118" y="59"/>
                    <a:pt x="360" y="1"/>
                    <a:pt x="360" y="786"/>
                  </a:cubicBezTo>
                  <a:lnTo>
                    <a:pt x="477" y="22582"/>
                  </a:lnTo>
                  <a:cubicBezTo>
                    <a:pt x="402" y="22565"/>
                    <a:pt x="318" y="22565"/>
                    <a:pt x="243" y="22565"/>
                  </a:cubicBezTo>
                  <a:cubicBezTo>
                    <a:pt x="160" y="22565"/>
                    <a:pt x="84" y="22565"/>
                    <a:pt x="1" y="22582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645;p42">
              <a:extLst>
                <a:ext uri="{FF2B5EF4-FFF2-40B4-BE49-F238E27FC236}">
                  <a16:creationId xmlns:a16="http://schemas.microsoft.com/office/drawing/2014/main" id="{DB0D1926-4790-651B-79C9-7375B313B77B}"/>
                </a:ext>
              </a:extLst>
            </p:cNvPr>
            <p:cNvSpPr/>
            <p:nvPr/>
          </p:nvSpPr>
          <p:spPr>
            <a:xfrm>
              <a:off x="6720100" y="1410100"/>
              <a:ext cx="21525" cy="266925"/>
            </a:xfrm>
            <a:custGeom>
              <a:avLst/>
              <a:gdLst/>
              <a:ahLst/>
              <a:cxnLst/>
              <a:rect l="l" t="t" r="r" b="b"/>
              <a:pathLst>
                <a:path w="861" h="10677" extrusionOk="0">
                  <a:moveTo>
                    <a:pt x="1" y="0"/>
                  </a:moveTo>
                  <a:lnTo>
                    <a:pt x="1" y="10677"/>
                  </a:lnTo>
                  <a:lnTo>
                    <a:pt x="861" y="10677"/>
                  </a:lnTo>
                  <a:lnTo>
                    <a:pt x="861" y="0"/>
                  </a:ln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646;p42">
              <a:extLst>
                <a:ext uri="{FF2B5EF4-FFF2-40B4-BE49-F238E27FC236}">
                  <a16:creationId xmlns:a16="http://schemas.microsoft.com/office/drawing/2014/main" id="{5FF815BE-8801-BFAF-199D-BB172AEE1BE5}"/>
                </a:ext>
              </a:extLst>
            </p:cNvPr>
            <p:cNvSpPr/>
            <p:nvPr/>
          </p:nvSpPr>
          <p:spPr>
            <a:xfrm>
              <a:off x="6765000" y="1609975"/>
              <a:ext cx="46800" cy="119275"/>
            </a:xfrm>
            <a:custGeom>
              <a:avLst/>
              <a:gdLst/>
              <a:ahLst/>
              <a:cxnLst/>
              <a:rect l="l" t="t" r="r" b="b"/>
              <a:pathLst>
                <a:path w="1872" h="4771" extrusionOk="0">
                  <a:moveTo>
                    <a:pt x="636" y="0"/>
                  </a:moveTo>
                  <a:cubicBezTo>
                    <a:pt x="285" y="0"/>
                    <a:pt x="1" y="284"/>
                    <a:pt x="1" y="635"/>
                  </a:cubicBezTo>
                  <a:lnTo>
                    <a:pt x="1" y="4144"/>
                  </a:lnTo>
                  <a:cubicBezTo>
                    <a:pt x="1" y="4495"/>
                    <a:pt x="285" y="4770"/>
                    <a:pt x="636" y="4770"/>
                  </a:cubicBezTo>
                  <a:lnTo>
                    <a:pt x="1245" y="4770"/>
                  </a:lnTo>
                  <a:cubicBezTo>
                    <a:pt x="1596" y="4770"/>
                    <a:pt x="1872" y="4495"/>
                    <a:pt x="1872" y="4144"/>
                  </a:cubicBezTo>
                  <a:lnTo>
                    <a:pt x="1872" y="635"/>
                  </a:lnTo>
                  <a:cubicBezTo>
                    <a:pt x="1872" y="284"/>
                    <a:pt x="1596" y="0"/>
                    <a:pt x="1245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647;p42">
              <a:extLst>
                <a:ext uri="{FF2B5EF4-FFF2-40B4-BE49-F238E27FC236}">
                  <a16:creationId xmlns:a16="http://schemas.microsoft.com/office/drawing/2014/main" id="{4A2EF66E-CDC3-3487-5DE5-2F6280CF53E9}"/>
                </a:ext>
              </a:extLst>
            </p:cNvPr>
            <p:cNvSpPr/>
            <p:nvPr/>
          </p:nvSpPr>
          <p:spPr>
            <a:xfrm>
              <a:off x="6649925" y="1609975"/>
              <a:ext cx="46800" cy="119275"/>
            </a:xfrm>
            <a:custGeom>
              <a:avLst/>
              <a:gdLst/>
              <a:ahLst/>
              <a:cxnLst/>
              <a:rect l="l" t="t" r="r" b="b"/>
              <a:pathLst>
                <a:path w="1872" h="4771" extrusionOk="0">
                  <a:moveTo>
                    <a:pt x="635" y="0"/>
                  </a:moveTo>
                  <a:cubicBezTo>
                    <a:pt x="276" y="0"/>
                    <a:pt x="1" y="284"/>
                    <a:pt x="1" y="635"/>
                  </a:cubicBezTo>
                  <a:lnTo>
                    <a:pt x="1" y="4144"/>
                  </a:lnTo>
                  <a:cubicBezTo>
                    <a:pt x="1" y="4495"/>
                    <a:pt x="276" y="4770"/>
                    <a:pt x="635" y="4770"/>
                  </a:cubicBezTo>
                  <a:lnTo>
                    <a:pt x="1237" y="4770"/>
                  </a:lnTo>
                  <a:cubicBezTo>
                    <a:pt x="1588" y="4770"/>
                    <a:pt x="1872" y="4495"/>
                    <a:pt x="1872" y="4144"/>
                  </a:cubicBezTo>
                  <a:lnTo>
                    <a:pt x="1872" y="635"/>
                  </a:lnTo>
                  <a:cubicBezTo>
                    <a:pt x="1872" y="284"/>
                    <a:pt x="1588" y="0"/>
                    <a:pt x="1237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648;p42">
              <a:extLst>
                <a:ext uri="{FF2B5EF4-FFF2-40B4-BE49-F238E27FC236}">
                  <a16:creationId xmlns:a16="http://schemas.microsoft.com/office/drawing/2014/main" id="{7C1D97BF-E678-BFDC-B476-92DDD1DB7A92}"/>
                </a:ext>
              </a:extLst>
            </p:cNvPr>
            <p:cNvSpPr/>
            <p:nvPr/>
          </p:nvSpPr>
          <p:spPr>
            <a:xfrm>
              <a:off x="6748925" y="1649450"/>
              <a:ext cx="16100" cy="40525"/>
            </a:xfrm>
            <a:custGeom>
              <a:avLst/>
              <a:gdLst/>
              <a:ahLst/>
              <a:cxnLst/>
              <a:rect l="l" t="t" r="r" b="b"/>
              <a:pathLst>
                <a:path w="644" h="1621" extrusionOk="0">
                  <a:moveTo>
                    <a:pt x="218" y="0"/>
                  </a:moveTo>
                  <a:cubicBezTo>
                    <a:pt x="101" y="0"/>
                    <a:pt x="0" y="92"/>
                    <a:pt x="0" y="209"/>
                  </a:cubicBezTo>
                  <a:lnTo>
                    <a:pt x="0" y="1404"/>
                  </a:lnTo>
                  <a:cubicBezTo>
                    <a:pt x="0" y="1529"/>
                    <a:pt x="101" y="1621"/>
                    <a:pt x="218" y="1621"/>
                  </a:cubicBezTo>
                  <a:lnTo>
                    <a:pt x="426" y="1621"/>
                  </a:lnTo>
                  <a:cubicBezTo>
                    <a:pt x="543" y="1621"/>
                    <a:pt x="644" y="1529"/>
                    <a:pt x="644" y="1404"/>
                  </a:cubicBezTo>
                  <a:lnTo>
                    <a:pt x="644" y="209"/>
                  </a:lnTo>
                  <a:cubicBezTo>
                    <a:pt x="644" y="92"/>
                    <a:pt x="543" y="0"/>
                    <a:pt x="426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649;p42">
              <a:extLst>
                <a:ext uri="{FF2B5EF4-FFF2-40B4-BE49-F238E27FC236}">
                  <a16:creationId xmlns:a16="http://schemas.microsoft.com/office/drawing/2014/main" id="{DDEA9E12-B8B9-63DB-20CF-6A17E7DCB68F}"/>
                </a:ext>
              </a:extLst>
            </p:cNvPr>
            <p:cNvSpPr/>
            <p:nvPr/>
          </p:nvSpPr>
          <p:spPr>
            <a:xfrm>
              <a:off x="6696700" y="1649450"/>
              <a:ext cx="16125" cy="40525"/>
            </a:xfrm>
            <a:custGeom>
              <a:avLst/>
              <a:gdLst/>
              <a:ahLst/>
              <a:cxnLst/>
              <a:rect l="l" t="t" r="r" b="b"/>
              <a:pathLst>
                <a:path w="645" h="1621" extrusionOk="0">
                  <a:moveTo>
                    <a:pt x="218" y="0"/>
                  </a:moveTo>
                  <a:cubicBezTo>
                    <a:pt x="101" y="0"/>
                    <a:pt x="1" y="92"/>
                    <a:pt x="1" y="209"/>
                  </a:cubicBezTo>
                  <a:lnTo>
                    <a:pt x="1" y="1404"/>
                  </a:lnTo>
                  <a:cubicBezTo>
                    <a:pt x="1" y="1529"/>
                    <a:pt x="101" y="1621"/>
                    <a:pt x="218" y="1621"/>
                  </a:cubicBezTo>
                  <a:lnTo>
                    <a:pt x="427" y="1621"/>
                  </a:lnTo>
                  <a:cubicBezTo>
                    <a:pt x="544" y="1621"/>
                    <a:pt x="644" y="1529"/>
                    <a:pt x="644" y="1404"/>
                  </a:cubicBezTo>
                  <a:lnTo>
                    <a:pt x="644" y="209"/>
                  </a:lnTo>
                  <a:cubicBezTo>
                    <a:pt x="644" y="92"/>
                    <a:pt x="544" y="0"/>
                    <a:pt x="427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650;p42">
              <a:extLst>
                <a:ext uri="{FF2B5EF4-FFF2-40B4-BE49-F238E27FC236}">
                  <a16:creationId xmlns:a16="http://schemas.microsoft.com/office/drawing/2014/main" id="{EEC387DC-B751-7881-67A1-C93010B001A6}"/>
                </a:ext>
              </a:extLst>
            </p:cNvPr>
            <p:cNvSpPr/>
            <p:nvPr/>
          </p:nvSpPr>
          <p:spPr>
            <a:xfrm>
              <a:off x="6704650" y="1662400"/>
              <a:ext cx="52450" cy="14425"/>
            </a:xfrm>
            <a:custGeom>
              <a:avLst/>
              <a:gdLst/>
              <a:ahLst/>
              <a:cxnLst/>
              <a:rect l="l" t="t" r="r" b="b"/>
              <a:pathLst>
                <a:path w="2098" h="577" extrusionOk="0">
                  <a:moveTo>
                    <a:pt x="0" y="0"/>
                  </a:moveTo>
                  <a:lnTo>
                    <a:pt x="0" y="576"/>
                  </a:lnTo>
                  <a:lnTo>
                    <a:pt x="2097" y="576"/>
                  </a:lnTo>
                  <a:lnTo>
                    <a:pt x="2097" y="0"/>
                  </a:ln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651;p42">
              <a:extLst>
                <a:ext uri="{FF2B5EF4-FFF2-40B4-BE49-F238E27FC236}">
                  <a16:creationId xmlns:a16="http://schemas.microsoft.com/office/drawing/2014/main" id="{61AA8D99-5C79-F0BC-4864-AAF24FA4D9AE}"/>
                </a:ext>
              </a:extLst>
            </p:cNvPr>
            <p:cNvSpPr/>
            <p:nvPr/>
          </p:nvSpPr>
          <p:spPr>
            <a:xfrm>
              <a:off x="6720100" y="1410100"/>
              <a:ext cx="44300" cy="266925"/>
            </a:xfrm>
            <a:custGeom>
              <a:avLst/>
              <a:gdLst/>
              <a:ahLst/>
              <a:cxnLst/>
              <a:rect l="l" t="t" r="r" b="b"/>
              <a:pathLst>
                <a:path w="1772" h="10677" extrusionOk="0">
                  <a:moveTo>
                    <a:pt x="1772" y="0"/>
                  </a:moveTo>
                  <a:lnTo>
                    <a:pt x="1" y="0"/>
                  </a:lnTo>
                  <a:lnTo>
                    <a:pt x="1" y="10677"/>
                  </a:lnTo>
                  <a:lnTo>
                    <a:pt x="1772" y="6400"/>
                  </a:ln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652;p42">
              <a:extLst>
                <a:ext uri="{FF2B5EF4-FFF2-40B4-BE49-F238E27FC236}">
                  <a16:creationId xmlns:a16="http://schemas.microsoft.com/office/drawing/2014/main" id="{FD70C094-F046-371F-1BA6-A708ED07790E}"/>
                </a:ext>
              </a:extLst>
            </p:cNvPr>
            <p:cNvSpPr/>
            <p:nvPr/>
          </p:nvSpPr>
          <p:spPr>
            <a:xfrm>
              <a:off x="6268575" y="1525800"/>
              <a:ext cx="12550" cy="155400"/>
            </a:xfrm>
            <a:custGeom>
              <a:avLst/>
              <a:gdLst/>
              <a:ahLst/>
              <a:cxnLst/>
              <a:rect l="l" t="t" r="r" b="b"/>
              <a:pathLst>
                <a:path w="502" h="6216" extrusionOk="0">
                  <a:moveTo>
                    <a:pt x="0" y="1"/>
                  </a:moveTo>
                  <a:lnTo>
                    <a:pt x="0" y="6216"/>
                  </a:lnTo>
                  <a:lnTo>
                    <a:pt x="501" y="6216"/>
                  </a:lnTo>
                  <a:lnTo>
                    <a:pt x="501" y="1"/>
                  </a:ln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653;p42">
              <a:extLst>
                <a:ext uri="{FF2B5EF4-FFF2-40B4-BE49-F238E27FC236}">
                  <a16:creationId xmlns:a16="http://schemas.microsoft.com/office/drawing/2014/main" id="{7BFAA380-220E-BEB3-B99B-9A9AEE6DC5F9}"/>
                </a:ext>
              </a:extLst>
            </p:cNvPr>
            <p:cNvSpPr/>
            <p:nvPr/>
          </p:nvSpPr>
          <p:spPr>
            <a:xfrm>
              <a:off x="6294675" y="1642125"/>
              <a:ext cx="27375" cy="69575"/>
            </a:xfrm>
            <a:custGeom>
              <a:avLst/>
              <a:gdLst/>
              <a:ahLst/>
              <a:cxnLst/>
              <a:rect l="l" t="t" r="r" b="b"/>
              <a:pathLst>
                <a:path w="1095" h="2783" extrusionOk="0">
                  <a:moveTo>
                    <a:pt x="368" y="1"/>
                  </a:moveTo>
                  <a:cubicBezTo>
                    <a:pt x="159" y="1"/>
                    <a:pt x="0" y="168"/>
                    <a:pt x="0" y="377"/>
                  </a:cubicBezTo>
                  <a:lnTo>
                    <a:pt x="0" y="2415"/>
                  </a:lnTo>
                  <a:cubicBezTo>
                    <a:pt x="0" y="2616"/>
                    <a:pt x="159" y="2783"/>
                    <a:pt x="368" y="2783"/>
                  </a:cubicBezTo>
                  <a:lnTo>
                    <a:pt x="719" y="2783"/>
                  </a:lnTo>
                  <a:cubicBezTo>
                    <a:pt x="928" y="2783"/>
                    <a:pt x="1095" y="2616"/>
                    <a:pt x="1095" y="2415"/>
                  </a:cubicBezTo>
                  <a:lnTo>
                    <a:pt x="1095" y="377"/>
                  </a:lnTo>
                  <a:cubicBezTo>
                    <a:pt x="1095" y="168"/>
                    <a:pt x="928" y="1"/>
                    <a:pt x="719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654;p42">
              <a:extLst>
                <a:ext uri="{FF2B5EF4-FFF2-40B4-BE49-F238E27FC236}">
                  <a16:creationId xmlns:a16="http://schemas.microsoft.com/office/drawing/2014/main" id="{122FC425-531D-8B79-A5B2-B63C6152AFE6}"/>
                </a:ext>
              </a:extLst>
            </p:cNvPr>
            <p:cNvSpPr/>
            <p:nvPr/>
          </p:nvSpPr>
          <p:spPr>
            <a:xfrm>
              <a:off x="6227625" y="1642125"/>
              <a:ext cx="27175" cy="69575"/>
            </a:xfrm>
            <a:custGeom>
              <a:avLst/>
              <a:gdLst/>
              <a:ahLst/>
              <a:cxnLst/>
              <a:rect l="l" t="t" r="r" b="b"/>
              <a:pathLst>
                <a:path w="1087" h="2783" extrusionOk="0">
                  <a:moveTo>
                    <a:pt x="368" y="1"/>
                  </a:moveTo>
                  <a:cubicBezTo>
                    <a:pt x="159" y="1"/>
                    <a:pt x="1" y="168"/>
                    <a:pt x="1" y="377"/>
                  </a:cubicBezTo>
                  <a:lnTo>
                    <a:pt x="1" y="2415"/>
                  </a:lnTo>
                  <a:cubicBezTo>
                    <a:pt x="1" y="2616"/>
                    <a:pt x="159" y="2783"/>
                    <a:pt x="368" y="2783"/>
                  </a:cubicBezTo>
                  <a:lnTo>
                    <a:pt x="719" y="2783"/>
                  </a:lnTo>
                  <a:cubicBezTo>
                    <a:pt x="928" y="2783"/>
                    <a:pt x="1087" y="2616"/>
                    <a:pt x="1087" y="2415"/>
                  </a:cubicBezTo>
                  <a:lnTo>
                    <a:pt x="1087" y="377"/>
                  </a:lnTo>
                  <a:cubicBezTo>
                    <a:pt x="1087" y="168"/>
                    <a:pt x="928" y="1"/>
                    <a:pt x="719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655;p42">
              <a:extLst>
                <a:ext uri="{FF2B5EF4-FFF2-40B4-BE49-F238E27FC236}">
                  <a16:creationId xmlns:a16="http://schemas.microsoft.com/office/drawing/2014/main" id="{2B70E417-DA09-DAAC-12E2-DDB5F8BE11A8}"/>
                </a:ext>
              </a:extLst>
            </p:cNvPr>
            <p:cNvSpPr/>
            <p:nvPr/>
          </p:nvSpPr>
          <p:spPr>
            <a:xfrm>
              <a:off x="6285275" y="1665100"/>
              <a:ext cx="9425" cy="23625"/>
            </a:xfrm>
            <a:custGeom>
              <a:avLst/>
              <a:gdLst/>
              <a:ahLst/>
              <a:cxnLst/>
              <a:rect l="l" t="t" r="r" b="b"/>
              <a:pathLst>
                <a:path w="377" h="945" extrusionOk="0">
                  <a:moveTo>
                    <a:pt x="126" y="1"/>
                  </a:moveTo>
                  <a:cubicBezTo>
                    <a:pt x="59" y="1"/>
                    <a:pt x="0" y="59"/>
                    <a:pt x="0" y="126"/>
                  </a:cubicBezTo>
                  <a:lnTo>
                    <a:pt x="0" y="819"/>
                  </a:lnTo>
                  <a:cubicBezTo>
                    <a:pt x="0" y="895"/>
                    <a:pt x="59" y="945"/>
                    <a:pt x="126" y="945"/>
                  </a:cubicBezTo>
                  <a:lnTo>
                    <a:pt x="251" y="945"/>
                  </a:lnTo>
                  <a:cubicBezTo>
                    <a:pt x="318" y="945"/>
                    <a:pt x="376" y="895"/>
                    <a:pt x="376" y="819"/>
                  </a:cubicBezTo>
                  <a:lnTo>
                    <a:pt x="376" y="126"/>
                  </a:lnTo>
                  <a:cubicBezTo>
                    <a:pt x="376" y="59"/>
                    <a:pt x="318" y="1"/>
                    <a:pt x="251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656;p42">
              <a:extLst>
                <a:ext uri="{FF2B5EF4-FFF2-40B4-BE49-F238E27FC236}">
                  <a16:creationId xmlns:a16="http://schemas.microsoft.com/office/drawing/2014/main" id="{A7BF7B71-9CD0-79F0-3FC6-231DFAA5C033}"/>
                </a:ext>
              </a:extLst>
            </p:cNvPr>
            <p:cNvSpPr/>
            <p:nvPr/>
          </p:nvSpPr>
          <p:spPr>
            <a:xfrm>
              <a:off x="6255000" y="1665100"/>
              <a:ext cx="9200" cy="23625"/>
            </a:xfrm>
            <a:custGeom>
              <a:avLst/>
              <a:gdLst/>
              <a:ahLst/>
              <a:cxnLst/>
              <a:rect l="l" t="t" r="r" b="b"/>
              <a:pathLst>
                <a:path w="368" h="945" extrusionOk="0">
                  <a:moveTo>
                    <a:pt x="125" y="1"/>
                  </a:moveTo>
                  <a:cubicBezTo>
                    <a:pt x="50" y="1"/>
                    <a:pt x="0" y="59"/>
                    <a:pt x="0" y="126"/>
                  </a:cubicBezTo>
                  <a:lnTo>
                    <a:pt x="0" y="819"/>
                  </a:lnTo>
                  <a:cubicBezTo>
                    <a:pt x="0" y="895"/>
                    <a:pt x="50" y="945"/>
                    <a:pt x="125" y="945"/>
                  </a:cubicBezTo>
                  <a:lnTo>
                    <a:pt x="242" y="945"/>
                  </a:lnTo>
                  <a:cubicBezTo>
                    <a:pt x="309" y="945"/>
                    <a:pt x="368" y="895"/>
                    <a:pt x="368" y="819"/>
                  </a:cubicBezTo>
                  <a:lnTo>
                    <a:pt x="368" y="126"/>
                  </a:lnTo>
                  <a:cubicBezTo>
                    <a:pt x="368" y="59"/>
                    <a:pt x="309" y="1"/>
                    <a:pt x="242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657;p42">
              <a:extLst>
                <a:ext uri="{FF2B5EF4-FFF2-40B4-BE49-F238E27FC236}">
                  <a16:creationId xmlns:a16="http://schemas.microsoft.com/office/drawing/2014/main" id="{97065FD3-1550-D8D7-FA14-419F8AEB8AD9}"/>
                </a:ext>
              </a:extLst>
            </p:cNvPr>
            <p:cNvSpPr/>
            <p:nvPr/>
          </p:nvSpPr>
          <p:spPr>
            <a:xfrm>
              <a:off x="6259575" y="1672625"/>
              <a:ext cx="30525" cy="8575"/>
            </a:xfrm>
            <a:custGeom>
              <a:avLst/>
              <a:gdLst/>
              <a:ahLst/>
              <a:cxnLst/>
              <a:rect l="l" t="t" r="r" b="b"/>
              <a:pathLst>
                <a:path w="1221" h="343" extrusionOk="0">
                  <a:moveTo>
                    <a:pt x="1" y="0"/>
                  </a:moveTo>
                  <a:lnTo>
                    <a:pt x="1" y="343"/>
                  </a:lnTo>
                  <a:lnTo>
                    <a:pt x="1221" y="343"/>
                  </a:lnTo>
                  <a:lnTo>
                    <a:pt x="1221" y="0"/>
                  </a:ln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58;p42">
              <a:extLst>
                <a:ext uri="{FF2B5EF4-FFF2-40B4-BE49-F238E27FC236}">
                  <a16:creationId xmlns:a16="http://schemas.microsoft.com/office/drawing/2014/main" id="{49553371-2E17-D67E-55A3-01F656808D5F}"/>
                </a:ext>
              </a:extLst>
            </p:cNvPr>
            <p:cNvSpPr/>
            <p:nvPr/>
          </p:nvSpPr>
          <p:spPr>
            <a:xfrm>
              <a:off x="6510825" y="1146125"/>
              <a:ext cx="486875" cy="84400"/>
            </a:xfrm>
            <a:custGeom>
              <a:avLst/>
              <a:gdLst/>
              <a:ahLst/>
              <a:cxnLst/>
              <a:rect l="l" t="t" r="r" b="b"/>
              <a:pathLst>
                <a:path w="19475" h="3376" extrusionOk="0">
                  <a:moveTo>
                    <a:pt x="17436" y="1612"/>
                  </a:moveTo>
                  <a:lnTo>
                    <a:pt x="285" y="3375"/>
                  </a:lnTo>
                  <a:cubicBezTo>
                    <a:pt x="226" y="2807"/>
                    <a:pt x="134" y="2239"/>
                    <a:pt x="1" y="1688"/>
                  </a:cubicBezTo>
                  <a:lnTo>
                    <a:pt x="17093" y="201"/>
                  </a:lnTo>
                  <a:cubicBezTo>
                    <a:pt x="19474" y="0"/>
                    <a:pt x="19223" y="1429"/>
                    <a:pt x="17436" y="1612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59;p42">
              <a:extLst>
                <a:ext uri="{FF2B5EF4-FFF2-40B4-BE49-F238E27FC236}">
                  <a16:creationId xmlns:a16="http://schemas.microsoft.com/office/drawing/2014/main" id="{26D5D013-091D-7D93-2E73-40E8E9134B34}"/>
                </a:ext>
              </a:extLst>
            </p:cNvPr>
            <p:cNvSpPr/>
            <p:nvPr/>
          </p:nvSpPr>
          <p:spPr>
            <a:xfrm>
              <a:off x="6512700" y="1155725"/>
              <a:ext cx="455125" cy="55775"/>
            </a:xfrm>
            <a:custGeom>
              <a:avLst/>
              <a:gdLst/>
              <a:ahLst/>
              <a:cxnLst/>
              <a:rect l="l" t="t" r="r" b="b"/>
              <a:pathLst>
                <a:path w="18205" h="2231" extrusionOk="0">
                  <a:moveTo>
                    <a:pt x="17110" y="527"/>
                  </a:moveTo>
                  <a:lnTo>
                    <a:pt x="143" y="2231"/>
                  </a:lnTo>
                  <a:cubicBezTo>
                    <a:pt x="110" y="2022"/>
                    <a:pt x="59" y="1813"/>
                    <a:pt x="1" y="1604"/>
                  </a:cubicBezTo>
                  <a:lnTo>
                    <a:pt x="17077" y="101"/>
                  </a:lnTo>
                  <a:cubicBezTo>
                    <a:pt x="18204" y="0"/>
                    <a:pt x="18204" y="418"/>
                    <a:pt x="17110" y="527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60;p42">
              <a:extLst>
                <a:ext uri="{FF2B5EF4-FFF2-40B4-BE49-F238E27FC236}">
                  <a16:creationId xmlns:a16="http://schemas.microsoft.com/office/drawing/2014/main" id="{51ED7DE2-872B-A679-66AD-0FE5E7742C14}"/>
                </a:ext>
              </a:extLst>
            </p:cNvPr>
            <p:cNvSpPr/>
            <p:nvPr/>
          </p:nvSpPr>
          <p:spPr>
            <a:xfrm>
              <a:off x="6459875" y="1236750"/>
              <a:ext cx="1891575" cy="207000"/>
            </a:xfrm>
            <a:custGeom>
              <a:avLst/>
              <a:gdLst/>
              <a:ahLst/>
              <a:cxnLst/>
              <a:rect l="l" t="t" r="r" b="b"/>
              <a:pathLst>
                <a:path w="75663" h="8280" extrusionOk="0">
                  <a:moveTo>
                    <a:pt x="72965" y="2064"/>
                  </a:moveTo>
                  <a:lnTo>
                    <a:pt x="84" y="8279"/>
                  </a:lnTo>
                  <a:cubicBezTo>
                    <a:pt x="17" y="7519"/>
                    <a:pt x="176" y="5447"/>
                    <a:pt x="0" y="4729"/>
                  </a:cubicBezTo>
                  <a:lnTo>
                    <a:pt x="72513" y="193"/>
                  </a:lnTo>
                  <a:cubicBezTo>
                    <a:pt x="75663" y="1"/>
                    <a:pt x="75329" y="1864"/>
                    <a:pt x="72965" y="2064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61;p42">
              <a:extLst>
                <a:ext uri="{FF2B5EF4-FFF2-40B4-BE49-F238E27FC236}">
                  <a16:creationId xmlns:a16="http://schemas.microsoft.com/office/drawing/2014/main" id="{0DCB336D-A397-8F71-501C-BE190E0E2290}"/>
                </a:ext>
              </a:extLst>
            </p:cNvPr>
            <p:cNvSpPr/>
            <p:nvPr/>
          </p:nvSpPr>
          <p:spPr>
            <a:xfrm>
              <a:off x="6461325" y="1250750"/>
              <a:ext cx="1814325" cy="168975"/>
            </a:xfrm>
            <a:custGeom>
              <a:avLst/>
              <a:gdLst/>
              <a:ahLst/>
              <a:cxnLst/>
              <a:rect l="l" t="t" r="r" b="b"/>
              <a:pathLst>
                <a:path w="72573" h="6759" extrusionOk="0">
                  <a:moveTo>
                    <a:pt x="9" y="6759"/>
                  </a:moveTo>
                  <a:cubicBezTo>
                    <a:pt x="26" y="6040"/>
                    <a:pt x="51" y="5171"/>
                    <a:pt x="1" y="4587"/>
                  </a:cubicBezTo>
                  <a:lnTo>
                    <a:pt x="70935" y="109"/>
                  </a:lnTo>
                  <a:cubicBezTo>
                    <a:pt x="72572" y="0"/>
                    <a:pt x="72397" y="978"/>
                    <a:pt x="71169" y="1070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62;p42">
              <a:extLst>
                <a:ext uri="{FF2B5EF4-FFF2-40B4-BE49-F238E27FC236}">
                  <a16:creationId xmlns:a16="http://schemas.microsoft.com/office/drawing/2014/main" id="{25AB12CA-5837-23C7-2568-B098B59DFFA6}"/>
                </a:ext>
              </a:extLst>
            </p:cNvPr>
            <p:cNvSpPr/>
            <p:nvPr/>
          </p:nvSpPr>
          <p:spPr>
            <a:xfrm>
              <a:off x="6926650" y="1352675"/>
              <a:ext cx="96300" cy="47625"/>
            </a:xfrm>
            <a:custGeom>
              <a:avLst/>
              <a:gdLst/>
              <a:ahLst/>
              <a:cxnLst/>
              <a:rect l="l" t="t" r="r" b="b"/>
              <a:pathLst>
                <a:path w="3852" h="1905" extrusionOk="0">
                  <a:moveTo>
                    <a:pt x="1" y="176"/>
                  </a:moveTo>
                  <a:lnTo>
                    <a:pt x="3852" y="0"/>
                  </a:lnTo>
                  <a:lnTo>
                    <a:pt x="3852" y="1729"/>
                  </a:lnTo>
                  <a:lnTo>
                    <a:pt x="1" y="1905"/>
                  </a:ln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63;p42">
              <a:extLst>
                <a:ext uri="{FF2B5EF4-FFF2-40B4-BE49-F238E27FC236}">
                  <a16:creationId xmlns:a16="http://schemas.microsoft.com/office/drawing/2014/main" id="{7DC78BD7-39AC-064B-369F-46A465391627}"/>
                </a:ext>
              </a:extLst>
            </p:cNvPr>
            <p:cNvSpPr/>
            <p:nvPr/>
          </p:nvSpPr>
          <p:spPr>
            <a:xfrm>
              <a:off x="6453200" y="1262450"/>
              <a:ext cx="1877375" cy="183375"/>
            </a:xfrm>
            <a:custGeom>
              <a:avLst/>
              <a:gdLst/>
              <a:ahLst/>
              <a:cxnLst/>
              <a:rect l="l" t="t" r="r" b="b"/>
              <a:pathLst>
                <a:path w="75095" h="7335" extrusionOk="0">
                  <a:moveTo>
                    <a:pt x="73232" y="1036"/>
                  </a:moveTo>
                  <a:lnTo>
                    <a:pt x="100" y="7335"/>
                  </a:lnTo>
                  <a:cubicBezTo>
                    <a:pt x="100" y="7101"/>
                    <a:pt x="351" y="6784"/>
                    <a:pt x="334" y="6583"/>
                  </a:cubicBezTo>
                  <a:cubicBezTo>
                    <a:pt x="167" y="6190"/>
                    <a:pt x="0" y="6500"/>
                    <a:pt x="0" y="6316"/>
                  </a:cubicBezTo>
                  <a:lnTo>
                    <a:pt x="73006" y="510"/>
                  </a:lnTo>
                  <a:cubicBezTo>
                    <a:pt x="74025" y="426"/>
                    <a:pt x="74794" y="259"/>
                    <a:pt x="75095" y="0"/>
                  </a:cubicBezTo>
                  <a:cubicBezTo>
                    <a:pt x="74911" y="760"/>
                    <a:pt x="73958" y="978"/>
                    <a:pt x="73232" y="1036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4;p42">
              <a:extLst>
                <a:ext uri="{FF2B5EF4-FFF2-40B4-BE49-F238E27FC236}">
                  <a16:creationId xmlns:a16="http://schemas.microsoft.com/office/drawing/2014/main" id="{E6D64CA0-6417-77DE-EAF8-790B9FF80F47}"/>
                </a:ext>
              </a:extLst>
            </p:cNvPr>
            <p:cNvSpPr/>
            <p:nvPr/>
          </p:nvSpPr>
          <p:spPr>
            <a:xfrm>
              <a:off x="6033400" y="993225"/>
              <a:ext cx="485600" cy="525700"/>
            </a:xfrm>
            <a:custGeom>
              <a:avLst/>
              <a:gdLst/>
              <a:ahLst/>
              <a:cxnLst/>
              <a:rect l="l" t="t" r="r" b="b"/>
              <a:pathLst>
                <a:path w="19424" h="21028" extrusionOk="0">
                  <a:moveTo>
                    <a:pt x="9716" y="1"/>
                  </a:moveTo>
                  <a:cubicBezTo>
                    <a:pt x="4353" y="1"/>
                    <a:pt x="0" y="4704"/>
                    <a:pt x="0" y="10510"/>
                  </a:cubicBezTo>
                  <a:cubicBezTo>
                    <a:pt x="0" y="16316"/>
                    <a:pt x="4353" y="21028"/>
                    <a:pt x="9716" y="21028"/>
                  </a:cubicBezTo>
                  <a:cubicBezTo>
                    <a:pt x="15079" y="21028"/>
                    <a:pt x="19424" y="16316"/>
                    <a:pt x="19424" y="10510"/>
                  </a:cubicBezTo>
                  <a:cubicBezTo>
                    <a:pt x="19424" y="4704"/>
                    <a:pt x="15079" y="1"/>
                    <a:pt x="9716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65;p42">
              <a:extLst>
                <a:ext uri="{FF2B5EF4-FFF2-40B4-BE49-F238E27FC236}">
                  <a16:creationId xmlns:a16="http://schemas.microsoft.com/office/drawing/2014/main" id="{90427381-A0DF-43EE-0376-1AA01C61F55B}"/>
                </a:ext>
              </a:extLst>
            </p:cNvPr>
            <p:cNvSpPr/>
            <p:nvPr/>
          </p:nvSpPr>
          <p:spPr>
            <a:xfrm>
              <a:off x="6058050" y="1336175"/>
              <a:ext cx="436525" cy="182750"/>
            </a:xfrm>
            <a:custGeom>
              <a:avLst/>
              <a:gdLst/>
              <a:ahLst/>
              <a:cxnLst/>
              <a:rect l="l" t="t" r="r" b="b"/>
              <a:pathLst>
                <a:path w="17461" h="7310" extrusionOk="0">
                  <a:moveTo>
                    <a:pt x="17460" y="1412"/>
                  </a:moveTo>
                  <a:cubicBezTo>
                    <a:pt x="15881" y="4904"/>
                    <a:pt x="12565" y="7310"/>
                    <a:pt x="8730" y="7310"/>
                  </a:cubicBezTo>
                  <a:cubicBezTo>
                    <a:pt x="4896" y="7310"/>
                    <a:pt x="1579" y="4904"/>
                    <a:pt x="0" y="1412"/>
                  </a:cubicBezTo>
                  <a:cubicBezTo>
                    <a:pt x="5731" y="0"/>
                    <a:pt x="11721" y="0"/>
                    <a:pt x="17460" y="1412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66;p42">
              <a:extLst>
                <a:ext uri="{FF2B5EF4-FFF2-40B4-BE49-F238E27FC236}">
                  <a16:creationId xmlns:a16="http://schemas.microsoft.com/office/drawing/2014/main" id="{38FDF33D-3A44-8C4D-DC2F-964AFB360067}"/>
                </a:ext>
              </a:extLst>
            </p:cNvPr>
            <p:cNvSpPr/>
            <p:nvPr/>
          </p:nvSpPr>
          <p:spPr>
            <a:xfrm>
              <a:off x="6071200" y="1343900"/>
              <a:ext cx="409175" cy="160425"/>
            </a:xfrm>
            <a:custGeom>
              <a:avLst/>
              <a:gdLst/>
              <a:ahLst/>
              <a:cxnLst/>
              <a:rect l="l" t="t" r="r" b="b"/>
              <a:pathLst>
                <a:path w="16367" h="6417" extrusionOk="0">
                  <a:moveTo>
                    <a:pt x="10669" y="109"/>
                  </a:moveTo>
                  <a:cubicBezTo>
                    <a:pt x="11521" y="167"/>
                    <a:pt x="12607" y="259"/>
                    <a:pt x="13584" y="385"/>
                  </a:cubicBezTo>
                  <a:cubicBezTo>
                    <a:pt x="14044" y="451"/>
                    <a:pt x="14503" y="527"/>
                    <a:pt x="14954" y="610"/>
                  </a:cubicBezTo>
                  <a:cubicBezTo>
                    <a:pt x="15815" y="794"/>
                    <a:pt x="16366" y="1028"/>
                    <a:pt x="16207" y="1345"/>
                  </a:cubicBezTo>
                  <a:cubicBezTo>
                    <a:pt x="14620" y="4361"/>
                    <a:pt x="11638" y="6416"/>
                    <a:pt x="8204" y="6416"/>
                  </a:cubicBezTo>
                  <a:cubicBezTo>
                    <a:pt x="4604" y="6416"/>
                    <a:pt x="1513" y="4169"/>
                    <a:pt x="1" y="911"/>
                  </a:cubicBezTo>
                  <a:cubicBezTo>
                    <a:pt x="2699" y="301"/>
                    <a:pt x="5447" y="0"/>
                    <a:pt x="8204" y="9"/>
                  </a:cubicBezTo>
                  <a:cubicBezTo>
                    <a:pt x="8964" y="9"/>
                    <a:pt x="9716" y="25"/>
                    <a:pt x="10451" y="67"/>
                  </a:cubicBezTo>
                  <a:cubicBezTo>
                    <a:pt x="10518" y="92"/>
                    <a:pt x="10593" y="100"/>
                    <a:pt x="10669" y="109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67;p42">
              <a:extLst>
                <a:ext uri="{FF2B5EF4-FFF2-40B4-BE49-F238E27FC236}">
                  <a16:creationId xmlns:a16="http://schemas.microsoft.com/office/drawing/2014/main" id="{D0B859BB-E1A8-F0CB-F1C4-9481314FB457}"/>
                </a:ext>
              </a:extLst>
            </p:cNvPr>
            <p:cNvSpPr/>
            <p:nvPr/>
          </p:nvSpPr>
          <p:spPr>
            <a:xfrm>
              <a:off x="6167275" y="1122925"/>
              <a:ext cx="104250" cy="64150"/>
            </a:xfrm>
            <a:custGeom>
              <a:avLst/>
              <a:gdLst/>
              <a:ahLst/>
              <a:cxnLst/>
              <a:rect l="l" t="t" r="r" b="b"/>
              <a:pathLst>
                <a:path w="4170" h="2566" extrusionOk="0">
                  <a:moveTo>
                    <a:pt x="259" y="2474"/>
                  </a:moveTo>
                  <a:cubicBezTo>
                    <a:pt x="1437" y="2423"/>
                    <a:pt x="2715" y="2524"/>
                    <a:pt x="3910" y="2557"/>
                  </a:cubicBezTo>
                  <a:cubicBezTo>
                    <a:pt x="4069" y="2565"/>
                    <a:pt x="4152" y="2490"/>
                    <a:pt x="4152" y="2281"/>
                  </a:cubicBezTo>
                  <a:lnTo>
                    <a:pt x="4152" y="352"/>
                  </a:lnTo>
                  <a:cubicBezTo>
                    <a:pt x="4152" y="193"/>
                    <a:pt x="4169" y="68"/>
                    <a:pt x="3877" y="68"/>
                  </a:cubicBezTo>
                  <a:cubicBezTo>
                    <a:pt x="3041" y="59"/>
                    <a:pt x="2064" y="51"/>
                    <a:pt x="1011" y="9"/>
                  </a:cubicBezTo>
                  <a:cubicBezTo>
                    <a:pt x="786" y="1"/>
                    <a:pt x="736" y="42"/>
                    <a:pt x="669" y="235"/>
                  </a:cubicBezTo>
                  <a:lnTo>
                    <a:pt x="76" y="2281"/>
                  </a:lnTo>
                  <a:cubicBezTo>
                    <a:pt x="0" y="2415"/>
                    <a:pt x="84" y="2474"/>
                    <a:pt x="259" y="2474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668;p42">
              <a:extLst>
                <a:ext uri="{FF2B5EF4-FFF2-40B4-BE49-F238E27FC236}">
                  <a16:creationId xmlns:a16="http://schemas.microsoft.com/office/drawing/2014/main" id="{247F4A1D-1176-10D4-1B35-550344E5F85E}"/>
                </a:ext>
              </a:extLst>
            </p:cNvPr>
            <p:cNvSpPr/>
            <p:nvPr/>
          </p:nvSpPr>
          <p:spPr>
            <a:xfrm>
              <a:off x="6108575" y="1122100"/>
              <a:ext cx="66250" cy="76875"/>
            </a:xfrm>
            <a:custGeom>
              <a:avLst/>
              <a:gdLst/>
              <a:ahLst/>
              <a:cxnLst/>
              <a:rect l="l" t="t" r="r" b="b"/>
              <a:pathLst>
                <a:path w="2650" h="3075" extrusionOk="0">
                  <a:moveTo>
                    <a:pt x="185" y="3041"/>
                  </a:moveTo>
                  <a:cubicBezTo>
                    <a:pt x="619" y="2899"/>
                    <a:pt x="1129" y="2740"/>
                    <a:pt x="1705" y="2598"/>
                  </a:cubicBezTo>
                  <a:cubicBezTo>
                    <a:pt x="1830" y="2573"/>
                    <a:pt x="1931" y="2481"/>
                    <a:pt x="1964" y="2356"/>
                  </a:cubicBezTo>
                  <a:lnTo>
                    <a:pt x="2599" y="176"/>
                  </a:lnTo>
                  <a:cubicBezTo>
                    <a:pt x="2649" y="17"/>
                    <a:pt x="2490" y="17"/>
                    <a:pt x="2415" y="9"/>
                  </a:cubicBezTo>
                  <a:cubicBezTo>
                    <a:pt x="2290" y="0"/>
                    <a:pt x="2156" y="0"/>
                    <a:pt x="2031" y="0"/>
                  </a:cubicBezTo>
                  <a:cubicBezTo>
                    <a:pt x="1914" y="0"/>
                    <a:pt x="1814" y="59"/>
                    <a:pt x="1739" y="151"/>
                  </a:cubicBezTo>
                  <a:lnTo>
                    <a:pt x="93" y="2891"/>
                  </a:lnTo>
                  <a:cubicBezTo>
                    <a:pt x="1" y="3033"/>
                    <a:pt x="84" y="3075"/>
                    <a:pt x="185" y="3041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669;p42">
              <a:extLst>
                <a:ext uri="{FF2B5EF4-FFF2-40B4-BE49-F238E27FC236}">
                  <a16:creationId xmlns:a16="http://schemas.microsoft.com/office/drawing/2014/main" id="{030278CB-81A3-36AA-245F-5F0CDF27820D}"/>
                </a:ext>
              </a:extLst>
            </p:cNvPr>
            <p:cNvSpPr/>
            <p:nvPr/>
          </p:nvSpPr>
          <p:spPr>
            <a:xfrm>
              <a:off x="6074950" y="1122300"/>
              <a:ext cx="72100" cy="87950"/>
            </a:xfrm>
            <a:custGeom>
              <a:avLst/>
              <a:gdLst/>
              <a:ahLst/>
              <a:cxnLst/>
              <a:rect l="l" t="t" r="r" b="b"/>
              <a:pathLst>
                <a:path w="2884" h="3518" extrusionOk="0">
                  <a:moveTo>
                    <a:pt x="2014" y="427"/>
                  </a:moveTo>
                  <a:lnTo>
                    <a:pt x="293" y="2975"/>
                  </a:lnTo>
                  <a:cubicBezTo>
                    <a:pt x="1" y="3401"/>
                    <a:pt x="126" y="3518"/>
                    <a:pt x="744" y="3309"/>
                  </a:cubicBezTo>
                  <a:cubicBezTo>
                    <a:pt x="870" y="3267"/>
                    <a:pt x="978" y="3184"/>
                    <a:pt x="1054" y="3067"/>
                  </a:cubicBezTo>
                  <a:lnTo>
                    <a:pt x="2808" y="151"/>
                  </a:lnTo>
                  <a:cubicBezTo>
                    <a:pt x="2850" y="93"/>
                    <a:pt x="2883" y="1"/>
                    <a:pt x="2749" y="34"/>
                  </a:cubicBezTo>
                  <a:cubicBezTo>
                    <a:pt x="2440" y="93"/>
                    <a:pt x="2181" y="193"/>
                    <a:pt x="2014" y="427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670;p42">
              <a:extLst>
                <a:ext uri="{FF2B5EF4-FFF2-40B4-BE49-F238E27FC236}">
                  <a16:creationId xmlns:a16="http://schemas.microsoft.com/office/drawing/2014/main" id="{56DC4594-3A7C-B35E-61E0-7D9B61384E69}"/>
                </a:ext>
              </a:extLst>
            </p:cNvPr>
            <p:cNvSpPr/>
            <p:nvPr/>
          </p:nvSpPr>
          <p:spPr>
            <a:xfrm>
              <a:off x="6281100" y="1122925"/>
              <a:ext cx="104025" cy="64150"/>
            </a:xfrm>
            <a:custGeom>
              <a:avLst/>
              <a:gdLst/>
              <a:ahLst/>
              <a:cxnLst/>
              <a:rect l="l" t="t" r="r" b="b"/>
              <a:pathLst>
                <a:path w="4161" h="2566" extrusionOk="0">
                  <a:moveTo>
                    <a:pt x="3910" y="2474"/>
                  </a:moveTo>
                  <a:cubicBezTo>
                    <a:pt x="2724" y="2423"/>
                    <a:pt x="1454" y="2524"/>
                    <a:pt x="251" y="2557"/>
                  </a:cubicBezTo>
                  <a:cubicBezTo>
                    <a:pt x="101" y="2565"/>
                    <a:pt x="9" y="2490"/>
                    <a:pt x="9" y="2281"/>
                  </a:cubicBezTo>
                  <a:lnTo>
                    <a:pt x="9" y="352"/>
                  </a:lnTo>
                  <a:cubicBezTo>
                    <a:pt x="9" y="193"/>
                    <a:pt x="0" y="68"/>
                    <a:pt x="293" y="68"/>
                  </a:cubicBezTo>
                  <a:cubicBezTo>
                    <a:pt x="1128" y="59"/>
                    <a:pt x="2106" y="51"/>
                    <a:pt x="3158" y="9"/>
                  </a:cubicBezTo>
                  <a:cubicBezTo>
                    <a:pt x="3375" y="1"/>
                    <a:pt x="3434" y="42"/>
                    <a:pt x="3492" y="235"/>
                  </a:cubicBezTo>
                  <a:lnTo>
                    <a:pt x="4094" y="2281"/>
                  </a:lnTo>
                  <a:cubicBezTo>
                    <a:pt x="4161" y="2415"/>
                    <a:pt x="4085" y="2474"/>
                    <a:pt x="3910" y="2474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671;p42">
              <a:extLst>
                <a:ext uri="{FF2B5EF4-FFF2-40B4-BE49-F238E27FC236}">
                  <a16:creationId xmlns:a16="http://schemas.microsoft.com/office/drawing/2014/main" id="{583610AE-9A01-ECEE-0BF3-2001DDA77AF0}"/>
                </a:ext>
              </a:extLst>
            </p:cNvPr>
            <p:cNvSpPr/>
            <p:nvPr/>
          </p:nvSpPr>
          <p:spPr>
            <a:xfrm>
              <a:off x="6377800" y="1122100"/>
              <a:ext cx="66225" cy="76875"/>
            </a:xfrm>
            <a:custGeom>
              <a:avLst/>
              <a:gdLst/>
              <a:ahLst/>
              <a:cxnLst/>
              <a:rect l="l" t="t" r="r" b="b"/>
              <a:pathLst>
                <a:path w="2649" h="3075" extrusionOk="0">
                  <a:moveTo>
                    <a:pt x="2456" y="3041"/>
                  </a:moveTo>
                  <a:cubicBezTo>
                    <a:pt x="2022" y="2899"/>
                    <a:pt x="1521" y="2740"/>
                    <a:pt x="936" y="2598"/>
                  </a:cubicBezTo>
                  <a:cubicBezTo>
                    <a:pt x="811" y="2573"/>
                    <a:pt x="710" y="2473"/>
                    <a:pt x="677" y="2356"/>
                  </a:cubicBezTo>
                  <a:lnTo>
                    <a:pt x="42" y="176"/>
                  </a:lnTo>
                  <a:cubicBezTo>
                    <a:pt x="0" y="17"/>
                    <a:pt x="151" y="17"/>
                    <a:pt x="226" y="9"/>
                  </a:cubicBezTo>
                  <a:cubicBezTo>
                    <a:pt x="351" y="0"/>
                    <a:pt x="485" y="0"/>
                    <a:pt x="610" y="0"/>
                  </a:cubicBezTo>
                  <a:cubicBezTo>
                    <a:pt x="727" y="0"/>
                    <a:pt x="836" y="59"/>
                    <a:pt x="902" y="151"/>
                  </a:cubicBezTo>
                  <a:lnTo>
                    <a:pt x="2557" y="2891"/>
                  </a:lnTo>
                  <a:cubicBezTo>
                    <a:pt x="2648" y="3033"/>
                    <a:pt x="2573" y="3075"/>
                    <a:pt x="2456" y="3041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672;p42">
              <a:extLst>
                <a:ext uri="{FF2B5EF4-FFF2-40B4-BE49-F238E27FC236}">
                  <a16:creationId xmlns:a16="http://schemas.microsoft.com/office/drawing/2014/main" id="{0BB4154B-B772-E14B-CF75-AF903FA12DC6}"/>
                </a:ext>
              </a:extLst>
            </p:cNvPr>
            <p:cNvSpPr/>
            <p:nvPr/>
          </p:nvSpPr>
          <p:spPr>
            <a:xfrm>
              <a:off x="6405575" y="1122300"/>
              <a:ext cx="71875" cy="87950"/>
            </a:xfrm>
            <a:custGeom>
              <a:avLst/>
              <a:gdLst/>
              <a:ahLst/>
              <a:cxnLst/>
              <a:rect l="l" t="t" r="r" b="b"/>
              <a:pathLst>
                <a:path w="2875" h="3518" extrusionOk="0">
                  <a:moveTo>
                    <a:pt x="869" y="427"/>
                  </a:moveTo>
                  <a:lnTo>
                    <a:pt x="2590" y="2975"/>
                  </a:lnTo>
                  <a:cubicBezTo>
                    <a:pt x="2874" y="3401"/>
                    <a:pt x="2757" y="3518"/>
                    <a:pt x="2131" y="3309"/>
                  </a:cubicBezTo>
                  <a:cubicBezTo>
                    <a:pt x="2005" y="3267"/>
                    <a:pt x="1897" y="3184"/>
                    <a:pt x="1830" y="3067"/>
                  </a:cubicBezTo>
                  <a:lnTo>
                    <a:pt x="76" y="151"/>
                  </a:lnTo>
                  <a:cubicBezTo>
                    <a:pt x="25" y="93"/>
                    <a:pt x="0" y="1"/>
                    <a:pt x="134" y="34"/>
                  </a:cubicBezTo>
                  <a:cubicBezTo>
                    <a:pt x="443" y="93"/>
                    <a:pt x="694" y="193"/>
                    <a:pt x="869" y="427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673;p42">
              <a:extLst>
                <a:ext uri="{FF2B5EF4-FFF2-40B4-BE49-F238E27FC236}">
                  <a16:creationId xmlns:a16="http://schemas.microsoft.com/office/drawing/2014/main" id="{7F93E0B1-0BAC-357C-3C93-20A08045105D}"/>
                </a:ext>
              </a:extLst>
            </p:cNvPr>
            <p:cNvSpPr/>
            <p:nvPr/>
          </p:nvSpPr>
          <p:spPr>
            <a:xfrm>
              <a:off x="5554700" y="1146125"/>
              <a:ext cx="486875" cy="84175"/>
            </a:xfrm>
            <a:custGeom>
              <a:avLst/>
              <a:gdLst/>
              <a:ahLst/>
              <a:cxnLst/>
              <a:rect l="l" t="t" r="r" b="b"/>
              <a:pathLst>
                <a:path w="19475" h="3367" extrusionOk="0">
                  <a:moveTo>
                    <a:pt x="2039" y="1612"/>
                  </a:moveTo>
                  <a:lnTo>
                    <a:pt x="19199" y="3367"/>
                  </a:lnTo>
                  <a:cubicBezTo>
                    <a:pt x="19249" y="2799"/>
                    <a:pt x="19341" y="2239"/>
                    <a:pt x="19474" y="1688"/>
                  </a:cubicBezTo>
                  <a:lnTo>
                    <a:pt x="2382" y="201"/>
                  </a:lnTo>
                  <a:cubicBezTo>
                    <a:pt x="1" y="0"/>
                    <a:pt x="252" y="1429"/>
                    <a:pt x="2039" y="1612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674;p42">
              <a:extLst>
                <a:ext uri="{FF2B5EF4-FFF2-40B4-BE49-F238E27FC236}">
                  <a16:creationId xmlns:a16="http://schemas.microsoft.com/office/drawing/2014/main" id="{F6FA8257-883F-1913-D794-3DEC4DE9FBF3}"/>
                </a:ext>
              </a:extLst>
            </p:cNvPr>
            <p:cNvSpPr/>
            <p:nvPr/>
          </p:nvSpPr>
          <p:spPr>
            <a:xfrm>
              <a:off x="5584575" y="1155725"/>
              <a:ext cx="455325" cy="55775"/>
            </a:xfrm>
            <a:custGeom>
              <a:avLst/>
              <a:gdLst/>
              <a:ahLst/>
              <a:cxnLst/>
              <a:rect l="l" t="t" r="r" b="b"/>
              <a:pathLst>
                <a:path w="18213" h="2231" extrusionOk="0">
                  <a:moveTo>
                    <a:pt x="1095" y="527"/>
                  </a:moveTo>
                  <a:lnTo>
                    <a:pt x="18062" y="2231"/>
                  </a:lnTo>
                  <a:cubicBezTo>
                    <a:pt x="18104" y="2022"/>
                    <a:pt x="18154" y="1813"/>
                    <a:pt x="18212" y="1604"/>
                  </a:cubicBezTo>
                  <a:lnTo>
                    <a:pt x="1137" y="101"/>
                  </a:lnTo>
                  <a:cubicBezTo>
                    <a:pt x="1" y="0"/>
                    <a:pt x="9" y="418"/>
                    <a:pt x="1095" y="527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675;p42">
              <a:extLst>
                <a:ext uri="{FF2B5EF4-FFF2-40B4-BE49-F238E27FC236}">
                  <a16:creationId xmlns:a16="http://schemas.microsoft.com/office/drawing/2014/main" id="{7C5C5D1E-C5FD-B37C-762D-84A16BA669DB}"/>
                </a:ext>
              </a:extLst>
            </p:cNvPr>
            <p:cNvSpPr/>
            <p:nvPr/>
          </p:nvSpPr>
          <p:spPr>
            <a:xfrm>
              <a:off x="6842500" y="1441575"/>
              <a:ext cx="265675" cy="241300"/>
            </a:xfrm>
            <a:custGeom>
              <a:avLst/>
              <a:gdLst/>
              <a:ahLst/>
              <a:cxnLst/>
              <a:rect l="l" t="t" r="r" b="b"/>
              <a:pathLst>
                <a:path w="10627" h="9652" extrusionOk="0">
                  <a:moveTo>
                    <a:pt x="5317" y="0"/>
                  </a:moveTo>
                  <a:cubicBezTo>
                    <a:pt x="4941" y="0"/>
                    <a:pt x="4559" y="44"/>
                    <a:pt x="4177" y="137"/>
                  </a:cubicBezTo>
                  <a:cubicBezTo>
                    <a:pt x="1587" y="755"/>
                    <a:pt x="0" y="3361"/>
                    <a:pt x="618" y="5959"/>
                  </a:cubicBezTo>
                  <a:cubicBezTo>
                    <a:pt x="1153" y="8171"/>
                    <a:pt x="3133" y="9652"/>
                    <a:pt x="5312" y="9652"/>
                  </a:cubicBezTo>
                  <a:cubicBezTo>
                    <a:pt x="5685" y="9652"/>
                    <a:pt x="6063" y="9608"/>
                    <a:pt x="6441" y="9518"/>
                  </a:cubicBezTo>
                  <a:cubicBezTo>
                    <a:pt x="9031" y="8892"/>
                    <a:pt x="10626" y="6285"/>
                    <a:pt x="10000" y="3695"/>
                  </a:cubicBezTo>
                  <a:cubicBezTo>
                    <a:pt x="9472" y="1486"/>
                    <a:pt x="7498" y="0"/>
                    <a:pt x="5317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676;p42">
              <a:extLst>
                <a:ext uri="{FF2B5EF4-FFF2-40B4-BE49-F238E27FC236}">
                  <a16:creationId xmlns:a16="http://schemas.microsoft.com/office/drawing/2014/main" id="{57DEE22A-6275-E4DE-32B3-D2B0A21E9D76}"/>
                </a:ext>
              </a:extLst>
            </p:cNvPr>
            <p:cNvSpPr/>
            <p:nvPr/>
          </p:nvSpPr>
          <p:spPr>
            <a:xfrm>
              <a:off x="6836025" y="1404975"/>
              <a:ext cx="278625" cy="254000"/>
            </a:xfrm>
            <a:custGeom>
              <a:avLst/>
              <a:gdLst/>
              <a:ahLst/>
              <a:cxnLst/>
              <a:rect l="l" t="t" r="r" b="b"/>
              <a:pathLst>
                <a:path w="11145" h="10160" extrusionOk="0">
                  <a:moveTo>
                    <a:pt x="5572" y="1"/>
                  </a:moveTo>
                  <a:cubicBezTo>
                    <a:pt x="4273" y="1"/>
                    <a:pt x="2974" y="498"/>
                    <a:pt x="1980" y="1492"/>
                  </a:cubicBezTo>
                  <a:cubicBezTo>
                    <a:pt x="0" y="3472"/>
                    <a:pt x="0" y="6688"/>
                    <a:pt x="1980" y="8668"/>
                  </a:cubicBezTo>
                  <a:cubicBezTo>
                    <a:pt x="2974" y="9662"/>
                    <a:pt x="4273" y="10159"/>
                    <a:pt x="5572" y="10159"/>
                  </a:cubicBezTo>
                  <a:cubicBezTo>
                    <a:pt x="6871" y="10159"/>
                    <a:pt x="8170" y="9662"/>
                    <a:pt x="9164" y="8668"/>
                  </a:cubicBezTo>
                  <a:cubicBezTo>
                    <a:pt x="11144" y="6688"/>
                    <a:pt x="11144" y="3472"/>
                    <a:pt x="9164" y="1492"/>
                  </a:cubicBezTo>
                  <a:cubicBezTo>
                    <a:pt x="8170" y="498"/>
                    <a:pt x="6871" y="1"/>
                    <a:pt x="5572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677;p42">
              <a:extLst>
                <a:ext uri="{FF2B5EF4-FFF2-40B4-BE49-F238E27FC236}">
                  <a16:creationId xmlns:a16="http://schemas.microsoft.com/office/drawing/2014/main" id="{9E87F794-D000-E158-B29F-F058254AC40C}"/>
                </a:ext>
              </a:extLst>
            </p:cNvPr>
            <p:cNvSpPr/>
            <p:nvPr/>
          </p:nvSpPr>
          <p:spPr>
            <a:xfrm>
              <a:off x="6866500" y="1427225"/>
              <a:ext cx="217650" cy="218275"/>
            </a:xfrm>
            <a:custGeom>
              <a:avLst/>
              <a:gdLst/>
              <a:ahLst/>
              <a:cxnLst/>
              <a:rect l="l" t="t" r="r" b="b"/>
              <a:pathLst>
                <a:path w="8706" h="8731" extrusionOk="0">
                  <a:moveTo>
                    <a:pt x="4353" y="0"/>
                  </a:moveTo>
                  <a:cubicBezTo>
                    <a:pt x="2014" y="0"/>
                    <a:pt x="1" y="1964"/>
                    <a:pt x="1" y="4386"/>
                  </a:cubicBezTo>
                  <a:cubicBezTo>
                    <a:pt x="1" y="6784"/>
                    <a:pt x="1947" y="8730"/>
                    <a:pt x="4353" y="8730"/>
                  </a:cubicBezTo>
                  <a:cubicBezTo>
                    <a:pt x="6759" y="8730"/>
                    <a:pt x="8706" y="6784"/>
                    <a:pt x="8706" y="4386"/>
                  </a:cubicBezTo>
                  <a:cubicBezTo>
                    <a:pt x="8706" y="1964"/>
                    <a:pt x="6692" y="0"/>
                    <a:pt x="4353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678;p42">
              <a:extLst>
                <a:ext uri="{FF2B5EF4-FFF2-40B4-BE49-F238E27FC236}">
                  <a16:creationId xmlns:a16="http://schemas.microsoft.com/office/drawing/2014/main" id="{6763F180-AC5A-DFDB-C72F-FB2A19659FEF}"/>
                </a:ext>
              </a:extLst>
            </p:cNvPr>
            <p:cNvSpPr/>
            <p:nvPr/>
          </p:nvSpPr>
          <p:spPr>
            <a:xfrm>
              <a:off x="6886350" y="1436000"/>
              <a:ext cx="185075" cy="185050"/>
            </a:xfrm>
            <a:custGeom>
              <a:avLst/>
              <a:gdLst/>
              <a:ahLst/>
              <a:cxnLst/>
              <a:rect l="l" t="t" r="r" b="b"/>
              <a:pathLst>
                <a:path w="7403" h="7402" extrusionOk="0">
                  <a:moveTo>
                    <a:pt x="3559" y="7402"/>
                  </a:moveTo>
                  <a:cubicBezTo>
                    <a:pt x="4996" y="7402"/>
                    <a:pt x="6299" y="6533"/>
                    <a:pt x="6851" y="5205"/>
                  </a:cubicBezTo>
                  <a:cubicBezTo>
                    <a:pt x="7402" y="3868"/>
                    <a:pt x="7093" y="2339"/>
                    <a:pt x="6074" y="1320"/>
                  </a:cubicBezTo>
                  <a:cubicBezTo>
                    <a:pt x="5055" y="301"/>
                    <a:pt x="3526" y="0"/>
                    <a:pt x="2197" y="552"/>
                  </a:cubicBezTo>
                  <a:cubicBezTo>
                    <a:pt x="869" y="1103"/>
                    <a:pt x="0" y="2398"/>
                    <a:pt x="0" y="3843"/>
                  </a:cubicBezTo>
                  <a:cubicBezTo>
                    <a:pt x="0" y="5806"/>
                    <a:pt x="1596" y="7394"/>
                    <a:pt x="3559" y="7402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679;p42">
              <a:extLst>
                <a:ext uri="{FF2B5EF4-FFF2-40B4-BE49-F238E27FC236}">
                  <a16:creationId xmlns:a16="http://schemas.microsoft.com/office/drawing/2014/main" id="{71F401F5-B788-E9F3-B099-646E613F331A}"/>
                </a:ext>
              </a:extLst>
            </p:cNvPr>
            <p:cNvSpPr/>
            <p:nvPr/>
          </p:nvSpPr>
          <p:spPr>
            <a:xfrm>
              <a:off x="6938550" y="1482775"/>
              <a:ext cx="85875" cy="86075"/>
            </a:xfrm>
            <a:custGeom>
              <a:avLst/>
              <a:gdLst/>
              <a:ahLst/>
              <a:cxnLst/>
              <a:rect l="l" t="t" r="r" b="b"/>
              <a:pathLst>
                <a:path w="3435" h="3443" extrusionOk="0">
                  <a:moveTo>
                    <a:pt x="1471" y="3442"/>
                  </a:moveTo>
                  <a:cubicBezTo>
                    <a:pt x="2783" y="3442"/>
                    <a:pt x="3434" y="1855"/>
                    <a:pt x="2515" y="928"/>
                  </a:cubicBezTo>
                  <a:cubicBezTo>
                    <a:pt x="1588" y="1"/>
                    <a:pt x="1" y="661"/>
                    <a:pt x="1" y="1972"/>
                  </a:cubicBezTo>
                  <a:cubicBezTo>
                    <a:pt x="1" y="2783"/>
                    <a:pt x="661" y="3434"/>
                    <a:pt x="1471" y="3442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680;p42">
              <a:extLst>
                <a:ext uri="{FF2B5EF4-FFF2-40B4-BE49-F238E27FC236}">
                  <a16:creationId xmlns:a16="http://schemas.microsoft.com/office/drawing/2014/main" id="{0041E012-F674-2CF7-1325-D4D7E19E82C6}"/>
                </a:ext>
              </a:extLst>
            </p:cNvPr>
            <p:cNvSpPr/>
            <p:nvPr/>
          </p:nvSpPr>
          <p:spPr>
            <a:xfrm>
              <a:off x="6945650" y="1502200"/>
              <a:ext cx="59350" cy="59350"/>
            </a:xfrm>
            <a:custGeom>
              <a:avLst/>
              <a:gdLst/>
              <a:ahLst/>
              <a:cxnLst/>
              <a:rect l="l" t="t" r="r" b="b"/>
              <a:pathLst>
                <a:path w="2374" h="2374" extrusionOk="0">
                  <a:moveTo>
                    <a:pt x="1187" y="1"/>
                  </a:moveTo>
                  <a:cubicBezTo>
                    <a:pt x="536" y="1"/>
                    <a:pt x="1" y="535"/>
                    <a:pt x="1" y="1187"/>
                  </a:cubicBezTo>
                  <a:cubicBezTo>
                    <a:pt x="1" y="1847"/>
                    <a:pt x="536" y="2373"/>
                    <a:pt x="1187" y="2373"/>
                  </a:cubicBezTo>
                  <a:cubicBezTo>
                    <a:pt x="1839" y="2373"/>
                    <a:pt x="2373" y="1847"/>
                    <a:pt x="2373" y="1187"/>
                  </a:cubicBezTo>
                  <a:cubicBezTo>
                    <a:pt x="2373" y="535"/>
                    <a:pt x="1839" y="1"/>
                    <a:pt x="1187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681;p42">
              <a:extLst>
                <a:ext uri="{FF2B5EF4-FFF2-40B4-BE49-F238E27FC236}">
                  <a16:creationId xmlns:a16="http://schemas.microsoft.com/office/drawing/2014/main" id="{62F66281-469E-3D3E-3AFA-DFC0A3CF4D3E}"/>
                </a:ext>
              </a:extLst>
            </p:cNvPr>
            <p:cNvSpPr/>
            <p:nvPr/>
          </p:nvSpPr>
          <p:spPr>
            <a:xfrm>
              <a:off x="6936900" y="1354325"/>
              <a:ext cx="76875" cy="65000"/>
            </a:xfrm>
            <a:custGeom>
              <a:avLst/>
              <a:gdLst/>
              <a:ahLst/>
              <a:cxnLst/>
              <a:rect l="l" t="t" r="r" b="b"/>
              <a:pathLst>
                <a:path w="3075" h="2600" extrusionOk="0">
                  <a:moveTo>
                    <a:pt x="2281" y="2499"/>
                  </a:moveTo>
                  <a:lnTo>
                    <a:pt x="3074" y="569"/>
                  </a:lnTo>
                  <a:cubicBezTo>
                    <a:pt x="3074" y="569"/>
                    <a:pt x="2757" y="1"/>
                    <a:pt x="1487" y="68"/>
                  </a:cubicBezTo>
                  <a:cubicBezTo>
                    <a:pt x="217" y="126"/>
                    <a:pt x="0" y="544"/>
                    <a:pt x="0" y="544"/>
                  </a:cubicBezTo>
                  <a:lnTo>
                    <a:pt x="702" y="2599"/>
                  </a:ln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682;p42">
              <a:extLst>
                <a:ext uri="{FF2B5EF4-FFF2-40B4-BE49-F238E27FC236}">
                  <a16:creationId xmlns:a16="http://schemas.microsoft.com/office/drawing/2014/main" id="{57717429-B028-2D19-AEB2-7FCBD0E0ADB7}"/>
                </a:ext>
              </a:extLst>
            </p:cNvPr>
            <p:cNvSpPr/>
            <p:nvPr/>
          </p:nvSpPr>
          <p:spPr>
            <a:xfrm>
              <a:off x="6937100" y="1357675"/>
              <a:ext cx="71025" cy="61650"/>
            </a:xfrm>
            <a:custGeom>
              <a:avLst/>
              <a:gdLst/>
              <a:ahLst/>
              <a:cxnLst/>
              <a:rect l="l" t="t" r="r" b="b"/>
              <a:pathLst>
                <a:path w="2841" h="2466" extrusionOk="0">
                  <a:moveTo>
                    <a:pt x="0" y="427"/>
                  </a:moveTo>
                  <a:lnTo>
                    <a:pt x="694" y="2465"/>
                  </a:lnTo>
                  <a:lnTo>
                    <a:pt x="1880" y="2390"/>
                  </a:lnTo>
                  <a:lnTo>
                    <a:pt x="2841" y="34"/>
                  </a:lnTo>
                  <a:cubicBezTo>
                    <a:pt x="2841" y="34"/>
                    <a:pt x="2055" y="1"/>
                    <a:pt x="1187" y="51"/>
                  </a:cubicBezTo>
                  <a:cubicBezTo>
                    <a:pt x="326" y="109"/>
                    <a:pt x="151" y="301"/>
                    <a:pt x="0" y="427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683;p42">
              <a:extLst>
                <a:ext uri="{FF2B5EF4-FFF2-40B4-BE49-F238E27FC236}">
                  <a16:creationId xmlns:a16="http://schemas.microsoft.com/office/drawing/2014/main" id="{F8A3569E-929F-6D2C-B6DD-5CED2092517E}"/>
                </a:ext>
              </a:extLst>
            </p:cNvPr>
            <p:cNvSpPr/>
            <p:nvPr/>
          </p:nvSpPr>
          <p:spPr>
            <a:xfrm>
              <a:off x="6918725" y="1335750"/>
              <a:ext cx="112175" cy="37000"/>
            </a:xfrm>
            <a:custGeom>
              <a:avLst/>
              <a:gdLst/>
              <a:ahLst/>
              <a:cxnLst/>
              <a:rect l="l" t="t" r="r" b="b"/>
              <a:pathLst>
                <a:path w="4487" h="1480" extrusionOk="0">
                  <a:moveTo>
                    <a:pt x="0" y="318"/>
                  </a:moveTo>
                  <a:lnTo>
                    <a:pt x="4486" y="0"/>
                  </a:lnTo>
                  <a:lnTo>
                    <a:pt x="4486" y="1162"/>
                  </a:lnTo>
                  <a:lnTo>
                    <a:pt x="0" y="1479"/>
                  </a:ln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684;p42">
              <a:extLst>
                <a:ext uri="{FF2B5EF4-FFF2-40B4-BE49-F238E27FC236}">
                  <a16:creationId xmlns:a16="http://schemas.microsoft.com/office/drawing/2014/main" id="{C704F4C0-6C2E-470E-8D81-672468426858}"/>
                </a:ext>
              </a:extLst>
            </p:cNvPr>
            <p:cNvSpPr/>
            <p:nvPr/>
          </p:nvSpPr>
          <p:spPr>
            <a:xfrm>
              <a:off x="7652200" y="1307350"/>
              <a:ext cx="62050" cy="30500"/>
            </a:xfrm>
            <a:custGeom>
              <a:avLst/>
              <a:gdLst/>
              <a:ahLst/>
              <a:cxnLst/>
              <a:rect l="l" t="t" r="r" b="b"/>
              <a:pathLst>
                <a:path w="2482" h="1220" extrusionOk="0">
                  <a:moveTo>
                    <a:pt x="1" y="109"/>
                  </a:moveTo>
                  <a:lnTo>
                    <a:pt x="2482" y="0"/>
                  </a:lnTo>
                  <a:lnTo>
                    <a:pt x="2482" y="1111"/>
                  </a:lnTo>
                  <a:lnTo>
                    <a:pt x="1" y="1220"/>
                  </a:ln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685;p42">
              <a:extLst>
                <a:ext uri="{FF2B5EF4-FFF2-40B4-BE49-F238E27FC236}">
                  <a16:creationId xmlns:a16="http://schemas.microsoft.com/office/drawing/2014/main" id="{9CE34F08-D115-013A-7E90-2650855D6994}"/>
                </a:ext>
              </a:extLst>
            </p:cNvPr>
            <p:cNvSpPr/>
            <p:nvPr/>
          </p:nvSpPr>
          <p:spPr>
            <a:xfrm>
              <a:off x="7605850" y="1339100"/>
              <a:ext cx="161675" cy="181500"/>
            </a:xfrm>
            <a:custGeom>
              <a:avLst/>
              <a:gdLst/>
              <a:ahLst/>
              <a:cxnLst/>
              <a:rect l="l" t="t" r="r" b="b"/>
              <a:pathLst>
                <a:path w="6467" h="7260" extrusionOk="0">
                  <a:moveTo>
                    <a:pt x="3108" y="7260"/>
                  </a:moveTo>
                  <a:cubicBezTo>
                    <a:pt x="4369" y="7260"/>
                    <a:pt x="5497" y="6499"/>
                    <a:pt x="5982" y="5338"/>
                  </a:cubicBezTo>
                  <a:cubicBezTo>
                    <a:pt x="6466" y="4177"/>
                    <a:pt x="6199" y="2840"/>
                    <a:pt x="5305" y="1955"/>
                  </a:cubicBezTo>
                  <a:cubicBezTo>
                    <a:pt x="3350" y="0"/>
                    <a:pt x="0" y="1387"/>
                    <a:pt x="0" y="4152"/>
                  </a:cubicBezTo>
                  <a:cubicBezTo>
                    <a:pt x="8" y="5865"/>
                    <a:pt x="1395" y="7260"/>
                    <a:pt x="3108" y="7260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686;p42">
              <a:extLst>
                <a:ext uri="{FF2B5EF4-FFF2-40B4-BE49-F238E27FC236}">
                  <a16:creationId xmlns:a16="http://schemas.microsoft.com/office/drawing/2014/main" id="{1249C5CB-52DF-A1ED-6C70-85920C5B1A00}"/>
                </a:ext>
              </a:extLst>
            </p:cNvPr>
            <p:cNvSpPr/>
            <p:nvPr/>
          </p:nvSpPr>
          <p:spPr>
            <a:xfrm>
              <a:off x="7601875" y="1334925"/>
              <a:ext cx="170025" cy="170025"/>
            </a:xfrm>
            <a:custGeom>
              <a:avLst/>
              <a:gdLst/>
              <a:ahLst/>
              <a:cxnLst/>
              <a:rect l="l" t="t" r="r" b="b"/>
              <a:pathLst>
                <a:path w="6801" h="6801" extrusionOk="0">
                  <a:moveTo>
                    <a:pt x="3267" y="6800"/>
                  </a:moveTo>
                  <a:cubicBezTo>
                    <a:pt x="4595" y="6800"/>
                    <a:pt x="5781" y="6007"/>
                    <a:pt x="6291" y="4778"/>
                  </a:cubicBezTo>
                  <a:cubicBezTo>
                    <a:pt x="6801" y="3559"/>
                    <a:pt x="6516" y="2155"/>
                    <a:pt x="5581" y="1220"/>
                  </a:cubicBezTo>
                  <a:cubicBezTo>
                    <a:pt x="4645" y="284"/>
                    <a:pt x="3242" y="0"/>
                    <a:pt x="2022" y="510"/>
                  </a:cubicBezTo>
                  <a:cubicBezTo>
                    <a:pt x="794" y="1011"/>
                    <a:pt x="0" y="2205"/>
                    <a:pt x="0" y="3534"/>
                  </a:cubicBezTo>
                  <a:cubicBezTo>
                    <a:pt x="0" y="5330"/>
                    <a:pt x="1462" y="6800"/>
                    <a:pt x="3267" y="6800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687;p42">
              <a:extLst>
                <a:ext uri="{FF2B5EF4-FFF2-40B4-BE49-F238E27FC236}">
                  <a16:creationId xmlns:a16="http://schemas.microsoft.com/office/drawing/2014/main" id="{9D6F8207-5382-2DC4-EA38-4895315D8ECE}"/>
                </a:ext>
              </a:extLst>
            </p:cNvPr>
            <p:cNvSpPr/>
            <p:nvPr/>
          </p:nvSpPr>
          <p:spPr>
            <a:xfrm>
              <a:off x="7588725" y="1355375"/>
              <a:ext cx="165000" cy="146850"/>
            </a:xfrm>
            <a:custGeom>
              <a:avLst/>
              <a:gdLst/>
              <a:ahLst/>
              <a:cxnLst/>
              <a:rect l="l" t="t" r="r" b="b"/>
              <a:pathLst>
                <a:path w="6600" h="5874" extrusionOk="0">
                  <a:moveTo>
                    <a:pt x="3793" y="17"/>
                  </a:moveTo>
                  <a:cubicBezTo>
                    <a:pt x="1278" y="1"/>
                    <a:pt x="0" y="3033"/>
                    <a:pt x="1779" y="4821"/>
                  </a:cubicBezTo>
                  <a:cubicBezTo>
                    <a:pt x="2581" y="5631"/>
                    <a:pt x="3793" y="5874"/>
                    <a:pt x="4854" y="5439"/>
                  </a:cubicBezTo>
                  <a:cubicBezTo>
                    <a:pt x="5906" y="5005"/>
                    <a:pt x="6600" y="3977"/>
                    <a:pt x="6600" y="2833"/>
                  </a:cubicBezTo>
                  <a:cubicBezTo>
                    <a:pt x="6583" y="1287"/>
                    <a:pt x="5338" y="34"/>
                    <a:pt x="3793" y="17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688;p42">
              <a:extLst>
                <a:ext uri="{FF2B5EF4-FFF2-40B4-BE49-F238E27FC236}">
                  <a16:creationId xmlns:a16="http://schemas.microsoft.com/office/drawing/2014/main" id="{DED7CEF4-7565-3E9A-5D8C-0459AFA94B0A}"/>
                </a:ext>
              </a:extLst>
            </p:cNvPr>
            <p:cNvSpPr/>
            <p:nvPr/>
          </p:nvSpPr>
          <p:spPr>
            <a:xfrm>
              <a:off x="7657625" y="1399500"/>
              <a:ext cx="52025" cy="47375"/>
            </a:xfrm>
            <a:custGeom>
              <a:avLst/>
              <a:gdLst/>
              <a:ahLst/>
              <a:cxnLst/>
              <a:rect l="l" t="t" r="r" b="b"/>
              <a:pathLst>
                <a:path w="2081" h="1895" extrusionOk="0">
                  <a:moveTo>
                    <a:pt x="1038" y="0"/>
                  </a:moveTo>
                  <a:cubicBezTo>
                    <a:pt x="794" y="0"/>
                    <a:pt x="552" y="94"/>
                    <a:pt x="368" y="282"/>
                  </a:cubicBezTo>
                  <a:cubicBezTo>
                    <a:pt x="1" y="650"/>
                    <a:pt x="1" y="1251"/>
                    <a:pt x="368" y="1619"/>
                  </a:cubicBezTo>
                  <a:cubicBezTo>
                    <a:pt x="552" y="1803"/>
                    <a:pt x="794" y="1895"/>
                    <a:pt x="1038" y="1895"/>
                  </a:cubicBezTo>
                  <a:cubicBezTo>
                    <a:pt x="1281" y="1895"/>
                    <a:pt x="1525" y="1803"/>
                    <a:pt x="1713" y="1619"/>
                  </a:cubicBezTo>
                  <a:cubicBezTo>
                    <a:pt x="2081" y="1251"/>
                    <a:pt x="2081" y="650"/>
                    <a:pt x="1713" y="282"/>
                  </a:cubicBezTo>
                  <a:cubicBezTo>
                    <a:pt x="1525" y="94"/>
                    <a:pt x="1281" y="0"/>
                    <a:pt x="1038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689;p42">
              <a:extLst>
                <a:ext uri="{FF2B5EF4-FFF2-40B4-BE49-F238E27FC236}">
                  <a16:creationId xmlns:a16="http://schemas.microsoft.com/office/drawing/2014/main" id="{61117081-95A7-5B00-F6FA-7BC6E249BA4A}"/>
                </a:ext>
              </a:extLst>
            </p:cNvPr>
            <p:cNvSpPr/>
            <p:nvPr/>
          </p:nvSpPr>
          <p:spPr>
            <a:xfrm>
              <a:off x="7664525" y="1397575"/>
              <a:ext cx="44725" cy="44700"/>
            </a:xfrm>
            <a:custGeom>
              <a:avLst/>
              <a:gdLst/>
              <a:ahLst/>
              <a:cxnLst/>
              <a:rect l="l" t="t" r="r" b="b"/>
              <a:pathLst>
                <a:path w="1789" h="1788" extrusionOk="0">
                  <a:moveTo>
                    <a:pt x="761" y="1788"/>
                  </a:moveTo>
                  <a:cubicBezTo>
                    <a:pt x="1446" y="1788"/>
                    <a:pt x="1788" y="961"/>
                    <a:pt x="1304" y="485"/>
                  </a:cubicBezTo>
                  <a:cubicBezTo>
                    <a:pt x="819" y="0"/>
                    <a:pt x="1" y="343"/>
                    <a:pt x="1" y="1028"/>
                  </a:cubicBezTo>
                  <a:cubicBezTo>
                    <a:pt x="1" y="1445"/>
                    <a:pt x="343" y="1788"/>
                    <a:pt x="761" y="1788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690;p42">
              <a:extLst>
                <a:ext uri="{FF2B5EF4-FFF2-40B4-BE49-F238E27FC236}">
                  <a16:creationId xmlns:a16="http://schemas.microsoft.com/office/drawing/2014/main" id="{409D4716-1331-15C6-E409-CD3A7712E0A4}"/>
                </a:ext>
              </a:extLst>
            </p:cNvPr>
            <p:cNvSpPr/>
            <p:nvPr/>
          </p:nvSpPr>
          <p:spPr>
            <a:xfrm>
              <a:off x="7658875" y="1308400"/>
              <a:ext cx="49525" cy="41775"/>
            </a:xfrm>
            <a:custGeom>
              <a:avLst/>
              <a:gdLst/>
              <a:ahLst/>
              <a:cxnLst/>
              <a:rect l="l" t="t" r="r" b="b"/>
              <a:pathLst>
                <a:path w="1981" h="1671" extrusionOk="0">
                  <a:moveTo>
                    <a:pt x="1471" y="1612"/>
                  </a:moveTo>
                  <a:lnTo>
                    <a:pt x="1981" y="368"/>
                  </a:lnTo>
                  <a:cubicBezTo>
                    <a:pt x="1981" y="368"/>
                    <a:pt x="1772" y="0"/>
                    <a:pt x="962" y="42"/>
                  </a:cubicBezTo>
                  <a:cubicBezTo>
                    <a:pt x="151" y="84"/>
                    <a:pt x="1" y="343"/>
                    <a:pt x="1" y="343"/>
                  </a:cubicBezTo>
                  <a:lnTo>
                    <a:pt x="452" y="1671"/>
                  </a:ln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691;p42">
              <a:extLst>
                <a:ext uri="{FF2B5EF4-FFF2-40B4-BE49-F238E27FC236}">
                  <a16:creationId xmlns:a16="http://schemas.microsoft.com/office/drawing/2014/main" id="{9CD41311-2F6D-F77E-FF26-D87BE950F016}"/>
                </a:ext>
              </a:extLst>
            </p:cNvPr>
            <p:cNvSpPr/>
            <p:nvPr/>
          </p:nvSpPr>
          <p:spPr>
            <a:xfrm>
              <a:off x="7659100" y="1310275"/>
              <a:ext cx="41575" cy="39900"/>
            </a:xfrm>
            <a:custGeom>
              <a:avLst/>
              <a:gdLst/>
              <a:ahLst/>
              <a:cxnLst/>
              <a:rect l="l" t="t" r="r" b="b"/>
              <a:pathLst>
                <a:path w="1663" h="1596" extrusionOk="0">
                  <a:moveTo>
                    <a:pt x="0" y="284"/>
                  </a:moveTo>
                  <a:lnTo>
                    <a:pt x="443" y="1596"/>
                  </a:lnTo>
                  <a:lnTo>
                    <a:pt x="1203" y="1554"/>
                  </a:lnTo>
                  <a:lnTo>
                    <a:pt x="1663" y="376"/>
                  </a:lnTo>
                  <a:cubicBezTo>
                    <a:pt x="1663" y="376"/>
                    <a:pt x="1421" y="0"/>
                    <a:pt x="761" y="42"/>
                  </a:cubicBezTo>
                  <a:cubicBezTo>
                    <a:pt x="309" y="75"/>
                    <a:pt x="92" y="201"/>
                    <a:pt x="0" y="284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692;p42">
              <a:extLst>
                <a:ext uri="{FF2B5EF4-FFF2-40B4-BE49-F238E27FC236}">
                  <a16:creationId xmlns:a16="http://schemas.microsoft.com/office/drawing/2014/main" id="{D703BAF6-BD97-114E-49F9-70FC7C231435}"/>
                </a:ext>
              </a:extLst>
            </p:cNvPr>
            <p:cNvSpPr/>
            <p:nvPr/>
          </p:nvSpPr>
          <p:spPr>
            <a:xfrm>
              <a:off x="7647200" y="1296475"/>
              <a:ext cx="72275" cy="23625"/>
            </a:xfrm>
            <a:custGeom>
              <a:avLst/>
              <a:gdLst/>
              <a:ahLst/>
              <a:cxnLst/>
              <a:rect l="l" t="t" r="r" b="b"/>
              <a:pathLst>
                <a:path w="2891" h="945" extrusionOk="0">
                  <a:moveTo>
                    <a:pt x="0" y="201"/>
                  </a:moveTo>
                  <a:lnTo>
                    <a:pt x="2891" y="1"/>
                  </a:lnTo>
                  <a:lnTo>
                    <a:pt x="2891" y="744"/>
                  </a:lnTo>
                  <a:lnTo>
                    <a:pt x="0" y="945"/>
                  </a:ln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2" y="2549870"/>
            <a:ext cx="9387917" cy="6231735"/>
          </a:xfrm>
          <a:prstGeom prst="rect">
            <a:avLst/>
          </a:prstGeom>
        </p:spPr>
      </p:pic>
      <p:pic>
        <p:nvPicPr>
          <p:cNvPr id="94" name="Picture 9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98182" y="2586660"/>
            <a:ext cx="8232494" cy="619494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oogle Shape;89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477884" y="6327344"/>
            <a:ext cx="7812473" cy="3348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8" name="Google Shape;612;p42">
            <a:extLst>
              <a:ext uri="{FF2B5EF4-FFF2-40B4-BE49-F238E27FC236}">
                <a16:creationId xmlns:a16="http://schemas.microsoft.com/office/drawing/2014/main" id="{0DBB7EDA-E4AE-0D40-7624-8C09292941FA}"/>
              </a:ext>
            </a:extLst>
          </p:cNvPr>
          <p:cNvGrpSpPr/>
          <p:nvPr/>
        </p:nvGrpSpPr>
        <p:grpSpPr>
          <a:xfrm rot="19848924">
            <a:off x="11808900" y="5903857"/>
            <a:ext cx="5047639" cy="2519988"/>
            <a:chOff x="4200950" y="429125"/>
            <a:chExt cx="4150500" cy="1300125"/>
          </a:xfrm>
          <a:solidFill>
            <a:schemeClr val="accent1">
              <a:lumMod val="75000"/>
            </a:schemeClr>
          </a:solidFill>
        </p:grpSpPr>
        <p:sp>
          <p:nvSpPr>
            <p:cNvPr id="89" name="Google Shape;613;p42">
              <a:extLst>
                <a:ext uri="{FF2B5EF4-FFF2-40B4-BE49-F238E27FC236}">
                  <a16:creationId xmlns:a16="http://schemas.microsoft.com/office/drawing/2014/main" id="{EE2BC537-E25C-65B0-5F11-89E0A8738820}"/>
                </a:ext>
              </a:extLst>
            </p:cNvPr>
            <p:cNvSpPr/>
            <p:nvPr/>
          </p:nvSpPr>
          <p:spPr>
            <a:xfrm>
              <a:off x="5810975" y="1410100"/>
              <a:ext cx="21325" cy="266925"/>
            </a:xfrm>
            <a:custGeom>
              <a:avLst/>
              <a:gdLst/>
              <a:ahLst/>
              <a:cxnLst/>
              <a:rect l="l" t="t" r="r" b="b"/>
              <a:pathLst>
                <a:path w="853" h="10677" extrusionOk="0">
                  <a:moveTo>
                    <a:pt x="0" y="0"/>
                  </a:moveTo>
                  <a:lnTo>
                    <a:pt x="0" y="10677"/>
                  </a:lnTo>
                  <a:lnTo>
                    <a:pt x="853" y="10677"/>
                  </a:lnTo>
                  <a:lnTo>
                    <a:pt x="853" y="0"/>
                  </a:ln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614;p42">
              <a:extLst>
                <a:ext uri="{FF2B5EF4-FFF2-40B4-BE49-F238E27FC236}">
                  <a16:creationId xmlns:a16="http://schemas.microsoft.com/office/drawing/2014/main" id="{20BA07B9-38FF-48E1-C077-08270F44D72A}"/>
                </a:ext>
              </a:extLst>
            </p:cNvPr>
            <p:cNvSpPr/>
            <p:nvPr/>
          </p:nvSpPr>
          <p:spPr>
            <a:xfrm>
              <a:off x="5740600" y="1609975"/>
              <a:ext cx="47000" cy="119275"/>
            </a:xfrm>
            <a:custGeom>
              <a:avLst/>
              <a:gdLst/>
              <a:ahLst/>
              <a:cxnLst/>
              <a:rect l="l" t="t" r="r" b="b"/>
              <a:pathLst>
                <a:path w="1880" h="4771" extrusionOk="0">
                  <a:moveTo>
                    <a:pt x="635" y="0"/>
                  </a:moveTo>
                  <a:cubicBezTo>
                    <a:pt x="284" y="0"/>
                    <a:pt x="0" y="284"/>
                    <a:pt x="0" y="635"/>
                  </a:cubicBezTo>
                  <a:lnTo>
                    <a:pt x="0" y="4144"/>
                  </a:lnTo>
                  <a:cubicBezTo>
                    <a:pt x="0" y="4495"/>
                    <a:pt x="284" y="4770"/>
                    <a:pt x="635" y="4770"/>
                  </a:cubicBezTo>
                  <a:lnTo>
                    <a:pt x="1245" y="4770"/>
                  </a:lnTo>
                  <a:cubicBezTo>
                    <a:pt x="1596" y="4770"/>
                    <a:pt x="1880" y="4495"/>
                    <a:pt x="1880" y="4144"/>
                  </a:cubicBezTo>
                  <a:lnTo>
                    <a:pt x="1880" y="635"/>
                  </a:lnTo>
                  <a:cubicBezTo>
                    <a:pt x="1880" y="284"/>
                    <a:pt x="1596" y="0"/>
                    <a:pt x="1245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615;p42">
              <a:extLst>
                <a:ext uri="{FF2B5EF4-FFF2-40B4-BE49-F238E27FC236}">
                  <a16:creationId xmlns:a16="http://schemas.microsoft.com/office/drawing/2014/main" id="{5E360FBF-4947-04FA-8395-8CBE289FF21A}"/>
                </a:ext>
              </a:extLst>
            </p:cNvPr>
            <p:cNvSpPr/>
            <p:nvPr/>
          </p:nvSpPr>
          <p:spPr>
            <a:xfrm>
              <a:off x="5855675" y="1609975"/>
              <a:ext cx="47000" cy="119275"/>
            </a:xfrm>
            <a:custGeom>
              <a:avLst/>
              <a:gdLst/>
              <a:ahLst/>
              <a:cxnLst/>
              <a:rect l="l" t="t" r="r" b="b"/>
              <a:pathLst>
                <a:path w="1880" h="4771" extrusionOk="0">
                  <a:moveTo>
                    <a:pt x="635" y="0"/>
                  </a:moveTo>
                  <a:cubicBezTo>
                    <a:pt x="284" y="0"/>
                    <a:pt x="0" y="284"/>
                    <a:pt x="0" y="635"/>
                  </a:cubicBezTo>
                  <a:lnTo>
                    <a:pt x="0" y="4144"/>
                  </a:lnTo>
                  <a:cubicBezTo>
                    <a:pt x="0" y="4495"/>
                    <a:pt x="284" y="4770"/>
                    <a:pt x="635" y="4770"/>
                  </a:cubicBezTo>
                  <a:lnTo>
                    <a:pt x="1245" y="4770"/>
                  </a:lnTo>
                  <a:cubicBezTo>
                    <a:pt x="1596" y="4770"/>
                    <a:pt x="1880" y="4495"/>
                    <a:pt x="1880" y="4144"/>
                  </a:cubicBezTo>
                  <a:lnTo>
                    <a:pt x="1880" y="635"/>
                  </a:lnTo>
                  <a:cubicBezTo>
                    <a:pt x="1880" y="284"/>
                    <a:pt x="1596" y="0"/>
                    <a:pt x="1245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616;p42">
              <a:extLst>
                <a:ext uri="{FF2B5EF4-FFF2-40B4-BE49-F238E27FC236}">
                  <a16:creationId xmlns:a16="http://schemas.microsoft.com/office/drawing/2014/main" id="{5FA1D66D-5C58-5810-A3CB-846826C0F420}"/>
                </a:ext>
              </a:extLst>
            </p:cNvPr>
            <p:cNvSpPr/>
            <p:nvPr/>
          </p:nvSpPr>
          <p:spPr>
            <a:xfrm>
              <a:off x="5787575" y="1649450"/>
              <a:ext cx="15900" cy="40525"/>
            </a:xfrm>
            <a:custGeom>
              <a:avLst/>
              <a:gdLst/>
              <a:ahLst/>
              <a:cxnLst/>
              <a:rect l="l" t="t" r="r" b="b"/>
              <a:pathLst>
                <a:path w="636" h="1621" extrusionOk="0">
                  <a:moveTo>
                    <a:pt x="210" y="0"/>
                  </a:moveTo>
                  <a:cubicBezTo>
                    <a:pt x="93" y="0"/>
                    <a:pt x="1" y="92"/>
                    <a:pt x="1" y="209"/>
                  </a:cubicBezTo>
                  <a:lnTo>
                    <a:pt x="1" y="1404"/>
                  </a:lnTo>
                  <a:cubicBezTo>
                    <a:pt x="1" y="1529"/>
                    <a:pt x="93" y="1621"/>
                    <a:pt x="210" y="1621"/>
                  </a:cubicBezTo>
                  <a:lnTo>
                    <a:pt x="418" y="1621"/>
                  </a:lnTo>
                  <a:cubicBezTo>
                    <a:pt x="544" y="1621"/>
                    <a:pt x="636" y="1529"/>
                    <a:pt x="636" y="1404"/>
                  </a:cubicBezTo>
                  <a:lnTo>
                    <a:pt x="636" y="209"/>
                  </a:lnTo>
                  <a:cubicBezTo>
                    <a:pt x="636" y="92"/>
                    <a:pt x="544" y="0"/>
                    <a:pt x="418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617;p42">
              <a:extLst>
                <a:ext uri="{FF2B5EF4-FFF2-40B4-BE49-F238E27FC236}">
                  <a16:creationId xmlns:a16="http://schemas.microsoft.com/office/drawing/2014/main" id="{D407D95C-64A4-A3AB-1FF6-4DD06B980167}"/>
                </a:ext>
              </a:extLst>
            </p:cNvPr>
            <p:cNvSpPr/>
            <p:nvPr/>
          </p:nvSpPr>
          <p:spPr>
            <a:xfrm>
              <a:off x="5839800" y="1649450"/>
              <a:ext cx="15900" cy="40525"/>
            </a:xfrm>
            <a:custGeom>
              <a:avLst/>
              <a:gdLst/>
              <a:ahLst/>
              <a:cxnLst/>
              <a:rect l="l" t="t" r="r" b="b"/>
              <a:pathLst>
                <a:path w="636" h="1621" extrusionOk="0">
                  <a:moveTo>
                    <a:pt x="217" y="0"/>
                  </a:moveTo>
                  <a:cubicBezTo>
                    <a:pt x="92" y="0"/>
                    <a:pt x="0" y="92"/>
                    <a:pt x="0" y="209"/>
                  </a:cubicBezTo>
                  <a:lnTo>
                    <a:pt x="0" y="1404"/>
                  </a:lnTo>
                  <a:cubicBezTo>
                    <a:pt x="0" y="1529"/>
                    <a:pt x="92" y="1621"/>
                    <a:pt x="217" y="1621"/>
                  </a:cubicBezTo>
                  <a:lnTo>
                    <a:pt x="426" y="1621"/>
                  </a:lnTo>
                  <a:cubicBezTo>
                    <a:pt x="543" y="1621"/>
                    <a:pt x="635" y="1529"/>
                    <a:pt x="635" y="1404"/>
                  </a:cubicBezTo>
                  <a:lnTo>
                    <a:pt x="635" y="209"/>
                  </a:lnTo>
                  <a:cubicBezTo>
                    <a:pt x="635" y="92"/>
                    <a:pt x="543" y="0"/>
                    <a:pt x="426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618;p42">
              <a:extLst>
                <a:ext uri="{FF2B5EF4-FFF2-40B4-BE49-F238E27FC236}">
                  <a16:creationId xmlns:a16="http://schemas.microsoft.com/office/drawing/2014/main" id="{80E90032-9413-0937-31B5-A12473318CF3}"/>
                </a:ext>
              </a:extLst>
            </p:cNvPr>
            <p:cNvSpPr/>
            <p:nvPr/>
          </p:nvSpPr>
          <p:spPr>
            <a:xfrm>
              <a:off x="5795525" y="1662400"/>
              <a:ext cx="52225" cy="14425"/>
            </a:xfrm>
            <a:custGeom>
              <a:avLst/>
              <a:gdLst/>
              <a:ahLst/>
              <a:cxnLst/>
              <a:rect l="l" t="t" r="r" b="b"/>
              <a:pathLst>
                <a:path w="2089" h="577" extrusionOk="0">
                  <a:moveTo>
                    <a:pt x="0" y="0"/>
                  </a:moveTo>
                  <a:lnTo>
                    <a:pt x="0" y="576"/>
                  </a:lnTo>
                  <a:lnTo>
                    <a:pt x="2089" y="576"/>
                  </a:lnTo>
                  <a:lnTo>
                    <a:pt x="2089" y="0"/>
                  </a:ln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619;p42">
              <a:extLst>
                <a:ext uri="{FF2B5EF4-FFF2-40B4-BE49-F238E27FC236}">
                  <a16:creationId xmlns:a16="http://schemas.microsoft.com/office/drawing/2014/main" id="{AB57A752-74FE-836D-2F1A-3466971152D3}"/>
                </a:ext>
              </a:extLst>
            </p:cNvPr>
            <p:cNvSpPr/>
            <p:nvPr/>
          </p:nvSpPr>
          <p:spPr>
            <a:xfrm>
              <a:off x="5788200" y="1410100"/>
              <a:ext cx="44100" cy="266925"/>
            </a:xfrm>
            <a:custGeom>
              <a:avLst/>
              <a:gdLst/>
              <a:ahLst/>
              <a:cxnLst/>
              <a:rect l="l" t="t" r="r" b="b"/>
              <a:pathLst>
                <a:path w="1764" h="10677" extrusionOk="0">
                  <a:moveTo>
                    <a:pt x="1" y="0"/>
                  </a:moveTo>
                  <a:lnTo>
                    <a:pt x="1764" y="0"/>
                  </a:lnTo>
                  <a:lnTo>
                    <a:pt x="1764" y="10677"/>
                  </a:lnTo>
                  <a:lnTo>
                    <a:pt x="1" y="6400"/>
                  </a:ln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620;p42">
              <a:extLst>
                <a:ext uri="{FF2B5EF4-FFF2-40B4-BE49-F238E27FC236}">
                  <a16:creationId xmlns:a16="http://schemas.microsoft.com/office/drawing/2014/main" id="{C472E096-0BA6-0239-E583-10F19283E295}"/>
                </a:ext>
              </a:extLst>
            </p:cNvPr>
            <p:cNvSpPr/>
            <p:nvPr/>
          </p:nvSpPr>
          <p:spPr>
            <a:xfrm>
              <a:off x="4200950" y="1236750"/>
              <a:ext cx="1891775" cy="207000"/>
            </a:xfrm>
            <a:custGeom>
              <a:avLst/>
              <a:gdLst/>
              <a:ahLst/>
              <a:cxnLst/>
              <a:rect l="l" t="t" r="r" b="b"/>
              <a:pathLst>
                <a:path w="75671" h="8280" extrusionOk="0">
                  <a:moveTo>
                    <a:pt x="2707" y="2064"/>
                  </a:moveTo>
                  <a:lnTo>
                    <a:pt x="75579" y="8279"/>
                  </a:lnTo>
                  <a:cubicBezTo>
                    <a:pt x="75654" y="7519"/>
                    <a:pt x="75487" y="5447"/>
                    <a:pt x="75671" y="4729"/>
                  </a:cubicBezTo>
                  <a:lnTo>
                    <a:pt x="3158" y="193"/>
                  </a:lnTo>
                  <a:cubicBezTo>
                    <a:pt x="0" y="1"/>
                    <a:pt x="343" y="1864"/>
                    <a:pt x="2707" y="2064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621;p42">
              <a:extLst>
                <a:ext uri="{FF2B5EF4-FFF2-40B4-BE49-F238E27FC236}">
                  <a16:creationId xmlns:a16="http://schemas.microsoft.com/office/drawing/2014/main" id="{37774261-989A-29C8-4DC8-E7AE4D2C16CB}"/>
                </a:ext>
              </a:extLst>
            </p:cNvPr>
            <p:cNvSpPr/>
            <p:nvPr/>
          </p:nvSpPr>
          <p:spPr>
            <a:xfrm>
              <a:off x="4276950" y="1250750"/>
              <a:ext cx="1814125" cy="168975"/>
            </a:xfrm>
            <a:custGeom>
              <a:avLst/>
              <a:gdLst/>
              <a:ahLst/>
              <a:cxnLst/>
              <a:rect l="l" t="t" r="r" b="b"/>
              <a:pathLst>
                <a:path w="72565" h="6759" extrusionOk="0">
                  <a:moveTo>
                    <a:pt x="72556" y="6759"/>
                  </a:moveTo>
                  <a:cubicBezTo>
                    <a:pt x="72547" y="6040"/>
                    <a:pt x="72522" y="5171"/>
                    <a:pt x="72564" y="4578"/>
                  </a:cubicBezTo>
                  <a:lnTo>
                    <a:pt x="1638" y="109"/>
                  </a:lnTo>
                  <a:cubicBezTo>
                    <a:pt x="1" y="0"/>
                    <a:pt x="176" y="978"/>
                    <a:pt x="1404" y="1070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622;p42">
              <a:extLst>
                <a:ext uri="{FF2B5EF4-FFF2-40B4-BE49-F238E27FC236}">
                  <a16:creationId xmlns:a16="http://schemas.microsoft.com/office/drawing/2014/main" id="{2EF90235-DAA5-A110-F28F-9E0BA351FDF6}"/>
                </a:ext>
              </a:extLst>
            </p:cNvPr>
            <p:cNvSpPr/>
            <p:nvPr/>
          </p:nvSpPr>
          <p:spPr>
            <a:xfrm>
              <a:off x="5529450" y="1352675"/>
              <a:ext cx="96500" cy="47625"/>
            </a:xfrm>
            <a:custGeom>
              <a:avLst/>
              <a:gdLst/>
              <a:ahLst/>
              <a:cxnLst/>
              <a:rect l="l" t="t" r="r" b="b"/>
              <a:pathLst>
                <a:path w="3860" h="1905" extrusionOk="0">
                  <a:moveTo>
                    <a:pt x="3860" y="176"/>
                  </a:moveTo>
                  <a:lnTo>
                    <a:pt x="0" y="0"/>
                  </a:lnTo>
                  <a:lnTo>
                    <a:pt x="0" y="1729"/>
                  </a:lnTo>
                  <a:lnTo>
                    <a:pt x="3860" y="1905"/>
                  </a:ln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623;p42">
              <a:extLst>
                <a:ext uri="{FF2B5EF4-FFF2-40B4-BE49-F238E27FC236}">
                  <a16:creationId xmlns:a16="http://schemas.microsoft.com/office/drawing/2014/main" id="{69FF42F3-0741-379C-8475-1EF3405C9A54}"/>
                </a:ext>
              </a:extLst>
            </p:cNvPr>
            <p:cNvSpPr/>
            <p:nvPr/>
          </p:nvSpPr>
          <p:spPr>
            <a:xfrm>
              <a:off x="4222025" y="1262450"/>
              <a:ext cx="1877400" cy="183375"/>
            </a:xfrm>
            <a:custGeom>
              <a:avLst/>
              <a:gdLst/>
              <a:ahLst/>
              <a:cxnLst/>
              <a:rect l="l" t="t" r="r" b="b"/>
              <a:pathLst>
                <a:path w="75096" h="7335" extrusionOk="0">
                  <a:moveTo>
                    <a:pt x="1864" y="1036"/>
                  </a:moveTo>
                  <a:lnTo>
                    <a:pt x="74995" y="7335"/>
                  </a:lnTo>
                  <a:cubicBezTo>
                    <a:pt x="74995" y="7101"/>
                    <a:pt x="74744" y="6784"/>
                    <a:pt x="74761" y="6583"/>
                  </a:cubicBezTo>
                  <a:cubicBezTo>
                    <a:pt x="74928" y="6190"/>
                    <a:pt x="75095" y="6500"/>
                    <a:pt x="75095" y="6316"/>
                  </a:cubicBezTo>
                  <a:lnTo>
                    <a:pt x="2089" y="510"/>
                  </a:lnTo>
                  <a:cubicBezTo>
                    <a:pt x="1070" y="426"/>
                    <a:pt x="302" y="259"/>
                    <a:pt x="1" y="0"/>
                  </a:cubicBezTo>
                  <a:cubicBezTo>
                    <a:pt x="185" y="760"/>
                    <a:pt x="1137" y="978"/>
                    <a:pt x="1864" y="1036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624;p42">
              <a:extLst>
                <a:ext uri="{FF2B5EF4-FFF2-40B4-BE49-F238E27FC236}">
                  <a16:creationId xmlns:a16="http://schemas.microsoft.com/office/drawing/2014/main" id="{372CCA6E-2FFB-88DE-CE92-EDC5AC101BEE}"/>
                </a:ext>
              </a:extLst>
            </p:cNvPr>
            <p:cNvSpPr/>
            <p:nvPr/>
          </p:nvSpPr>
          <p:spPr>
            <a:xfrm>
              <a:off x="5456550" y="1432450"/>
              <a:ext cx="250850" cy="250850"/>
            </a:xfrm>
            <a:custGeom>
              <a:avLst/>
              <a:gdLst/>
              <a:ahLst/>
              <a:cxnLst/>
              <a:rect l="l" t="t" r="r" b="b"/>
              <a:pathLst>
                <a:path w="10034" h="10034" extrusionOk="0">
                  <a:moveTo>
                    <a:pt x="4829" y="10033"/>
                  </a:moveTo>
                  <a:cubicBezTo>
                    <a:pt x="6776" y="10033"/>
                    <a:pt x="8538" y="8856"/>
                    <a:pt x="9282" y="7051"/>
                  </a:cubicBezTo>
                  <a:cubicBezTo>
                    <a:pt x="10034" y="5255"/>
                    <a:pt x="9616" y="3175"/>
                    <a:pt x="8238" y="1796"/>
                  </a:cubicBezTo>
                  <a:cubicBezTo>
                    <a:pt x="6859" y="418"/>
                    <a:pt x="4779" y="0"/>
                    <a:pt x="2975" y="752"/>
                  </a:cubicBezTo>
                  <a:cubicBezTo>
                    <a:pt x="1179" y="1496"/>
                    <a:pt x="1" y="3258"/>
                    <a:pt x="1" y="5213"/>
                  </a:cubicBezTo>
                  <a:cubicBezTo>
                    <a:pt x="9" y="7870"/>
                    <a:pt x="2164" y="10025"/>
                    <a:pt x="4829" y="10033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625;p42">
              <a:extLst>
                <a:ext uri="{FF2B5EF4-FFF2-40B4-BE49-F238E27FC236}">
                  <a16:creationId xmlns:a16="http://schemas.microsoft.com/office/drawing/2014/main" id="{0A580824-5B52-7917-B4BA-555DDC15F14D}"/>
                </a:ext>
              </a:extLst>
            </p:cNvPr>
            <p:cNvSpPr/>
            <p:nvPr/>
          </p:nvSpPr>
          <p:spPr>
            <a:xfrm>
              <a:off x="5450275" y="1395050"/>
              <a:ext cx="263825" cy="264025"/>
            </a:xfrm>
            <a:custGeom>
              <a:avLst/>
              <a:gdLst/>
              <a:ahLst/>
              <a:cxnLst/>
              <a:rect l="l" t="t" r="r" b="b"/>
              <a:pathLst>
                <a:path w="10553" h="10561" extrusionOk="0">
                  <a:moveTo>
                    <a:pt x="5080" y="10560"/>
                  </a:moveTo>
                  <a:cubicBezTo>
                    <a:pt x="7127" y="10560"/>
                    <a:pt x="8982" y="9316"/>
                    <a:pt x="9767" y="7419"/>
                  </a:cubicBezTo>
                  <a:cubicBezTo>
                    <a:pt x="10552" y="5523"/>
                    <a:pt x="10118" y="3343"/>
                    <a:pt x="8664" y="1889"/>
                  </a:cubicBezTo>
                  <a:cubicBezTo>
                    <a:pt x="7219" y="435"/>
                    <a:pt x="5030" y="1"/>
                    <a:pt x="3134" y="786"/>
                  </a:cubicBezTo>
                  <a:cubicBezTo>
                    <a:pt x="1237" y="1572"/>
                    <a:pt x="1" y="3426"/>
                    <a:pt x="1" y="5481"/>
                  </a:cubicBezTo>
                  <a:cubicBezTo>
                    <a:pt x="1" y="8280"/>
                    <a:pt x="2273" y="10552"/>
                    <a:pt x="5080" y="10560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626;p42">
              <a:extLst>
                <a:ext uri="{FF2B5EF4-FFF2-40B4-BE49-F238E27FC236}">
                  <a16:creationId xmlns:a16="http://schemas.microsoft.com/office/drawing/2014/main" id="{647C1778-D748-22B6-3631-14CCE0AB8B4F}"/>
                </a:ext>
              </a:extLst>
            </p:cNvPr>
            <p:cNvSpPr/>
            <p:nvPr/>
          </p:nvSpPr>
          <p:spPr>
            <a:xfrm>
              <a:off x="5468450" y="1427225"/>
              <a:ext cx="217450" cy="218275"/>
            </a:xfrm>
            <a:custGeom>
              <a:avLst/>
              <a:gdLst/>
              <a:ahLst/>
              <a:cxnLst/>
              <a:rect l="l" t="t" r="r" b="b"/>
              <a:pathLst>
                <a:path w="8698" h="8731" extrusionOk="0">
                  <a:moveTo>
                    <a:pt x="4353" y="0"/>
                  </a:moveTo>
                  <a:cubicBezTo>
                    <a:pt x="6692" y="0"/>
                    <a:pt x="8697" y="1964"/>
                    <a:pt x="8697" y="4386"/>
                  </a:cubicBezTo>
                  <a:cubicBezTo>
                    <a:pt x="8697" y="6784"/>
                    <a:pt x="6751" y="8730"/>
                    <a:pt x="4353" y="8730"/>
                  </a:cubicBezTo>
                  <a:cubicBezTo>
                    <a:pt x="1947" y="8730"/>
                    <a:pt x="1" y="6784"/>
                    <a:pt x="1" y="4386"/>
                  </a:cubicBezTo>
                  <a:cubicBezTo>
                    <a:pt x="1" y="1964"/>
                    <a:pt x="2014" y="0"/>
                    <a:pt x="4353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627;p42">
              <a:extLst>
                <a:ext uri="{FF2B5EF4-FFF2-40B4-BE49-F238E27FC236}">
                  <a16:creationId xmlns:a16="http://schemas.microsoft.com/office/drawing/2014/main" id="{ADF6F332-50E7-5FA8-8F32-5C802E6A2B7B}"/>
                </a:ext>
              </a:extLst>
            </p:cNvPr>
            <p:cNvSpPr/>
            <p:nvPr/>
          </p:nvSpPr>
          <p:spPr>
            <a:xfrm>
              <a:off x="5488300" y="1436000"/>
              <a:ext cx="184850" cy="185050"/>
            </a:xfrm>
            <a:custGeom>
              <a:avLst/>
              <a:gdLst/>
              <a:ahLst/>
              <a:cxnLst/>
              <a:rect l="l" t="t" r="r" b="b"/>
              <a:pathLst>
                <a:path w="7394" h="7402" extrusionOk="0">
                  <a:moveTo>
                    <a:pt x="3559" y="7402"/>
                  </a:moveTo>
                  <a:cubicBezTo>
                    <a:pt x="4996" y="7402"/>
                    <a:pt x="6291" y="6533"/>
                    <a:pt x="6842" y="5205"/>
                  </a:cubicBezTo>
                  <a:cubicBezTo>
                    <a:pt x="7394" y="3868"/>
                    <a:pt x="7093" y="2339"/>
                    <a:pt x="6074" y="1320"/>
                  </a:cubicBezTo>
                  <a:cubicBezTo>
                    <a:pt x="5055" y="301"/>
                    <a:pt x="3526" y="0"/>
                    <a:pt x="2198" y="552"/>
                  </a:cubicBezTo>
                  <a:cubicBezTo>
                    <a:pt x="861" y="1103"/>
                    <a:pt x="0" y="2398"/>
                    <a:pt x="0" y="3843"/>
                  </a:cubicBezTo>
                  <a:cubicBezTo>
                    <a:pt x="0" y="5806"/>
                    <a:pt x="1588" y="7394"/>
                    <a:pt x="3559" y="7402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628;p42">
              <a:extLst>
                <a:ext uri="{FF2B5EF4-FFF2-40B4-BE49-F238E27FC236}">
                  <a16:creationId xmlns:a16="http://schemas.microsoft.com/office/drawing/2014/main" id="{C2613CCD-2B17-AD8A-106E-A26449F2B36E}"/>
                </a:ext>
              </a:extLst>
            </p:cNvPr>
            <p:cNvSpPr/>
            <p:nvPr/>
          </p:nvSpPr>
          <p:spPr>
            <a:xfrm>
              <a:off x="5540500" y="1482775"/>
              <a:ext cx="85875" cy="86075"/>
            </a:xfrm>
            <a:custGeom>
              <a:avLst/>
              <a:gdLst/>
              <a:ahLst/>
              <a:cxnLst/>
              <a:rect l="l" t="t" r="r" b="b"/>
              <a:pathLst>
                <a:path w="3435" h="3443" extrusionOk="0">
                  <a:moveTo>
                    <a:pt x="1471" y="3442"/>
                  </a:moveTo>
                  <a:cubicBezTo>
                    <a:pt x="2783" y="3442"/>
                    <a:pt x="3434" y="1855"/>
                    <a:pt x="2507" y="928"/>
                  </a:cubicBezTo>
                  <a:cubicBezTo>
                    <a:pt x="1580" y="1"/>
                    <a:pt x="1" y="661"/>
                    <a:pt x="1" y="1972"/>
                  </a:cubicBezTo>
                  <a:cubicBezTo>
                    <a:pt x="1" y="2783"/>
                    <a:pt x="653" y="3434"/>
                    <a:pt x="1471" y="3442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629;p42">
              <a:extLst>
                <a:ext uri="{FF2B5EF4-FFF2-40B4-BE49-F238E27FC236}">
                  <a16:creationId xmlns:a16="http://schemas.microsoft.com/office/drawing/2014/main" id="{6F110880-12B4-9BEA-DFBF-0F707417A010}"/>
                </a:ext>
              </a:extLst>
            </p:cNvPr>
            <p:cNvSpPr/>
            <p:nvPr/>
          </p:nvSpPr>
          <p:spPr>
            <a:xfrm>
              <a:off x="5547600" y="1492375"/>
              <a:ext cx="69175" cy="69375"/>
            </a:xfrm>
            <a:custGeom>
              <a:avLst/>
              <a:gdLst/>
              <a:ahLst/>
              <a:cxnLst/>
              <a:rect l="l" t="t" r="r" b="b"/>
              <a:pathLst>
                <a:path w="2767" h="2775" extrusionOk="0">
                  <a:moveTo>
                    <a:pt x="1187" y="2774"/>
                  </a:moveTo>
                  <a:cubicBezTo>
                    <a:pt x="2240" y="2774"/>
                    <a:pt x="2766" y="1496"/>
                    <a:pt x="2023" y="744"/>
                  </a:cubicBezTo>
                  <a:cubicBezTo>
                    <a:pt x="1279" y="1"/>
                    <a:pt x="1" y="527"/>
                    <a:pt x="1" y="1588"/>
                  </a:cubicBezTo>
                  <a:cubicBezTo>
                    <a:pt x="1" y="2240"/>
                    <a:pt x="527" y="2766"/>
                    <a:pt x="1187" y="2774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630;p42">
              <a:extLst>
                <a:ext uri="{FF2B5EF4-FFF2-40B4-BE49-F238E27FC236}">
                  <a16:creationId xmlns:a16="http://schemas.microsoft.com/office/drawing/2014/main" id="{1BB73EDB-9893-E263-B2FA-9E3C35FB0963}"/>
                </a:ext>
              </a:extLst>
            </p:cNvPr>
            <p:cNvSpPr/>
            <p:nvPr/>
          </p:nvSpPr>
          <p:spPr>
            <a:xfrm>
              <a:off x="5538850" y="1354325"/>
              <a:ext cx="76650" cy="65000"/>
            </a:xfrm>
            <a:custGeom>
              <a:avLst/>
              <a:gdLst/>
              <a:ahLst/>
              <a:cxnLst/>
              <a:rect l="l" t="t" r="r" b="b"/>
              <a:pathLst>
                <a:path w="3066" h="2600" extrusionOk="0">
                  <a:moveTo>
                    <a:pt x="794" y="2499"/>
                  </a:moveTo>
                  <a:lnTo>
                    <a:pt x="0" y="569"/>
                  </a:lnTo>
                  <a:cubicBezTo>
                    <a:pt x="0" y="569"/>
                    <a:pt x="318" y="1"/>
                    <a:pt x="1579" y="68"/>
                  </a:cubicBezTo>
                  <a:cubicBezTo>
                    <a:pt x="2849" y="126"/>
                    <a:pt x="3066" y="544"/>
                    <a:pt x="3066" y="544"/>
                  </a:cubicBezTo>
                  <a:lnTo>
                    <a:pt x="2373" y="2599"/>
                  </a:ln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631;p42">
              <a:extLst>
                <a:ext uri="{FF2B5EF4-FFF2-40B4-BE49-F238E27FC236}">
                  <a16:creationId xmlns:a16="http://schemas.microsoft.com/office/drawing/2014/main" id="{974C4107-0D06-6A90-D728-5867A137806B}"/>
                </a:ext>
              </a:extLst>
            </p:cNvPr>
            <p:cNvSpPr/>
            <p:nvPr/>
          </p:nvSpPr>
          <p:spPr>
            <a:xfrm>
              <a:off x="5544475" y="1357875"/>
              <a:ext cx="71025" cy="61450"/>
            </a:xfrm>
            <a:custGeom>
              <a:avLst/>
              <a:gdLst/>
              <a:ahLst/>
              <a:cxnLst/>
              <a:rect l="l" t="t" r="r" b="b"/>
              <a:pathLst>
                <a:path w="2841" h="2458" extrusionOk="0">
                  <a:moveTo>
                    <a:pt x="2841" y="419"/>
                  </a:moveTo>
                  <a:lnTo>
                    <a:pt x="2148" y="2457"/>
                  </a:lnTo>
                  <a:lnTo>
                    <a:pt x="961" y="2382"/>
                  </a:lnTo>
                  <a:lnTo>
                    <a:pt x="1" y="34"/>
                  </a:lnTo>
                  <a:cubicBezTo>
                    <a:pt x="1" y="34"/>
                    <a:pt x="786" y="1"/>
                    <a:pt x="1646" y="51"/>
                  </a:cubicBezTo>
                  <a:cubicBezTo>
                    <a:pt x="2507" y="110"/>
                    <a:pt x="2699" y="293"/>
                    <a:pt x="2841" y="419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632;p42">
              <a:extLst>
                <a:ext uri="{FF2B5EF4-FFF2-40B4-BE49-F238E27FC236}">
                  <a16:creationId xmlns:a16="http://schemas.microsoft.com/office/drawing/2014/main" id="{C0B84B53-3832-AA73-2362-DDEC5F44A7D7}"/>
                </a:ext>
              </a:extLst>
            </p:cNvPr>
            <p:cNvSpPr/>
            <p:nvPr/>
          </p:nvSpPr>
          <p:spPr>
            <a:xfrm>
              <a:off x="5521500" y="1335750"/>
              <a:ext cx="112400" cy="37000"/>
            </a:xfrm>
            <a:custGeom>
              <a:avLst/>
              <a:gdLst/>
              <a:ahLst/>
              <a:cxnLst/>
              <a:rect l="l" t="t" r="r" b="b"/>
              <a:pathLst>
                <a:path w="4496" h="1480" extrusionOk="0">
                  <a:moveTo>
                    <a:pt x="4495" y="318"/>
                  </a:moveTo>
                  <a:lnTo>
                    <a:pt x="1" y="0"/>
                  </a:lnTo>
                  <a:lnTo>
                    <a:pt x="1" y="1162"/>
                  </a:lnTo>
                  <a:lnTo>
                    <a:pt x="4495" y="1479"/>
                  </a:ln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633;p42">
              <a:extLst>
                <a:ext uri="{FF2B5EF4-FFF2-40B4-BE49-F238E27FC236}">
                  <a16:creationId xmlns:a16="http://schemas.microsoft.com/office/drawing/2014/main" id="{6D3FEF7B-7A20-3A43-D231-B5E070307521}"/>
                </a:ext>
              </a:extLst>
            </p:cNvPr>
            <p:cNvSpPr/>
            <p:nvPr/>
          </p:nvSpPr>
          <p:spPr>
            <a:xfrm>
              <a:off x="4838150" y="1307350"/>
              <a:ext cx="62050" cy="30500"/>
            </a:xfrm>
            <a:custGeom>
              <a:avLst/>
              <a:gdLst/>
              <a:ahLst/>
              <a:cxnLst/>
              <a:rect l="l" t="t" r="r" b="b"/>
              <a:pathLst>
                <a:path w="2482" h="1220" extrusionOk="0">
                  <a:moveTo>
                    <a:pt x="2481" y="109"/>
                  </a:moveTo>
                  <a:lnTo>
                    <a:pt x="0" y="0"/>
                  </a:lnTo>
                  <a:lnTo>
                    <a:pt x="0" y="1111"/>
                  </a:lnTo>
                  <a:lnTo>
                    <a:pt x="2481" y="1220"/>
                  </a:ln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634;p42">
              <a:extLst>
                <a:ext uri="{FF2B5EF4-FFF2-40B4-BE49-F238E27FC236}">
                  <a16:creationId xmlns:a16="http://schemas.microsoft.com/office/drawing/2014/main" id="{8F573A10-C97E-D856-C595-AB9ABFA53A8D}"/>
                </a:ext>
              </a:extLst>
            </p:cNvPr>
            <p:cNvSpPr/>
            <p:nvPr/>
          </p:nvSpPr>
          <p:spPr>
            <a:xfrm>
              <a:off x="4790325" y="1364975"/>
              <a:ext cx="157275" cy="155425"/>
            </a:xfrm>
            <a:custGeom>
              <a:avLst/>
              <a:gdLst/>
              <a:ahLst/>
              <a:cxnLst/>
              <a:rect l="l" t="t" r="r" b="b"/>
              <a:pathLst>
                <a:path w="6291" h="6217" extrusionOk="0">
                  <a:moveTo>
                    <a:pt x="3145" y="0"/>
                  </a:moveTo>
                  <a:cubicBezTo>
                    <a:pt x="3124" y="0"/>
                    <a:pt x="3103" y="1"/>
                    <a:pt x="3083" y="1"/>
                  </a:cubicBezTo>
                  <a:cubicBezTo>
                    <a:pt x="1362" y="43"/>
                    <a:pt x="0" y="1463"/>
                    <a:pt x="42" y="3175"/>
                  </a:cubicBezTo>
                  <a:cubicBezTo>
                    <a:pt x="75" y="4867"/>
                    <a:pt x="1462" y="6217"/>
                    <a:pt x="3146" y="6217"/>
                  </a:cubicBezTo>
                  <a:cubicBezTo>
                    <a:pt x="3167" y="6217"/>
                    <a:pt x="3188" y="6217"/>
                    <a:pt x="3208" y="6216"/>
                  </a:cubicBezTo>
                  <a:cubicBezTo>
                    <a:pt x="4929" y="6183"/>
                    <a:pt x="6291" y="4763"/>
                    <a:pt x="6249" y="3042"/>
                  </a:cubicBezTo>
                  <a:cubicBezTo>
                    <a:pt x="6216" y="1350"/>
                    <a:pt x="4829" y="0"/>
                    <a:pt x="3145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635;p42">
              <a:extLst>
                <a:ext uri="{FF2B5EF4-FFF2-40B4-BE49-F238E27FC236}">
                  <a16:creationId xmlns:a16="http://schemas.microsoft.com/office/drawing/2014/main" id="{1C6EB7EC-64FC-DEEB-D00C-44FCBD50CD6F}"/>
                </a:ext>
              </a:extLst>
            </p:cNvPr>
            <p:cNvSpPr/>
            <p:nvPr/>
          </p:nvSpPr>
          <p:spPr>
            <a:xfrm>
              <a:off x="4787175" y="1334925"/>
              <a:ext cx="170050" cy="170025"/>
            </a:xfrm>
            <a:custGeom>
              <a:avLst/>
              <a:gdLst/>
              <a:ahLst/>
              <a:cxnLst/>
              <a:rect l="l" t="t" r="r" b="b"/>
              <a:pathLst>
                <a:path w="6802" h="6801" extrusionOk="0">
                  <a:moveTo>
                    <a:pt x="3267" y="6800"/>
                  </a:moveTo>
                  <a:cubicBezTo>
                    <a:pt x="4596" y="6800"/>
                    <a:pt x="5782" y="6007"/>
                    <a:pt x="6291" y="4778"/>
                  </a:cubicBezTo>
                  <a:cubicBezTo>
                    <a:pt x="6801" y="3559"/>
                    <a:pt x="6517" y="2155"/>
                    <a:pt x="5581" y="1220"/>
                  </a:cubicBezTo>
                  <a:cubicBezTo>
                    <a:pt x="4646" y="284"/>
                    <a:pt x="3242" y="0"/>
                    <a:pt x="2014" y="510"/>
                  </a:cubicBezTo>
                  <a:cubicBezTo>
                    <a:pt x="795" y="1011"/>
                    <a:pt x="1" y="2205"/>
                    <a:pt x="1" y="3534"/>
                  </a:cubicBezTo>
                  <a:cubicBezTo>
                    <a:pt x="1" y="5338"/>
                    <a:pt x="1463" y="6800"/>
                    <a:pt x="3267" y="6800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636;p42">
              <a:extLst>
                <a:ext uri="{FF2B5EF4-FFF2-40B4-BE49-F238E27FC236}">
                  <a16:creationId xmlns:a16="http://schemas.microsoft.com/office/drawing/2014/main" id="{88AE985B-B327-0DFB-39C6-BEEA41442D40}"/>
                </a:ext>
              </a:extLst>
            </p:cNvPr>
            <p:cNvSpPr/>
            <p:nvPr/>
          </p:nvSpPr>
          <p:spPr>
            <a:xfrm>
              <a:off x="4798875" y="1355600"/>
              <a:ext cx="146425" cy="146625"/>
            </a:xfrm>
            <a:custGeom>
              <a:avLst/>
              <a:gdLst/>
              <a:ahLst/>
              <a:cxnLst/>
              <a:rect l="l" t="t" r="r" b="b"/>
              <a:pathLst>
                <a:path w="5857" h="5865" extrusionOk="0">
                  <a:moveTo>
                    <a:pt x="2799" y="8"/>
                  </a:moveTo>
                  <a:cubicBezTo>
                    <a:pt x="3944" y="0"/>
                    <a:pt x="4980" y="677"/>
                    <a:pt x="5422" y="1729"/>
                  </a:cubicBezTo>
                  <a:cubicBezTo>
                    <a:pt x="5857" y="2790"/>
                    <a:pt x="5623" y="4002"/>
                    <a:pt x="4821" y="4812"/>
                  </a:cubicBezTo>
                  <a:cubicBezTo>
                    <a:pt x="4011" y="5622"/>
                    <a:pt x="2799" y="5865"/>
                    <a:pt x="1747" y="5430"/>
                  </a:cubicBezTo>
                  <a:cubicBezTo>
                    <a:pt x="686" y="4996"/>
                    <a:pt x="1" y="3968"/>
                    <a:pt x="1" y="2824"/>
                  </a:cubicBezTo>
                  <a:cubicBezTo>
                    <a:pt x="9" y="1278"/>
                    <a:pt x="1254" y="25"/>
                    <a:pt x="2799" y="8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637;p42">
              <a:extLst>
                <a:ext uri="{FF2B5EF4-FFF2-40B4-BE49-F238E27FC236}">
                  <a16:creationId xmlns:a16="http://schemas.microsoft.com/office/drawing/2014/main" id="{1F720063-1B32-D29D-3E38-B08415340C64}"/>
                </a:ext>
              </a:extLst>
            </p:cNvPr>
            <p:cNvSpPr/>
            <p:nvPr/>
          </p:nvSpPr>
          <p:spPr>
            <a:xfrm>
              <a:off x="4811400" y="1346600"/>
              <a:ext cx="133900" cy="133900"/>
            </a:xfrm>
            <a:custGeom>
              <a:avLst/>
              <a:gdLst/>
              <a:ahLst/>
              <a:cxnLst/>
              <a:rect l="l" t="t" r="r" b="b"/>
              <a:pathLst>
                <a:path w="5356" h="5356" extrusionOk="0">
                  <a:moveTo>
                    <a:pt x="2298" y="5356"/>
                  </a:moveTo>
                  <a:cubicBezTo>
                    <a:pt x="4345" y="5356"/>
                    <a:pt x="5356" y="2883"/>
                    <a:pt x="3911" y="1446"/>
                  </a:cubicBezTo>
                  <a:cubicBezTo>
                    <a:pt x="2465" y="1"/>
                    <a:pt x="1" y="1020"/>
                    <a:pt x="1" y="3067"/>
                  </a:cubicBezTo>
                  <a:cubicBezTo>
                    <a:pt x="9" y="4328"/>
                    <a:pt x="1037" y="5356"/>
                    <a:pt x="2298" y="5356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638;p42">
              <a:extLst>
                <a:ext uri="{FF2B5EF4-FFF2-40B4-BE49-F238E27FC236}">
                  <a16:creationId xmlns:a16="http://schemas.microsoft.com/office/drawing/2014/main" id="{6AC88004-C611-ED28-5CFC-79D1AA9B63B4}"/>
                </a:ext>
              </a:extLst>
            </p:cNvPr>
            <p:cNvSpPr/>
            <p:nvPr/>
          </p:nvSpPr>
          <p:spPr>
            <a:xfrm>
              <a:off x="4845250" y="1391500"/>
              <a:ext cx="55375" cy="55375"/>
            </a:xfrm>
            <a:custGeom>
              <a:avLst/>
              <a:gdLst/>
              <a:ahLst/>
              <a:cxnLst/>
              <a:rect l="l" t="t" r="r" b="b"/>
              <a:pathLst>
                <a:path w="2215" h="2215" extrusionOk="0">
                  <a:moveTo>
                    <a:pt x="944" y="2215"/>
                  </a:moveTo>
                  <a:cubicBezTo>
                    <a:pt x="1788" y="2215"/>
                    <a:pt x="2214" y="1196"/>
                    <a:pt x="1621" y="602"/>
                  </a:cubicBezTo>
                  <a:cubicBezTo>
                    <a:pt x="1019" y="1"/>
                    <a:pt x="0" y="427"/>
                    <a:pt x="0" y="1271"/>
                  </a:cubicBezTo>
                  <a:cubicBezTo>
                    <a:pt x="0" y="1789"/>
                    <a:pt x="426" y="2215"/>
                    <a:pt x="944" y="2215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639;p42">
              <a:extLst>
                <a:ext uri="{FF2B5EF4-FFF2-40B4-BE49-F238E27FC236}">
                  <a16:creationId xmlns:a16="http://schemas.microsoft.com/office/drawing/2014/main" id="{9B179AE3-8E09-5E61-25F1-88AD8325DCFC}"/>
                </a:ext>
              </a:extLst>
            </p:cNvPr>
            <p:cNvSpPr/>
            <p:nvPr/>
          </p:nvSpPr>
          <p:spPr>
            <a:xfrm>
              <a:off x="4849850" y="1397575"/>
              <a:ext cx="44700" cy="44700"/>
            </a:xfrm>
            <a:custGeom>
              <a:avLst/>
              <a:gdLst/>
              <a:ahLst/>
              <a:cxnLst/>
              <a:rect l="l" t="t" r="r" b="b"/>
              <a:pathLst>
                <a:path w="1788" h="1788" extrusionOk="0">
                  <a:moveTo>
                    <a:pt x="760" y="1788"/>
                  </a:moveTo>
                  <a:cubicBezTo>
                    <a:pt x="1445" y="1788"/>
                    <a:pt x="1788" y="961"/>
                    <a:pt x="1303" y="485"/>
                  </a:cubicBezTo>
                  <a:cubicBezTo>
                    <a:pt x="819" y="0"/>
                    <a:pt x="0" y="343"/>
                    <a:pt x="0" y="1028"/>
                  </a:cubicBezTo>
                  <a:cubicBezTo>
                    <a:pt x="0" y="1445"/>
                    <a:pt x="343" y="1788"/>
                    <a:pt x="760" y="1788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640;p42">
              <a:extLst>
                <a:ext uri="{FF2B5EF4-FFF2-40B4-BE49-F238E27FC236}">
                  <a16:creationId xmlns:a16="http://schemas.microsoft.com/office/drawing/2014/main" id="{3D1A350E-80B5-34C9-3916-F251A9AF1863}"/>
                </a:ext>
              </a:extLst>
            </p:cNvPr>
            <p:cNvSpPr/>
            <p:nvPr/>
          </p:nvSpPr>
          <p:spPr>
            <a:xfrm>
              <a:off x="4844200" y="1308400"/>
              <a:ext cx="49525" cy="41775"/>
            </a:xfrm>
            <a:custGeom>
              <a:avLst/>
              <a:gdLst/>
              <a:ahLst/>
              <a:cxnLst/>
              <a:rect l="l" t="t" r="r" b="b"/>
              <a:pathLst>
                <a:path w="1981" h="1671" extrusionOk="0">
                  <a:moveTo>
                    <a:pt x="510" y="1612"/>
                  </a:moveTo>
                  <a:lnTo>
                    <a:pt x="1" y="368"/>
                  </a:lnTo>
                  <a:cubicBezTo>
                    <a:pt x="1" y="368"/>
                    <a:pt x="201" y="0"/>
                    <a:pt x="1020" y="42"/>
                  </a:cubicBezTo>
                  <a:cubicBezTo>
                    <a:pt x="1830" y="84"/>
                    <a:pt x="1980" y="343"/>
                    <a:pt x="1980" y="343"/>
                  </a:cubicBezTo>
                  <a:lnTo>
                    <a:pt x="1529" y="1671"/>
                  </a:ln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641;p42">
              <a:extLst>
                <a:ext uri="{FF2B5EF4-FFF2-40B4-BE49-F238E27FC236}">
                  <a16:creationId xmlns:a16="http://schemas.microsoft.com/office/drawing/2014/main" id="{82EEF48F-64A3-64F5-6DEA-D045091DA4F4}"/>
                </a:ext>
              </a:extLst>
            </p:cNvPr>
            <p:cNvSpPr/>
            <p:nvPr/>
          </p:nvSpPr>
          <p:spPr>
            <a:xfrm>
              <a:off x="4851925" y="1310275"/>
              <a:ext cx="41600" cy="39900"/>
            </a:xfrm>
            <a:custGeom>
              <a:avLst/>
              <a:gdLst/>
              <a:ahLst/>
              <a:cxnLst/>
              <a:rect l="l" t="t" r="r" b="b"/>
              <a:pathLst>
                <a:path w="1664" h="1596" extrusionOk="0">
                  <a:moveTo>
                    <a:pt x="1663" y="284"/>
                  </a:moveTo>
                  <a:lnTo>
                    <a:pt x="1220" y="1596"/>
                  </a:lnTo>
                  <a:lnTo>
                    <a:pt x="452" y="1554"/>
                  </a:lnTo>
                  <a:lnTo>
                    <a:pt x="1" y="376"/>
                  </a:lnTo>
                  <a:cubicBezTo>
                    <a:pt x="1" y="376"/>
                    <a:pt x="243" y="0"/>
                    <a:pt x="895" y="42"/>
                  </a:cubicBezTo>
                  <a:cubicBezTo>
                    <a:pt x="1354" y="75"/>
                    <a:pt x="1571" y="201"/>
                    <a:pt x="1663" y="284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642;p42">
              <a:extLst>
                <a:ext uri="{FF2B5EF4-FFF2-40B4-BE49-F238E27FC236}">
                  <a16:creationId xmlns:a16="http://schemas.microsoft.com/office/drawing/2014/main" id="{29CC1FD8-302E-6202-AB76-D38380B7B613}"/>
                </a:ext>
              </a:extLst>
            </p:cNvPr>
            <p:cNvSpPr/>
            <p:nvPr/>
          </p:nvSpPr>
          <p:spPr>
            <a:xfrm>
              <a:off x="4833125" y="1296475"/>
              <a:ext cx="72300" cy="23625"/>
            </a:xfrm>
            <a:custGeom>
              <a:avLst/>
              <a:gdLst/>
              <a:ahLst/>
              <a:cxnLst/>
              <a:rect l="l" t="t" r="r" b="b"/>
              <a:pathLst>
                <a:path w="2892" h="945" extrusionOk="0">
                  <a:moveTo>
                    <a:pt x="2891" y="201"/>
                  </a:moveTo>
                  <a:lnTo>
                    <a:pt x="1" y="1"/>
                  </a:lnTo>
                  <a:lnTo>
                    <a:pt x="1" y="744"/>
                  </a:lnTo>
                  <a:lnTo>
                    <a:pt x="2891" y="945"/>
                  </a:ln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643;p42">
              <a:extLst>
                <a:ext uri="{FF2B5EF4-FFF2-40B4-BE49-F238E27FC236}">
                  <a16:creationId xmlns:a16="http://schemas.microsoft.com/office/drawing/2014/main" id="{8FF85A3D-258F-A6C3-491D-52284FD0A187}"/>
                </a:ext>
              </a:extLst>
            </p:cNvPr>
            <p:cNvSpPr/>
            <p:nvPr/>
          </p:nvSpPr>
          <p:spPr>
            <a:xfrm>
              <a:off x="6262500" y="429125"/>
              <a:ext cx="27400" cy="564550"/>
            </a:xfrm>
            <a:custGeom>
              <a:avLst/>
              <a:gdLst/>
              <a:ahLst/>
              <a:cxnLst/>
              <a:rect l="l" t="t" r="r" b="b"/>
              <a:pathLst>
                <a:path w="1096" h="22582" extrusionOk="0">
                  <a:moveTo>
                    <a:pt x="268" y="786"/>
                  </a:moveTo>
                  <a:cubicBezTo>
                    <a:pt x="268" y="59"/>
                    <a:pt x="820" y="1"/>
                    <a:pt x="828" y="786"/>
                  </a:cubicBezTo>
                  <a:lnTo>
                    <a:pt x="1095" y="22582"/>
                  </a:lnTo>
                  <a:cubicBezTo>
                    <a:pt x="911" y="22573"/>
                    <a:pt x="736" y="22565"/>
                    <a:pt x="552" y="22565"/>
                  </a:cubicBezTo>
                  <a:cubicBezTo>
                    <a:pt x="368" y="22565"/>
                    <a:pt x="185" y="22573"/>
                    <a:pt x="1" y="22582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644;p42">
              <a:extLst>
                <a:ext uri="{FF2B5EF4-FFF2-40B4-BE49-F238E27FC236}">
                  <a16:creationId xmlns:a16="http://schemas.microsoft.com/office/drawing/2014/main" id="{A13B691A-EE53-7927-B15E-B418DEA49142}"/>
                </a:ext>
              </a:extLst>
            </p:cNvPr>
            <p:cNvSpPr/>
            <p:nvPr/>
          </p:nvSpPr>
          <p:spPr>
            <a:xfrm>
              <a:off x="6270225" y="429125"/>
              <a:ext cx="11950" cy="564550"/>
            </a:xfrm>
            <a:custGeom>
              <a:avLst/>
              <a:gdLst/>
              <a:ahLst/>
              <a:cxnLst/>
              <a:rect l="l" t="t" r="r" b="b"/>
              <a:pathLst>
                <a:path w="478" h="22582" extrusionOk="0">
                  <a:moveTo>
                    <a:pt x="118" y="786"/>
                  </a:moveTo>
                  <a:cubicBezTo>
                    <a:pt x="118" y="59"/>
                    <a:pt x="360" y="1"/>
                    <a:pt x="360" y="786"/>
                  </a:cubicBezTo>
                  <a:lnTo>
                    <a:pt x="477" y="22582"/>
                  </a:lnTo>
                  <a:cubicBezTo>
                    <a:pt x="402" y="22565"/>
                    <a:pt x="318" y="22565"/>
                    <a:pt x="243" y="22565"/>
                  </a:cubicBezTo>
                  <a:cubicBezTo>
                    <a:pt x="160" y="22565"/>
                    <a:pt x="84" y="22565"/>
                    <a:pt x="1" y="22582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645;p42">
              <a:extLst>
                <a:ext uri="{FF2B5EF4-FFF2-40B4-BE49-F238E27FC236}">
                  <a16:creationId xmlns:a16="http://schemas.microsoft.com/office/drawing/2014/main" id="{DB0D1926-4790-651B-79C9-7375B313B77B}"/>
                </a:ext>
              </a:extLst>
            </p:cNvPr>
            <p:cNvSpPr/>
            <p:nvPr/>
          </p:nvSpPr>
          <p:spPr>
            <a:xfrm>
              <a:off x="6720100" y="1410100"/>
              <a:ext cx="21525" cy="266925"/>
            </a:xfrm>
            <a:custGeom>
              <a:avLst/>
              <a:gdLst/>
              <a:ahLst/>
              <a:cxnLst/>
              <a:rect l="l" t="t" r="r" b="b"/>
              <a:pathLst>
                <a:path w="861" h="10677" extrusionOk="0">
                  <a:moveTo>
                    <a:pt x="1" y="0"/>
                  </a:moveTo>
                  <a:lnTo>
                    <a:pt x="1" y="10677"/>
                  </a:lnTo>
                  <a:lnTo>
                    <a:pt x="861" y="10677"/>
                  </a:lnTo>
                  <a:lnTo>
                    <a:pt x="861" y="0"/>
                  </a:ln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646;p42">
              <a:extLst>
                <a:ext uri="{FF2B5EF4-FFF2-40B4-BE49-F238E27FC236}">
                  <a16:creationId xmlns:a16="http://schemas.microsoft.com/office/drawing/2014/main" id="{5FF815BE-8801-BFAF-199D-BB172AEE1BE5}"/>
                </a:ext>
              </a:extLst>
            </p:cNvPr>
            <p:cNvSpPr/>
            <p:nvPr/>
          </p:nvSpPr>
          <p:spPr>
            <a:xfrm>
              <a:off x="6765000" y="1609975"/>
              <a:ext cx="46800" cy="119275"/>
            </a:xfrm>
            <a:custGeom>
              <a:avLst/>
              <a:gdLst/>
              <a:ahLst/>
              <a:cxnLst/>
              <a:rect l="l" t="t" r="r" b="b"/>
              <a:pathLst>
                <a:path w="1872" h="4771" extrusionOk="0">
                  <a:moveTo>
                    <a:pt x="636" y="0"/>
                  </a:moveTo>
                  <a:cubicBezTo>
                    <a:pt x="285" y="0"/>
                    <a:pt x="1" y="284"/>
                    <a:pt x="1" y="635"/>
                  </a:cubicBezTo>
                  <a:lnTo>
                    <a:pt x="1" y="4144"/>
                  </a:lnTo>
                  <a:cubicBezTo>
                    <a:pt x="1" y="4495"/>
                    <a:pt x="285" y="4770"/>
                    <a:pt x="636" y="4770"/>
                  </a:cubicBezTo>
                  <a:lnTo>
                    <a:pt x="1245" y="4770"/>
                  </a:lnTo>
                  <a:cubicBezTo>
                    <a:pt x="1596" y="4770"/>
                    <a:pt x="1872" y="4495"/>
                    <a:pt x="1872" y="4144"/>
                  </a:cubicBezTo>
                  <a:lnTo>
                    <a:pt x="1872" y="635"/>
                  </a:lnTo>
                  <a:cubicBezTo>
                    <a:pt x="1872" y="284"/>
                    <a:pt x="1596" y="0"/>
                    <a:pt x="1245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647;p42">
              <a:extLst>
                <a:ext uri="{FF2B5EF4-FFF2-40B4-BE49-F238E27FC236}">
                  <a16:creationId xmlns:a16="http://schemas.microsoft.com/office/drawing/2014/main" id="{4A2EF66E-CDC3-3487-5DE5-2F6280CF53E9}"/>
                </a:ext>
              </a:extLst>
            </p:cNvPr>
            <p:cNvSpPr/>
            <p:nvPr/>
          </p:nvSpPr>
          <p:spPr>
            <a:xfrm>
              <a:off x="6649925" y="1609975"/>
              <a:ext cx="46800" cy="119275"/>
            </a:xfrm>
            <a:custGeom>
              <a:avLst/>
              <a:gdLst/>
              <a:ahLst/>
              <a:cxnLst/>
              <a:rect l="l" t="t" r="r" b="b"/>
              <a:pathLst>
                <a:path w="1872" h="4771" extrusionOk="0">
                  <a:moveTo>
                    <a:pt x="635" y="0"/>
                  </a:moveTo>
                  <a:cubicBezTo>
                    <a:pt x="276" y="0"/>
                    <a:pt x="1" y="284"/>
                    <a:pt x="1" y="635"/>
                  </a:cubicBezTo>
                  <a:lnTo>
                    <a:pt x="1" y="4144"/>
                  </a:lnTo>
                  <a:cubicBezTo>
                    <a:pt x="1" y="4495"/>
                    <a:pt x="276" y="4770"/>
                    <a:pt x="635" y="4770"/>
                  </a:cubicBezTo>
                  <a:lnTo>
                    <a:pt x="1237" y="4770"/>
                  </a:lnTo>
                  <a:cubicBezTo>
                    <a:pt x="1588" y="4770"/>
                    <a:pt x="1872" y="4495"/>
                    <a:pt x="1872" y="4144"/>
                  </a:cubicBezTo>
                  <a:lnTo>
                    <a:pt x="1872" y="635"/>
                  </a:lnTo>
                  <a:cubicBezTo>
                    <a:pt x="1872" y="284"/>
                    <a:pt x="1588" y="0"/>
                    <a:pt x="1237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648;p42">
              <a:extLst>
                <a:ext uri="{FF2B5EF4-FFF2-40B4-BE49-F238E27FC236}">
                  <a16:creationId xmlns:a16="http://schemas.microsoft.com/office/drawing/2014/main" id="{7C1D97BF-E678-BFDC-B476-92DDD1DB7A92}"/>
                </a:ext>
              </a:extLst>
            </p:cNvPr>
            <p:cNvSpPr/>
            <p:nvPr/>
          </p:nvSpPr>
          <p:spPr>
            <a:xfrm>
              <a:off x="6748925" y="1649450"/>
              <a:ext cx="16100" cy="40525"/>
            </a:xfrm>
            <a:custGeom>
              <a:avLst/>
              <a:gdLst/>
              <a:ahLst/>
              <a:cxnLst/>
              <a:rect l="l" t="t" r="r" b="b"/>
              <a:pathLst>
                <a:path w="644" h="1621" extrusionOk="0">
                  <a:moveTo>
                    <a:pt x="218" y="0"/>
                  </a:moveTo>
                  <a:cubicBezTo>
                    <a:pt x="101" y="0"/>
                    <a:pt x="0" y="92"/>
                    <a:pt x="0" y="209"/>
                  </a:cubicBezTo>
                  <a:lnTo>
                    <a:pt x="0" y="1404"/>
                  </a:lnTo>
                  <a:cubicBezTo>
                    <a:pt x="0" y="1529"/>
                    <a:pt x="101" y="1621"/>
                    <a:pt x="218" y="1621"/>
                  </a:cubicBezTo>
                  <a:lnTo>
                    <a:pt x="426" y="1621"/>
                  </a:lnTo>
                  <a:cubicBezTo>
                    <a:pt x="543" y="1621"/>
                    <a:pt x="644" y="1529"/>
                    <a:pt x="644" y="1404"/>
                  </a:cubicBezTo>
                  <a:lnTo>
                    <a:pt x="644" y="209"/>
                  </a:lnTo>
                  <a:cubicBezTo>
                    <a:pt x="644" y="92"/>
                    <a:pt x="543" y="0"/>
                    <a:pt x="426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649;p42">
              <a:extLst>
                <a:ext uri="{FF2B5EF4-FFF2-40B4-BE49-F238E27FC236}">
                  <a16:creationId xmlns:a16="http://schemas.microsoft.com/office/drawing/2014/main" id="{DDEA9E12-B8B9-63DB-20CF-6A17E7DCB68F}"/>
                </a:ext>
              </a:extLst>
            </p:cNvPr>
            <p:cNvSpPr/>
            <p:nvPr/>
          </p:nvSpPr>
          <p:spPr>
            <a:xfrm>
              <a:off x="6696700" y="1649450"/>
              <a:ext cx="16125" cy="40525"/>
            </a:xfrm>
            <a:custGeom>
              <a:avLst/>
              <a:gdLst/>
              <a:ahLst/>
              <a:cxnLst/>
              <a:rect l="l" t="t" r="r" b="b"/>
              <a:pathLst>
                <a:path w="645" h="1621" extrusionOk="0">
                  <a:moveTo>
                    <a:pt x="218" y="0"/>
                  </a:moveTo>
                  <a:cubicBezTo>
                    <a:pt x="101" y="0"/>
                    <a:pt x="1" y="92"/>
                    <a:pt x="1" y="209"/>
                  </a:cubicBezTo>
                  <a:lnTo>
                    <a:pt x="1" y="1404"/>
                  </a:lnTo>
                  <a:cubicBezTo>
                    <a:pt x="1" y="1529"/>
                    <a:pt x="101" y="1621"/>
                    <a:pt x="218" y="1621"/>
                  </a:cubicBezTo>
                  <a:lnTo>
                    <a:pt x="427" y="1621"/>
                  </a:lnTo>
                  <a:cubicBezTo>
                    <a:pt x="544" y="1621"/>
                    <a:pt x="644" y="1529"/>
                    <a:pt x="644" y="1404"/>
                  </a:cubicBezTo>
                  <a:lnTo>
                    <a:pt x="644" y="209"/>
                  </a:lnTo>
                  <a:cubicBezTo>
                    <a:pt x="644" y="92"/>
                    <a:pt x="544" y="0"/>
                    <a:pt x="427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650;p42">
              <a:extLst>
                <a:ext uri="{FF2B5EF4-FFF2-40B4-BE49-F238E27FC236}">
                  <a16:creationId xmlns:a16="http://schemas.microsoft.com/office/drawing/2014/main" id="{EEC387DC-B751-7881-67A1-C93010B001A6}"/>
                </a:ext>
              </a:extLst>
            </p:cNvPr>
            <p:cNvSpPr/>
            <p:nvPr/>
          </p:nvSpPr>
          <p:spPr>
            <a:xfrm>
              <a:off x="6704650" y="1662400"/>
              <a:ext cx="52450" cy="14425"/>
            </a:xfrm>
            <a:custGeom>
              <a:avLst/>
              <a:gdLst/>
              <a:ahLst/>
              <a:cxnLst/>
              <a:rect l="l" t="t" r="r" b="b"/>
              <a:pathLst>
                <a:path w="2098" h="577" extrusionOk="0">
                  <a:moveTo>
                    <a:pt x="0" y="0"/>
                  </a:moveTo>
                  <a:lnTo>
                    <a:pt x="0" y="576"/>
                  </a:lnTo>
                  <a:lnTo>
                    <a:pt x="2097" y="576"/>
                  </a:lnTo>
                  <a:lnTo>
                    <a:pt x="2097" y="0"/>
                  </a:ln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651;p42">
              <a:extLst>
                <a:ext uri="{FF2B5EF4-FFF2-40B4-BE49-F238E27FC236}">
                  <a16:creationId xmlns:a16="http://schemas.microsoft.com/office/drawing/2014/main" id="{61AA8D99-5C79-F0BC-4864-AAF24FA4D9AE}"/>
                </a:ext>
              </a:extLst>
            </p:cNvPr>
            <p:cNvSpPr/>
            <p:nvPr/>
          </p:nvSpPr>
          <p:spPr>
            <a:xfrm>
              <a:off x="6720100" y="1410100"/>
              <a:ext cx="44300" cy="266925"/>
            </a:xfrm>
            <a:custGeom>
              <a:avLst/>
              <a:gdLst/>
              <a:ahLst/>
              <a:cxnLst/>
              <a:rect l="l" t="t" r="r" b="b"/>
              <a:pathLst>
                <a:path w="1772" h="10677" extrusionOk="0">
                  <a:moveTo>
                    <a:pt x="1772" y="0"/>
                  </a:moveTo>
                  <a:lnTo>
                    <a:pt x="1" y="0"/>
                  </a:lnTo>
                  <a:lnTo>
                    <a:pt x="1" y="10677"/>
                  </a:lnTo>
                  <a:lnTo>
                    <a:pt x="1772" y="6400"/>
                  </a:ln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652;p42">
              <a:extLst>
                <a:ext uri="{FF2B5EF4-FFF2-40B4-BE49-F238E27FC236}">
                  <a16:creationId xmlns:a16="http://schemas.microsoft.com/office/drawing/2014/main" id="{FD70C094-F046-371F-1BA6-A708ED07790E}"/>
                </a:ext>
              </a:extLst>
            </p:cNvPr>
            <p:cNvSpPr/>
            <p:nvPr/>
          </p:nvSpPr>
          <p:spPr>
            <a:xfrm>
              <a:off x="6268575" y="1525800"/>
              <a:ext cx="12550" cy="155400"/>
            </a:xfrm>
            <a:custGeom>
              <a:avLst/>
              <a:gdLst/>
              <a:ahLst/>
              <a:cxnLst/>
              <a:rect l="l" t="t" r="r" b="b"/>
              <a:pathLst>
                <a:path w="502" h="6216" extrusionOk="0">
                  <a:moveTo>
                    <a:pt x="0" y="1"/>
                  </a:moveTo>
                  <a:lnTo>
                    <a:pt x="0" y="6216"/>
                  </a:lnTo>
                  <a:lnTo>
                    <a:pt x="501" y="6216"/>
                  </a:lnTo>
                  <a:lnTo>
                    <a:pt x="501" y="1"/>
                  </a:ln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653;p42">
              <a:extLst>
                <a:ext uri="{FF2B5EF4-FFF2-40B4-BE49-F238E27FC236}">
                  <a16:creationId xmlns:a16="http://schemas.microsoft.com/office/drawing/2014/main" id="{7BFAA380-220E-BEB3-B99B-9A9AEE6DC5F9}"/>
                </a:ext>
              </a:extLst>
            </p:cNvPr>
            <p:cNvSpPr/>
            <p:nvPr/>
          </p:nvSpPr>
          <p:spPr>
            <a:xfrm>
              <a:off x="6294675" y="1642125"/>
              <a:ext cx="27375" cy="69575"/>
            </a:xfrm>
            <a:custGeom>
              <a:avLst/>
              <a:gdLst/>
              <a:ahLst/>
              <a:cxnLst/>
              <a:rect l="l" t="t" r="r" b="b"/>
              <a:pathLst>
                <a:path w="1095" h="2783" extrusionOk="0">
                  <a:moveTo>
                    <a:pt x="368" y="1"/>
                  </a:moveTo>
                  <a:cubicBezTo>
                    <a:pt x="159" y="1"/>
                    <a:pt x="0" y="168"/>
                    <a:pt x="0" y="377"/>
                  </a:cubicBezTo>
                  <a:lnTo>
                    <a:pt x="0" y="2415"/>
                  </a:lnTo>
                  <a:cubicBezTo>
                    <a:pt x="0" y="2616"/>
                    <a:pt x="159" y="2783"/>
                    <a:pt x="368" y="2783"/>
                  </a:cubicBezTo>
                  <a:lnTo>
                    <a:pt x="719" y="2783"/>
                  </a:lnTo>
                  <a:cubicBezTo>
                    <a:pt x="928" y="2783"/>
                    <a:pt x="1095" y="2616"/>
                    <a:pt x="1095" y="2415"/>
                  </a:cubicBezTo>
                  <a:lnTo>
                    <a:pt x="1095" y="377"/>
                  </a:lnTo>
                  <a:cubicBezTo>
                    <a:pt x="1095" y="168"/>
                    <a:pt x="928" y="1"/>
                    <a:pt x="719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654;p42">
              <a:extLst>
                <a:ext uri="{FF2B5EF4-FFF2-40B4-BE49-F238E27FC236}">
                  <a16:creationId xmlns:a16="http://schemas.microsoft.com/office/drawing/2014/main" id="{122FC425-531D-8B79-A5B2-B63C6152AFE6}"/>
                </a:ext>
              </a:extLst>
            </p:cNvPr>
            <p:cNvSpPr/>
            <p:nvPr/>
          </p:nvSpPr>
          <p:spPr>
            <a:xfrm>
              <a:off x="6227625" y="1642125"/>
              <a:ext cx="27175" cy="69575"/>
            </a:xfrm>
            <a:custGeom>
              <a:avLst/>
              <a:gdLst/>
              <a:ahLst/>
              <a:cxnLst/>
              <a:rect l="l" t="t" r="r" b="b"/>
              <a:pathLst>
                <a:path w="1087" h="2783" extrusionOk="0">
                  <a:moveTo>
                    <a:pt x="368" y="1"/>
                  </a:moveTo>
                  <a:cubicBezTo>
                    <a:pt x="159" y="1"/>
                    <a:pt x="1" y="168"/>
                    <a:pt x="1" y="377"/>
                  </a:cubicBezTo>
                  <a:lnTo>
                    <a:pt x="1" y="2415"/>
                  </a:lnTo>
                  <a:cubicBezTo>
                    <a:pt x="1" y="2616"/>
                    <a:pt x="159" y="2783"/>
                    <a:pt x="368" y="2783"/>
                  </a:cubicBezTo>
                  <a:lnTo>
                    <a:pt x="719" y="2783"/>
                  </a:lnTo>
                  <a:cubicBezTo>
                    <a:pt x="928" y="2783"/>
                    <a:pt x="1087" y="2616"/>
                    <a:pt x="1087" y="2415"/>
                  </a:cubicBezTo>
                  <a:lnTo>
                    <a:pt x="1087" y="377"/>
                  </a:lnTo>
                  <a:cubicBezTo>
                    <a:pt x="1087" y="168"/>
                    <a:pt x="928" y="1"/>
                    <a:pt x="719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655;p42">
              <a:extLst>
                <a:ext uri="{FF2B5EF4-FFF2-40B4-BE49-F238E27FC236}">
                  <a16:creationId xmlns:a16="http://schemas.microsoft.com/office/drawing/2014/main" id="{2B70E417-DA09-DAAC-12E2-DDB5F8BE11A8}"/>
                </a:ext>
              </a:extLst>
            </p:cNvPr>
            <p:cNvSpPr/>
            <p:nvPr/>
          </p:nvSpPr>
          <p:spPr>
            <a:xfrm>
              <a:off x="6285275" y="1665100"/>
              <a:ext cx="9425" cy="23625"/>
            </a:xfrm>
            <a:custGeom>
              <a:avLst/>
              <a:gdLst/>
              <a:ahLst/>
              <a:cxnLst/>
              <a:rect l="l" t="t" r="r" b="b"/>
              <a:pathLst>
                <a:path w="377" h="945" extrusionOk="0">
                  <a:moveTo>
                    <a:pt x="126" y="1"/>
                  </a:moveTo>
                  <a:cubicBezTo>
                    <a:pt x="59" y="1"/>
                    <a:pt x="0" y="59"/>
                    <a:pt x="0" y="126"/>
                  </a:cubicBezTo>
                  <a:lnTo>
                    <a:pt x="0" y="819"/>
                  </a:lnTo>
                  <a:cubicBezTo>
                    <a:pt x="0" y="895"/>
                    <a:pt x="59" y="945"/>
                    <a:pt x="126" y="945"/>
                  </a:cubicBezTo>
                  <a:lnTo>
                    <a:pt x="251" y="945"/>
                  </a:lnTo>
                  <a:cubicBezTo>
                    <a:pt x="318" y="945"/>
                    <a:pt x="376" y="895"/>
                    <a:pt x="376" y="819"/>
                  </a:cubicBezTo>
                  <a:lnTo>
                    <a:pt x="376" y="126"/>
                  </a:lnTo>
                  <a:cubicBezTo>
                    <a:pt x="376" y="59"/>
                    <a:pt x="318" y="1"/>
                    <a:pt x="251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656;p42">
              <a:extLst>
                <a:ext uri="{FF2B5EF4-FFF2-40B4-BE49-F238E27FC236}">
                  <a16:creationId xmlns:a16="http://schemas.microsoft.com/office/drawing/2014/main" id="{A7BF7B71-9CD0-79F0-3FC6-231DFAA5C033}"/>
                </a:ext>
              </a:extLst>
            </p:cNvPr>
            <p:cNvSpPr/>
            <p:nvPr/>
          </p:nvSpPr>
          <p:spPr>
            <a:xfrm>
              <a:off x="6255000" y="1665100"/>
              <a:ext cx="9200" cy="23625"/>
            </a:xfrm>
            <a:custGeom>
              <a:avLst/>
              <a:gdLst/>
              <a:ahLst/>
              <a:cxnLst/>
              <a:rect l="l" t="t" r="r" b="b"/>
              <a:pathLst>
                <a:path w="368" h="945" extrusionOk="0">
                  <a:moveTo>
                    <a:pt x="125" y="1"/>
                  </a:moveTo>
                  <a:cubicBezTo>
                    <a:pt x="50" y="1"/>
                    <a:pt x="0" y="59"/>
                    <a:pt x="0" y="126"/>
                  </a:cubicBezTo>
                  <a:lnTo>
                    <a:pt x="0" y="819"/>
                  </a:lnTo>
                  <a:cubicBezTo>
                    <a:pt x="0" y="895"/>
                    <a:pt x="50" y="945"/>
                    <a:pt x="125" y="945"/>
                  </a:cubicBezTo>
                  <a:lnTo>
                    <a:pt x="242" y="945"/>
                  </a:lnTo>
                  <a:cubicBezTo>
                    <a:pt x="309" y="945"/>
                    <a:pt x="368" y="895"/>
                    <a:pt x="368" y="819"/>
                  </a:cubicBezTo>
                  <a:lnTo>
                    <a:pt x="368" y="126"/>
                  </a:lnTo>
                  <a:cubicBezTo>
                    <a:pt x="368" y="59"/>
                    <a:pt x="309" y="1"/>
                    <a:pt x="242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657;p42">
              <a:extLst>
                <a:ext uri="{FF2B5EF4-FFF2-40B4-BE49-F238E27FC236}">
                  <a16:creationId xmlns:a16="http://schemas.microsoft.com/office/drawing/2014/main" id="{97065FD3-1550-D8D7-FA14-419F8AEB8AD9}"/>
                </a:ext>
              </a:extLst>
            </p:cNvPr>
            <p:cNvSpPr/>
            <p:nvPr/>
          </p:nvSpPr>
          <p:spPr>
            <a:xfrm>
              <a:off x="6259575" y="1672625"/>
              <a:ext cx="30525" cy="8575"/>
            </a:xfrm>
            <a:custGeom>
              <a:avLst/>
              <a:gdLst/>
              <a:ahLst/>
              <a:cxnLst/>
              <a:rect l="l" t="t" r="r" b="b"/>
              <a:pathLst>
                <a:path w="1221" h="343" extrusionOk="0">
                  <a:moveTo>
                    <a:pt x="1" y="0"/>
                  </a:moveTo>
                  <a:lnTo>
                    <a:pt x="1" y="343"/>
                  </a:lnTo>
                  <a:lnTo>
                    <a:pt x="1221" y="343"/>
                  </a:lnTo>
                  <a:lnTo>
                    <a:pt x="1221" y="0"/>
                  </a:ln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658;p42">
              <a:extLst>
                <a:ext uri="{FF2B5EF4-FFF2-40B4-BE49-F238E27FC236}">
                  <a16:creationId xmlns:a16="http://schemas.microsoft.com/office/drawing/2014/main" id="{49553371-2E17-D67E-55A3-01F656808D5F}"/>
                </a:ext>
              </a:extLst>
            </p:cNvPr>
            <p:cNvSpPr/>
            <p:nvPr/>
          </p:nvSpPr>
          <p:spPr>
            <a:xfrm>
              <a:off x="6510825" y="1146125"/>
              <a:ext cx="486875" cy="84400"/>
            </a:xfrm>
            <a:custGeom>
              <a:avLst/>
              <a:gdLst/>
              <a:ahLst/>
              <a:cxnLst/>
              <a:rect l="l" t="t" r="r" b="b"/>
              <a:pathLst>
                <a:path w="19475" h="3376" extrusionOk="0">
                  <a:moveTo>
                    <a:pt x="17436" y="1612"/>
                  </a:moveTo>
                  <a:lnTo>
                    <a:pt x="285" y="3375"/>
                  </a:lnTo>
                  <a:cubicBezTo>
                    <a:pt x="226" y="2807"/>
                    <a:pt x="134" y="2239"/>
                    <a:pt x="1" y="1688"/>
                  </a:cubicBezTo>
                  <a:lnTo>
                    <a:pt x="17093" y="201"/>
                  </a:lnTo>
                  <a:cubicBezTo>
                    <a:pt x="19474" y="0"/>
                    <a:pt x="19223" y="1429"/>
                    <a:pt x="17436" y="1612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659;p42">
              <a:extLst>
                <a:ext uri="{FF2B5EF4-FFF2-40B4-BE49-F238E27FC236}">
                  <a16:creationId xmlns:a16="http://schemas.microsoft.com/office/drawing/2014/main" id="{26D5D013-091D-7D93-2E73-40E8E9134B34}"/>
                </a:ext>
              </a:extLst>
            </p:cNvPr>
            <p:cNvSpPr/>
            <p:nvPr/>
          </p:nvSpPr>
          <p:spPr>
            <a:xfrm>
              <a:off x="6512700" y="1155725"/>
              <a:ext cx="455125" cy="55775"/>
            </a:xfrm>
            <a:custGeom>
              <a:avLst/>
              <a:gdLst/>
              <a:ahLst/>
              <a:cxnLst/>
              <a:rect l="l" t="t" r="r" b="b"/>
              <a:pathLst>
                <a:path w="18205" h="2231" extrusionOk="0">
                  <a:moveTo>
                    <a:pt x="17110" y="527"/>
                  </a:moveTo>
                  <a:lnTo>
                    <a:pt x="143" y="2231"/>
                  </a:lnTo>
                  <a:cubicBezTo>
                    <a:pt x="110" y="2022"/>
                    <a:pt x="59" y="1813"/>
                    <a:pt x="1" y="1604"/>
                  </a:cubicBezTo>
                  <a:lnTo>
                    <a:pt x="17077" y="101"/>
                  </a:lnTo>
                  <a:cubicBezTo>
                    <a:pt x="18204" y="0"/>
                    <a:pt x="18204" y="418"/>
                    <a:pt x="17110" y="527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660;p42">
              <a:extLst>
                <a:ext uri="{FF2B5EF4-FFF2-40B4-BE49-F238E27FC236}">
                  <a16:creationId xmlns:a16="http://schemas.microsoft.com/office/drawing/2014/main" id="{51ED7DE2-872B-A679-66AD-0FE5E7742C14}"/>
                </a:ext>
              </a:extLst>
            </p:cNvPr>
            <p:cNvSpPr/>
            <p:nvPr/>
          </p:nvSpPr>
          <p:spPr>
            <a:xfrm>
              <a:off x="6459875" y="1236750"/>
              <a:ext cx="1891575" cy="207000"/>
            </a:xfrm>
            <a:custGeom>
              <a:avLst/>
              <a:gdLst/>
              <a:ahLst/>
              <a:cxnLst/>
              <a:rect l="l" t="t" r="r" b="b"/>
              <a:pathLst>
                <a:path w="75663" h="8280" extrusionOk="0">
                  <a:moveTo>
                    <a:pt x="72965" y="2064"/>
                  </a:moveTo>
                  <a:lnTo>
                    <a:pt x="84" y="8279"/>
                  </a:lnTo>
                  <a:cubicBezTo>
                    <a:pt x="17" y="7519"/>
                    <a:pt x="176" y="5447"/>
                    <a:pt x="0" y="4729"/>
                  </a:cubicBezTo>
                  <a:lnTo>
                    <a:pt x="72513" y="193"/>
                  </a:lnTo>
                  <a:cubicBezTo>
                    <a:pt x="75663" y="1"/>
                    <a:pt x="75329" y="1864"/>
                    <a:pt x="72965" y="2064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661;p42">
              <a:extLst>
                <a:ext uri="{FF2B5EF4-FFF2-40B4-BE49-F238E27FC236}">
                  <a16:creationId xmlns:a16="http://schemas.microsoft.com/office/drawing/2014/main" id="{0DCB336D-A397-8F71-501C-BE190E0E2290}"/>
                </a:ext>
              </a:extLst>
            </p:cNvPr>
            <p:cNvSpPr/>
            <p:nvPr/>
          </p:nvSpPr>
          <p:spPr>
            <a:xfrm>
              <a:off x="6461325" y="1250750"/>
              <a:ext cx="1814325" cy="168975"/>
            </a:xfrm>
            <a:custGeom>
              <a:avLst/>
              <a:gdLst/>
              <a:ahLst/>
              <a:cxnLst/>
              <a:rect l="l" t="t" r="r" b="b"/>
              <a:pathLst>
                <a:path w="72573" h="6759" extrusionOk="0">
                  <a:moveTo>
                    <a:pt x="9" y="6759"/>
                  </a:moveTo>
                  <a:cubicBezTo>
                    <a:pt x="26" y="6040"/>
                    <a:pt x="51" y="5171"/>
                    <a:pt x="1" y="4587"/>
                  </a:cubicBezTo>
                  <a:lnTo>
                    <a:pt x="70935" y="109"/>
                  </a:lnTo>
                  <a:cubicBezTo>
                    <a:pt x="72572" y="0"/>
                    <a:pt x="72397" y="978"/>
                    <a:pt x="71169" y="1070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662;p42">
              <a:extLst>
                <a:ext uri="{FF2B5EF4-FFF2-40B4-BE49-F238E27FC236}">
                  <a16:creationId xmlns:a16="http://schemas.microsoft.com/office/drawing/2014/main" id="{25AB12CA-5837-23C7-2568-B098B59DFFA6}"/>
                </a:ext>
              </a:extLst>
            </p:cNvPr>
            <p:cNvSpPr/>
            <p:nvPr/>
          </p:nvSpPr>
          <p:spPr>
            <a:xfrm>
              <a:off x="6926650" y="1352675"/>
              <a:ext cx="96300" cy="47625"/>
            </a:xfrm>
            <a:custGeom>
              <a:avLst/>
              <a:gdLst/>
              <a:ahLst/>
              <a:cxnLst/>
              <a:rect l="l" t="t" r="r" b="b"/>
              <a:pathLst>
                <a:path w="3852" h="1905" extrusionOk="0">
                  <a:moveTo>
                    <a:pt x="1" y="176"/>
                  </a:moveTo>
                  <a:lnTo>
                    <a:pt x="3852" y="0"/>
                  </a:lnTo>
                  <a:lnTo>
                    <a:pt x="3852" y="1729"/>
                  </a:lnTo>
                  <a:lnTo>
                    <a:pt x="1" y="1905"/>
                  </a:ln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663;p42">
              <a:extLst>
                <a:ext uri="{FF2B5EF4-FFF2-40B4-BE49-F238E27FC236}">
                  <a16:creationId xmlns:a16="http://schemas.microsoft.com/office/drawing/2014/main" id="{7DC78BD7-39AC-064B-369F-46A465391627}"/>
                </a:ext>
              </a:extLst>
            </p:cNvPr>
            <p:cNvSpPr/>
            <p:nvPr/>
          </p:nvSpPr>
          <p:spPr>
            <a:xfrm>
              <a:off x="6453200" y="1262450"/>
              <a:ext cx="1877375" cy="183375"/>
            </a:xfrm>
            <a:custGeom>
              <a:avLst/>
              <a:gdLst/>
              <a:ahLst/>
              <a:cxnLst/>
              <a:rect l="l" t="t" r="r" b="b"/>
              <a:pathLst>
                <a:path w="75095" h="7335" extrusionOk="0">
                  <a:moveTo>
                    <a:pt x="73232" y="1036"/>
                  </a:moveTo>
                  <a:lnTo>
                    <a:pt x="100" y="7335"/>
                  </a:lnTo>
                  <a:cubicBezTo>
                    <a:pt x="100" y="7101"/>
                    <a:pt x="351" y="6784"/>
                    <a:pt x="334" y="6583"/>
                  </a:cubicBezTo>
                  <a:cubicBezTo>
                    <a:pt x="167" y="6190"/>
                    <a:pt x="0" y="6500"/>
                    <a:pt x="0" y="6316"/>
                  </a:cubicBezTo>
                  <a:lnTo>
                    <a:pt x="73006" y="510"/>
                  </a:lnTo>
                  <a:cubicBezTo>
                    <a:pt x="74025" y="426"/>
                    <a:pt x="74794" y="259"/>
                    <a:pt x="75095" y="0"/>
                  </a:cubicBezTo>
                  <a:cubicBezTo>
                    <a:pt x="74911" y="760"/>
                    <a:pt x="73958" y="978"/>
                    <a:pt x="73232" y="1036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664;p42">
              <a:extLst>
                <a:ext uri="{FF2B5EF4-FFF2-40B4-BE49-F238E27FC236}">
                  <a16:creationId xmlns:a16="http://schemas.microsoft.com/office/drawing/2014/main" id="{E6D64CA0-6417-77DE-EAF8-790B9FF80F47}"/>
                </a:ext>
              </a:extLst>
            </p:cNvPr>
            <p:cNvSpPr/>
            <p:nvPr/>
          </p:nvSpPr>
          <p:spPr>
            <a:xfrm>
              <a:off x="6033400" y="993225"/>
              <a:ext cx="485600" cy="525700"/>
            </a:xfrm>
            <a:custGeom>
              <a:avLst/>
              <a:gdLst/>
              <a:ahLst/>
              <a:cxnLst/>
              <a:rect l="l" t="t" r="r" b="b"/>
              <a:pathLst>
                <a:path w="19424" h="21028" extrusionOk="0">
                  <a:moveTo>
                    <a:pt x="9716" y="1"/>
                  </a:moveTo>
                  <a:cubicBezTo>
                    <a:pt x="4353" y="1"/>
                    <a:pt x="0" y="4704"/>
                    <a:pt x="0" y="10510"/>
                  </a:cubicBezTo>
                  <a:cubicBezTo>
                    <a:pt x="0" y="16316"/>
                    <a:pt x="4353" y="21028"/>
                    <a:pt x="9716" y="21028"/>
                  </a:cubicBezTo>
                  <a:cubicBezTo>
                    <a:pt x="15079" y="21028"/>
                    <a:pt x="19424" y="16316"/>
                    <a:pt x="19424" y="10510"/>
                  </a:cubicBezTo>
                  <a:cubicBezTo>
                    <a:pt x="19424" y="4704"/>
                    <a:pt x="15079" y="1"/>
                    <a:pt x="9716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665;p42">
              <a:extLst>
                <a:ext uri="{FF2B5EF4-FFF2-40B4-BE49-F238E27FC236}">
                  <a16:creationId xmlns:a16="http://schemas.microsoft.com/office/drawing/2014/main" id="{90427381-A0DF-43EE-0376-1AA01C61F55B}"/>
                </a:ext>
              </a:extLst>
            </p:cNvPr>
            <p:cNvSpPr/>
            <p:nvPr/>
          </p:nvSpPr>
          <p:spPr>
            <a:xfrm>
              <a:off x="6058050" y="1336175"/>
              <a:ext cx="436525" cy="182750"/>
            </a:xfrm>
            <a:custGeom>
              <a:avLst/>
              <a:gdLst/>
              <a:ahLst/>
              <a:cxnLst/>
              <a:rect l="l" t="t" r="r" b="b"/>
              <a:pathLst>
                <a:path w="17461" h="7310" extrusionOk="0">
                  <a:moveTo>
                    <a:pt x="17460" y="1412"/>
                  </a:moveTo>
                  <a:cubicBezTo>
                    <a:pt x="15881" y="4904"/>
                    <a:pt x="12565" y="7310"/>
                    <a:pt x="8730" y="7310"/>
                  </a:cubicBezTo>
                  <a:cubicBezTo>
                    <a:pt x="4896" y="7310"/>
                    <a:pt x="1579" y="4904"/>
                    <a:pt x="0" y="1412"/>
                  </a:cubicBezTo>
                  <a:cubicBezTo>
                    <a:pt x="5731" y="0"/>
                    <a:pt x="11721" y="0"/>
                    <a:pt x="17460" y="1412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666;p42">
              <a:extLst>
                <a:ext uri="{FF2B5EF4-FFF2-40B4-BE49-F238E27FC236}">
                  <a16:creationId xmlns:a16="http://schemas.microsoft.com/office/drawing/2014/main" id="{38FDF33D-3A44-8C4D-DC2F-964AFB360067}"/>
                </a:ext>
              </a:extLst>
            </p:cNvPr>
            <p:cNvSpPr/>
            <p:nvPr/>
          </p:nvSpPr>
          <p:spPr>
            <a:xfrm>
              <a:off x="6071200" y="1343900"/>
              <a:ext cx="409175" cy="160425"/>
            </a:xfrm>
            <a:custGeom>
              <a:avLst/>
              <a:gdLst/>
              <a:ahLst/>
              <a:cxnLst/>
              <a:rect l="l" t="t" r="r" b="b"/>
              <a:pathLst>
                <a:path w="16367" h="6417" extrusionOk="0">
                  <a:moveTo>
                    <a:pt x="10669" y="109"/>
                  </a:moveTo>
                  <a:cubicBezTo>
                    <a:pt x="11521" y="167"/>
                    <a:pt x="12607" y="259"/>
                    <a:pt x="13584" y="385"/>
                  </a:cubicBezTo>
                  <a:cubicBezTo>
                    <a:pt x="14044" y="451"/>
                    <a:pt x="14503" y="527"/>
                    <a:pt x="14954" y="610"/>
                  </a:cubicBezTo>
                  <a:cubicBezTo>
                    <a:pt x="15815" y="794"/>
                    <a:pt x="16366" y="1028"/>
                    <a:pt x="16207" y="1345"/>
                  </a:cubicBezTo>
                  <a:cubicBezTo>
                    <a:pt x="14620" y="4361"/>
                    <a:pt x="11638" y="6416"/>
                    <a:pt x="8204" y="6416"/>
                  </a:cubicBezTo>
                  <a:cubicBezTo>
                    <a:pt x="4604" y="6416"/>
                    <a:pt x="1513" y="4169"/>
                    <a:pt x="1" y="911"/>
                  </a:cubicBezTo>
                  <a:cubicBezTo>
                    <a:pt x="2699" y="301"/>
                    <a:pt x="5447" y="0"/>
                    <a:pt x="8204" y="9"/>
                  </a:cubicBezTo>
                  <a:cubicBezTo>
                    <a:pt x="8964" y="9"/>
                    <a:pt x="9716" y="25"/>
                    <a:pt x="10451" y="67"/>
                  </a:cubicBezTo>
                  <a:cubicBezTo>
                    <a:pt x="10518" y="92"/>
                    <a:pt x="10593" y="100"/>
                    <a:pt x="10669" y="109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667;p42">
              <a:extLst>
                <a:ext uri="{FF2B5EF4-FFF2-40B4-BE49-F238E27FC236}">
                  <a16:creationId xmlns:a16="http://schemas.microsoft.com/office/drawing/2014/main" id="{D0B859BB-E1A8-F0CB-F1C4-9481314FB457}"/>
                </a:ext>
              </a:extLst>
            </p:cNvPr>
            <p:cNvSpPr/>
            <p:nvPr/>
          </p:nvSpPr>
          <p:spPr>
            <a:xfrm>
              <a:off x="6167275" y="1122925"/>
              <a:ext cx="104250" cy="64150"/>
            </a:xfrm>
            <a:custGeom>
              <a:avLst/>
              <a:gdLst/>
              <a:ahLst/>
              <a:cxnLst/>
              <a:rect l="l" t="t" r="r" b="b"/>
              <a:pathLst>
                <a:path w="4170" h="2566" extrusionOk="0">
                  <a:moveTo>
                    <a:pt x="259" y="2474"/>
                  </a:moveTo>
                  <a:cubicBezTo>
                    <a:pt x="1437" y="2423"/>
                    <a:pt x="2715" y="2524"/>
                    <a:pt x="3910" y="2557"/>
                  </a:cubicBezTo>
                  <a:cubicBezTo>
                    <a:pt x="4069" y="2565"/>
                    <a:pt x="4152" y="2490"/>
                    <a:pt x="4152" y="2281"/>
                  </a:cubicBezTo>
                  <a:lnTo>
                    <a:pt x="4152" y="352"/>
                  </a:lnTo>
                  <a:cubicBezTo>
                    <a:pt x="4152" y="193"/>
                    <a:pt x="4169" y="68"/>
                    <a:pt x="3877" y="68"/>
                  </a:cubicBezTo>
                  <a:cubicBezTo>
                    <a:pt x="3041" y="59"/>
                    <a:pt x="2064" y="51"/>
                    <a:pt x="1011" y="9"/>
                  </a:cubicBezTo>
                  <a:cubicBezTo>
                    <a:pt x="786" y="1"/>
                    <a:pt x="736" y="42"/>
                    <a:pt x="669" y="235"/>
                  </a:cubicBezTo>
                  <a:lnTo>
                    <a:pt x="76" y="2281"/>
                  </a:lnTo>
                  <a:cubicBezTo>
                    <a:pt x="0" y="2415"/>
                    <a:pt x="84" y="2474"/>
                    <a:pt x="259" y="2474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668;p42">
              <a:extLst>
                <a:ext uri="{FF2B5EF4-FFF2-40B4-BE49-F238E27FC236}">
                  <a16:creationId xmlns:a16="http://schemas.microsoft.com/office/drawing/2014/main" id="{247F4A1D-1176-10D4-1B35-550344E5F85E}"/>
                </a:ext>
              </a:extLst>
            </p:cNvPr>
            <p:cNvSpPr/>
            <p:nvPr/>
          </p:nvSpPr>
          <p:spPr>
            <a:xfrm>
              <a:off x="6108575" y="1122100"/>
              <a:ext cx="66250" cy="76875"/>
            </a:xfrm>
            <a:custGeom>
              <a:avLst/>
              <a:gdLst/>
              <a:ahLst/>
              <a:cxnLst/>
              <a:rect l="l" t="t" r="r" b="b"/>
              <a:pathLst>
                <a:path w="2650" h="3075" extrusionOk="0">
                  <a:moveTo>
                    <a:pt x="185" y="3041"/>
                  </a:moveTo>
                  <a:cubicBezTo>
                    <a:pt x="619" y="2899"/>
                    <a:pt x="1129" y="2740"/>
                    <a:pt x="1705" y="2598"/>
                  </a:cubicBezTo>
                  <a:cubicBezTo>
                    <a:pt x="1830" y="2573"/>
                    <a:pt x="1931" y="2481"/>
                    <a:pt x="1964" y="2356"/>
                  </a:cubicBezTo>
                  <a:lnTo>
                    <a:pt x="2599" y="176"/>
                  </a:lnTo>
                  <a:cubicBezTo>
                    <a:pt x="2649" y="17"/>
                    <a:pt x="2490" y="17"/>
                    <a:pt x="2415" y="9"/>
                  </a:cubicBezTo>
                  <a:cubicBezTo>
                    <a:pt x="2290" y="0"/>
                    <a:pt x="2156" y="0"/>
                    <a:pt x="2031" y="0"/>
                  </a:cubicBezTo>
                  <a:cubicBezTo>
                    <a:pt x="1914" y="0"/>
                    <a:pt x="1814" y="59"/>
                    <a:pt x="1739" y="151"/>
                  </a:cubicBezTo>
                  <a:lnTo>
                    <a:pt x="93" y="2891"/>
                  </a:lnTo>
                  <a:cubicBezTo>
                    <a:pt x="1" y="3033"/>
                    <a:pt x="84" y="3075"/>
                    <a:pt x="185" y="3041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669;p42">
              <a:extLst>
                <a:ext uri="{FF2B5EF4-FFF2-40B4-BE49-F238E27FC236}">
                  <a16:creationId xmlns:a16="http://schemas.microsoft.com/office/drawing/2014/main" id="{030278CB-81A3-36AA-245F-5F0CDF27820D}"/>
                </a:ext>
              </a:extLst>
            </p:cNvPr>
            <p:cNvSpPr/>
            <p:nvPr/>
          </p:nvSpPr>
          <p:spPr>
            <a:xfrm>
              <a:off x="6074950" y="1122300"/>
              <a:ext cx="72100" cy="87950"/>
            </a:xfrm>
            <a:custGeom>
              <a:avLst/>
              <a:gdLst/>
              <a:ahLst/>
              <a:cxnLst/>
              <a:rect l="l" t="t" r="r" b="b"/>
              <a:pathLst>
                <a:path w="2884" h="3518" extrusionOk="0">
                  <a:moveTo>
                    <a:pt x="2014" y="427"/>
                  </a:moveTo>
                  <a:lnTo>
                    <a:pt x="293" y="2975"/>
                  </a:lnTo>
                  <a:cubicBezTo>
                    <a:pt x="1" y="3401"/>
                    <a:pt x="126" y="3518"/>
                    <a:pt x="744" y="3309"/>
                  </a:cubicBezTo>
                  <a:cubicBezTo>
                    <a:pt x="870" y="3267"/>
                    <a:pt x="978" y="3184"/>
                    <a:pt x="1054" y="3067"/>
                  </a:cubicBezTo>
                  <a:lnTo>
                    <a:pt x="2808" y="151"/>
                  </a:lnTo>
                  <a:cubicBezTo>
                    <a:pt x="2850" y="93"/>
                    <a:pt x="2883" y="1"/>
                    <a:pt x="2749" y="34"/>
                  </a:cubicBezTo>
                  <a:cubicBezTo>
                    <a:pt x="2440" y="93"/>
                    <a:pt x="2181" y="193"/>
                    <a:pt x="2014" y="427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670;p42">
              <a:extLst>
                <a:ext uri="{FF2B5EF4-FFF2-40B4-BE49-F238E27FC236}">
                  <a16:creationId xmlns:a16="http://schemas.microsoft.com/office/drawing/2014/main" id="{56DC4594-3A7C-B35E-61E0-7D9B61384E69}"/>
                </a:ext>
              </a:extLst>
            </p:cNvPr>
            <p:cNvSpPr/>
            <p:nvPr/>
          </p:nvSpPr>
          <p:spPr>
            <a:xfrm>
              <a:off x="6281100" y="1122925"/>
              <a:ext cx="104025" cy="64150"/>
            </a:xfrm>
            <a:custGeom>
              <a:avLst/>
              <a:gdLst/>
              <a:ahLst/>
              <a:cxnLst/>
              <a:rect l="l" t="t" r="r" b="b"/>
              <a:pathLst>
                <a:path w="4161" h="2566" extrusionOk="0">
                  <a:moveTo>
                    <a:pt x="3910" y="2474"/>
                  </a:moveTo>
                  <a:cubicBezTo>
                    <a:pt x="2724" y="2423"/>
                    <a:pt x="1454" y="2524"/>
                    <a:pt x="251" y="2557"/>
                  </a:cubicBezTo>
                  <a:cubicBezTo>
                    <a:pt x="101" y="2565"/>
                    <a:pt x="9" y="2490"/>
                    <a:pt x="9" y="2281"/>
                  </a:cubicBezTo>
                  <a:lnTo>
                    <a:pt x="9" y="352"/>
                  </a:lnTo>
                  <a:cubicBezTo>
                    <a:pt x="9" y="193"/>
                    <a:pt x="0" y="68"/>
                    <a:pt x="293" y="68"/>
                  </a:cubicBezTo>
                  <a:cubicBezTo>
                    <a:pt x="1128" y="59"/>
                    <a:pt x="2106" y="51"/>
                    <a:pt x="3158" y="9"/>
                  </a:cubicBezTo>
                  <a:cubicBezTo>
                    <a:pt x="3375" y="1"/>
                    <a:pt x="3434" y="42"/>
                    <a:pt x="3492" y="235"/>
                  </a:cubicBezTo>
                  <a:lnTo>
                    <a:pt x="4094" y="2281"/>
                  </a:lnTo>
                  <a:cubicBezTo>
                    <a:pt x="4161" y="2415"/>
                    <a:pt x="4085" y="2474"/>
                    <a:pt x="3910" y="2474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671;p42">
              <a:extLst>
                <a:ext uri="{FF2B5EF4-FFF2-40B4-BE49-F238E27FC236}">
                  <a16:creationId xmlns:a16="http://schemas.microsoft.com/office/drawing/2014/main" id="{583610AE-9A01-ECEE-0BF3-2001DDA77AF0}"/>
                </a:ext>
              </a:extLst>
            </p:cNvPr>
            <p:cNvSpPr/>
            <p:nvPr/>
          </p:nvSpPr>
          <p:spPr>
            <a:xfrm>
              <a:off x="6377800" y="1122100"/>
              <a:ext cx="66225" cy="76875"/>
            </a:xfrm>
            <a:custGeom>
              <a:avLst/>
              <a:gdLst/>
              <a:ahLst/>
              <a:cxnLst/>
              <a:rect l="l" t="t" r="r" b="b"/>
              <a:pathLst>
                <a:path w="2649" h="3075" extrusionOk="0">
                  <a:moveTo>
                    <a:pt x="2456" y="3041"/>
                  </a:moveTo>
                  <a:cubicBezTo>
                    <a:pt x="2022" y="2899"/>
                    <a:pt x="1521" y="2740"/>
                    <a:pt x="936" y="2598"/>
                  </a:cubicBezTo>
                  <a:cubicBezTo>
                    <a:pt x="811" y="2573"/>
                    <a:pt x="710" y="2473"/>
                    <a:pt x="677" y="2356"/>
                  </a:cubicBezTo>
                  <a:lnTo>
                    <a:pt x="42" y="176"/>
                  </a:lnTo>
                  <a:cubicBezTo>
                    <a:pt x="0" y="17"/>
                    <a:pt x="151" y="17"/>
                    <a:pt x="226" y="9"/>
                  </a:cubicBezTo>
                  <a:cubicBezTo>
                    <a:pt x="351" y="0"/>
                    <a:pt x="485" y="0"/>
                    <a:pt x="610" y="0"/>
                  </a:cubicBezTo>
                  <a:cubicBezTo>
                    <a:pt x="727" y="0"/>
                    <a:pt x="836" y="59"/>
                    <a:pt x="902" y="151"/>
                  </a:cubicBezTo>
                  <a:lnTo>
                    <a:pt x="2557" y="2891"/>
                  </a:lnTo>
                  <a:cubicBezTo>
                    <a:pt x="2648" y="3033"/>
                    <a:pt x="2573" y="3075"/>
                    <a:pt x="2456" y="3041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672;p42">
              <a:extLst>
                <a:ext uri="{FF2B5EF4-FFF2-40B4-BE49-F238E27FC236}">
                  <a16:creationId xmlns:a16="http://schemas.microsoft.com/office/drawing/2014/main" id="{0BB4154B-B772-E14B-CF75-AF903FA12DC6}"/>
                </a:ext>
              </a:extLst>
            </p:cNvPr>
            <p:cNvSpPr/>
            <p:nvPr/>
          </p:nvSpPr>
          <p:spPr>
            <a:xfrm>
              <a:off x="6405575" y="1122300"/>
              <a:ext cx="71875" cy="87950"/>
            </a:xfrm>
            <a:custGeom>
              <a:avLst/>
              <a:gdLst/>
              <a:ahLst/>
              <a:cxnLst/>
              <a:rect l="l" t="t" r="r" b="b"/>
              <a:pathLst>
                <a:path w="2875" h="3518" extrusionOk="0">
                  <a:moveTo>
                    <a:pt x="869" y="427"/>
                  </a:moveTo>
                  <a:lnTo>
                    <a:pt x="2590" y="2975"/>
                  </a:lnTo>
                  <a:cubicBezTo>
                    <a:pt x="2874" y="3401"/>
                    <a:pt x="2757" y="3518"/>
                    <a:pt x="2131" y="3309"/>
                  </a:cubicBezTo>
                  <a:cubicBezTo>
                    <a:pt x="2005" y="3267"/>
                    <a:pt x="1897" y="3184"/>
                    <a:pt x="1830" y="3067"/>
                  </a:cubicBezTo>
                  <a:lnTo>
                    <a:pt x="76" y="151"/>
                  </a:lnTo>
                  <a:cubicBezTo>
                    <a:pt x="25" y="93"/>
                    <a:pt x="0" y="1"/>
                    <a:pt x="134" y="34"/>
                  </a:cubicBezTo>
                  <a:cubicBezTo>
                    <a:pt x="443" y="93"/>
                    <a:pt x="694" y="193"/>
                    <a:pt x="869" y="427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673;p42">
              <a:extLst>
                <a:ext uri="{FF2B5EF4-FFF2-40B4-BE49-F238E27FC236}">
                  <a16:creationId xmlns:a16="http://schemas.microsoft.com/office/drawing/2014/main" id="{7F93E0B1-0BAC-357C-3C93-20A08045105D}"/>
                </a:ext>
              </a:extLst>
            </p:cNvPr>
            <p:cNvSpPr/>
            <p:nvPr/>
          </p:nvSpPr>
          <p:spPr>
            <a:xfrm>
              <a:off x="5554700" y="1146125"/>
              <a:ext cx="486875" cy="84175"/>
            </a:xfrm>
            <a:custGeom>
              <a:avLst/>
              <a:gdLst/>
              <a:ahLst/>
              <a:cxnLst/>
              <a:rect l="l" t="t" r="r" b="b"/>
              <a:pathLst>
                <a:path w="19475" h="3367" extrusionOk="0">
                  <a:moveTo>
                    <a:pt x="2039" y="1612"/>
                  </a:moveTo>
                  <a:lnTo>
                    <a:pt x="19199" y="3367"/>
                  </a:lnTo>
                  <a:cubicBezTo>
                    <a:pt x="19249" y="2799"/>
                    <a:pt x="19341" y="2239"/>
                    <a:pt x="19474" y="1688"/>
                  </a:cubicBezTo>
                  <a:lnTo>
                    <a:pt x="2382" y="201"/>
                  </a:lnTo>
                  <a:cubicBezTo>
                    <a:pt x="1" y="0"/>
                    <a:pt x="252" y="1429"/>
                    <a:pt x="2039" y="1612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674;p42">
              <a:extLst>
                <a:ext uri="{FF2B5EF4-FFF2-40B4-BE49-F238E27FC236}">
                  <a16:creationId xmlns:a16="http://schemas.microsoft.com/office/drawing/2014/main" id="{F6FA8257-883F-1913-D794-3DEC4DE9FBF3}"/>
                </a:ext>
              </a:extLst>
            </p:cNvPr>
            <p:cNvSpPr/>
            <p:nvPr/>
          </p:nvSpPr>
          <p:spPr>
            <a:xfrm>
              <a:off x="5584575" y="1155725"/>
              <a:ext cx="455325" cy="55775"/>
            </a:xfrm>
            <a:custGeom>
              <a:avLst/>
              <a:gdLst/>
              <a:ahLst/>
              <a:cxnLst/>
              <a:rect l="l" t="t" r="r" b="b"/>
              <a:pathLst>
                <a:path w="18213" h="2231" extrusionOk="0">
                  <a:moveTo>
                    <a:pt x="1095" y="527"/>
                  </a:moveTo>
                  <a:lnTo>
                    <a:pt x="18062" y="2231"/>
                  </a:lnTo>
                  <a:cubicBezTo>
                    <a:pt x="18104" y="2022"/>
                    <a:pt x="18154" y="1813"/>
                    <a:pt x="18212" y="1604"/>
                  </a:cubicBezTo>
                  <a:lnTo>
                    <a:pt x="1137" y="101"/>
                  </a:lnTo>
                  <a:cubicBezTo>
                    <a:pt x="1" y="0"/>
                    <a:pt x="9" y="418"/>
                    <a:pt x="1095" y="527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675;p42">
              <a:extLst>
                <a:ext uri="{FF2B5EF4-FFF2-40B4-BE49-F238E27FC236}">
                  <a16:creationId xmlns:a16="http://schemas.microsoft.com/office/drawing/2014/main" id="{7C5C5D1E-C5FD-B37C-762D-84A16BA669DB}"/>
                </a:ext>
              </a:extLst>
            </p:cNvPr>
            <p:cNvSpPr/>
            <p:nvPr/>
          </p:nvSpPr>
          <p:spPr>
            <a:xfrm>
              <a:off x="6842500" y="1441575"/>
              <a:ext cx="265675" cy="241300"/>
            </a:xfrm>
            <a:custGeom>
              <a:avLst/>
              <a:gdLst/>
              <a:ahLst/>
              <a:cxnLst/>
              <a:rect l="l" t="t" r="r" b="b"/>
              <a:pathLst>
                <a:path w="10627" h="9652" extrusionOk="0">
                  <a:moveTo>
                    <a:pt x="5317" y="0"/>
                  </a:moveTo>
                  <a:cubicBezTo>
                    <a:pt x="4941" y="0"/>
                    <a:pt x="4559" y="44"/>
                    <a:pt x="4177" y="137"/>
                  </a:cubicBezTo>
                  <a:cubicBezTo>
                    <a:pt x="1587" y="755"/>
                    <a:pt x="0" y="3361"/>
                    <a:pt x="618" y="5959"/>
                  </a:cubicBezTo>
                  <a:cubicBezTo>
                    <a:pt x="1153" y="8171"/>
                    <a:pt x="3133" y="9652"/>
                    <a:pt x="5312" y="9652"/>
                  </a:cubicBezTo>
                  <a:cubicBezTo>
                    <a:pt x="5685" y="9652"/>
                    <a:pt x="6063" y="9608"/>
                    <a:pt x="6441" y="9518"/>
                  </a:cubicBezTo>
                  <a:cubicBezTo>
                    <a:pt x="9031" y="8892"/>
                    <a:pt x="10626" y="6285"/>
                    <a:pt x="10000" y="3695"/>
                  </a:cubicBezTo>
                  <a:cubicBezTo>
                    <a:pt x="9472" y="1486"/>
                    <a:pt x="7498" y="0"/>
                    <a:pt x="5317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676;p42">
              <a:extLst>
                <a:ext uri="{FF2B5EF4-FFF2-40B4-BE49-F238E27FC236}">
                  <a16:creationId xmlns:a16="http://schemas.microsoft.com/office/drawing/2014/main" id="{57DEE22A-6275-E4DE-32B3-D2B0A21E9D76}"/>
                </a:ext>
              </a:extLst>
            </p:cNvPr>
            <p:cNvSpPr/>
            <p:nvPr/>
          </p:nvSpPr>
          <p:spPr>
            <a:xfrm>
              <a:off x="6836025" y="1404975"/>
              <a:ext cx="278625" cy="254000"/>
            </a:xfrm>
            <a:custGeom>
              <a:avLst/>
              <a:gdLst/>
              <a:ahLst/>
              <a:cxnLst/>
              <a:rect l="l" t="t" r="r" b="b"/>
              <a:pathLst>
                <a:path w="11145" h="10160" extrusionOk="0">
                  <a:moveTo>
                    <a:pt x="5572" y="1"/>
                  </a:moveTo>
                  <a:cubicBezTo>
                    <a:pt x="4273" y="1"/>
                    <a:pt x="2974" y="498"/>
                    <a:pt x="1980" y="1492"/>
                  </a:cubicBezTo>
                  <a:cubicBezTo>
                    <a:pt x="0" y="3472"/>
                    <a:pt x="0" y="6688"/>
                    <a:pt x="1980" y="8668"/>
                  </a:cubicBezTo>
                  <a:cubicBezTo>
                    <a:pt x="2974" y="9662"/>
                    <a:pt x="4273" y="10159"/>
                    <a:pt x="5572" y="10159"/>
                  </a:cubicBezTo>
                  <a:cubicBezTo>
                    <a:pt x="6871" y="10159"/>
                    <a:pt x="8170" y="9662"/>
                    <a:pt x="9164" y="8668"/>
                  </a:cubicBezTo>
                  <a:cubicBezTo>
                    <a:pt x="11144" y="6688"/>
                    <a:pt x="11144" y="3472"/>
                    <a:pt x="9164" y="1492"/>
                  </a:cubicBezTo>
                  <a:cubicBezTo>
                    <a:pt x="8170" y="498"/>
                    <a:pt x="6871" y="1"/>
                    <a:pt x="5572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677;p42">
              <a:extLst>
                <a:ext uri="{FF2B5EF4-FFF2-40B4-BE49-F238E27FC236}">
                  <a16:creationId xmlns:a16="http://schemas.microsoft.com/office/drawing/2014/main" id="{9E87F794-D000-E158-B29F-F058254AC40C}"/>
                </a:ext>
              </a:extLst>
            </p:cNvPr>
            <p:cNvSpPr/>
            <p:nvPr/>
          </p:nvSpPr>
          <p:spPr>
            <a:xfrm>
              <a:off x="6866500" y="1427225"/>
              <a:ext cx="217650" cy="218275"/>
            </a:xfrm>
            <a:custGeom>
              <a:avLst/>
              <a:gdLst/>
              <a:ahLst/>
              <a:cxnLst/>
              <a:rect l="l" t="t" r="r" b="b"/>
              <a:pathLst>
                <a:path w="8706" h="8731" extrusionOk="0">
                  <a:moveTo>
                    <a:pt x="4353" y="0"/>
                  </a:moveTo>
                  <a:cubicBezTo>
                    <a:pt x="2014" y="0"/>
                    <a:pt x="1" y="1964"/>
                    <a:pt x="1" y="4386"/>
                  </a:cubicBezTo>
                  <a:cubicBezTo>
                    <a:pt x="1" y="6784"/>
                    <a:pt x="1947" y="8730"/>
                    <a:pt x="4353" y="8730"/>
                  </a:cubicBezTo>
                  <a:cubicBezTo>
                    <a:pt x="6759" y="8730"/>
                    <a:pt x="8706" y="6784"/>
                    <a:pt x="8706" y="4386"/>
                  </a:cubicBezTo>
                  <a:cubicBezTo>
                    <a:pt x="8706" y="1964"/>
                    <a:pt x="6692" y="0"/>
                    <a:pt x="4353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678;p42">
              <a:extLst>
                <a:ext uri="{FF2B5EF4-FFF2-40B4-BE49-F238E27FC236}">
                  <a16:creationId xmlns:a16="http://schemas.microsoft.com/office/drawing/2014/main" id="{6763F180-AC5A-DFDB-C72F-FB2A19659FEF}"/>
                </a:ext>
              </a:extLst>
            </p:cNvPr>
            <p:cNvSpPr/>
            <p:nvPr/>
          </p:nvSpPr>
          <p:spPr>
            <a:xfrm>
              <a:off x="6886350" y="1436000"/>
              <a:ext cx="185075" cy="185050"/>
            </a:xfrm>
            <a:custGeom>
              <a:avLst/>
              <a:gdLst/>
              <a:ahLst/>
              <a:cxnLst/>
              <a:rect l="l" t="t" r="r" b="b"/>
              <a:pathLst>
                <a:path w="7403" h="7402" extrusionOk="0">
                  <a:moveTo>
                    <a:pt x="3559" y="7402"/>
                  </a:moveTo>
                  <a:cubicBezTo>
                    <a:pt x="4996" y="7402"/>
                    <a:pt x="6299" y="6533"/>
                    <a:pt x="6851" y="5205"/>
                  </a:cubicBezTo>
                  <a:cubicBezTo>
                    <a:pt x="7402" y="3868"/>
                    <a:pt x="7093" y="2339"/>
                    <a:pt x="6074" y="1320"/>
                  </a:cubicBezTo>
                  <a:cubicBezTo>
                    <a:pt x="5055" y="301"/>
                    <a:pt x="3526" y="0"/>
                    <a:pt x="2197" y="552"/>
                  </a:cubicBezTo>
                  <a:cubicBezTo>
                    <a:pt x="869" y="1103"/>
                    <a:pt x="0" y="2398"/>
                    <a:pt x="0" y="3843"/>
                  </a:cubicBezTo>
                  <a:cubicBezTo>
                    <a:pt x="0" y="5806"/>
                    <a:pt x="1596" y="7394"/>
                    <a:pt x="3559" y="7402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679;p42">
              <a:extLst>
                <a:ext uri="{FF2B5EF4-FFF2-40B4-BE49-F238E27FC236}">
                  <a16:creationId xmlns:a16="http://schemas.microsoft.com/office/drawing/2014/main" id="{71F401F5-B788-E9F3-B099-646E613F331A}"/>
                </a:ext>
              </a:extLst>
            </p:cNvPr>
            <p:cNvSpPr/>
            <p:nvPr/>
          </p:nvSpPr>
          <p:spPr>
            <a:xfrm>
              <a:off x="6938550" y="1482775"/>
              <a:ext cx="85875" cy="86075"/>
            </a:xfrm>
            <a:custGeom>
              <a:avLst/>
              <a:gdLst/>
              <a:ahLst/>
              <a:cxnLst/>
              <a:rect l="l" t="t" r="r" b="b"/>
              <a:pathLst>
                <a:path w="3435" h="3443" extrusionOk="0">
                  <a:moveTo>
                    <a:pt x="1471" y="3442"/>
                  </a:moveTo>
                  <a:cubicBezTo>
                    <a:pt x="2783" y="3442"/>
                    <a:pt x="3434" y="1855"/>
                    <a:pt x="2515" y="928"/>
                  </a:cubicBezTo>
                  <a:cubicBezTo>
                    <a:pt x="1588" y="1"/>
                    <a:pt x="1" y="661"/>
                    <a:pt x="1" y="1972"/>
                  </a:cubicBezTo>
                  <a:cubicBezTo>
                    <a:pt x="1" y="2783"/>
                    <a:pt x="661" y="3434"/>
                    <a:pt x="1471" y="3442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680;p42">
              <a:extLst>
                <a:ext uri="{FF2B5EF4-FFF2-40B4-BE49-F238E27FC236}">
                  <a16:creationId xmlns:a16="http://schemas.microsoft.com/office/drawing/2014/main" id="{0041E012-F674-2CF7-1325-D4D7E19E82C6}"/>
                </a:ext>
              </a:extLst>
            </p:cNvPr>
            <p:cNvSpPr/>
            <p:nvPr/>
          </p:nvSpPr>
          <p:spPr>
            <a:xfrm>
              <a:off x="6945650" y="1502200"/>
              <a:ext cx="59350" cy="59350"/>
            </a:xfrm>
            <a:custGeom>
              <a:avLst/>
              <a:gdLst/>
              <a:ahLst/>
              <a:cxnLst/>
              <a:rect l="l" t="t" r="r" b="b"/>
              <a:pathLst>
                <a:path w="2374" h="2374" extrusionOk="0">
                  <a:moveTo>
                    <a:pt x="1187" y="1"/>
                  </a:moveTo>
                  <a:cubicBezTo>
                    <a:pt x="536" y="1"/>
                    <a:pt x="1" y="535"/>
                    <a:pt x="1" y="1187"/>
                  </a:cubicBezTo>
                  <a:cubicBezTo>
                    <a:pt x="1" y="1847"/>
                    <a:pt x="536" y="2373"/>
                    <a:pt x="1187" y="2373"/>
                  </a:cubicBezTo>
                  <a:cubicBezTo>
                    <a:pt x="1839" y="2373"/>
                    <a:pt x="2373" y="1847"/>
                    <a:pt x="2373" y="1187"/>
                  </a:cubicBezTo>
                  <a:cubicBezTo>
                    <a:pt x="2373" y="535"/>
                    <a:pt x="1839" y="1"/>
                    <a:pt x="1187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681;p42">
              <a:extLst>
                <a:ext uri="{FF2B5EF4-FFF2-40B4-BE49-F238E27FC236}">
                  <a16:creationId xmlns:a16="http://schemas.microsoft.com/office/drawing/2014/main" id="{62F66281-469E-3D3E-3AFA-DFC0A3CF4D3E}"/>
                </a:ext>
              </a:extLst>
            </p:cNvPr>
            <p:cNvSpPr/>
            <p:nvPr/>
          </p:nvSpPr>
          <p:spPr>
            <a:xfrm>
              <a:off x="6936900" y="1354325"/>
              <a:ext cx="76875" cy="65000"/>
            </a:xfrm>
            <a:custGeom>
              <a:avLst/>
              <a:gdLst/>
              <a:ahLst/>
              <a:cxnLst/>
              <a:rect l="l" t="t" r="r" b="b"/>
              <a:pathLst>
                <a:path w="3075" h="2600" extrusionOk="0">
                  <a:moveTo>
                    <a:pt x="2281" y="2499"/>
                  </a:moveTo>
                  <a:lnTo>
                    <a:pt x="3074" y="569"/>
                  </a:lnTo>
                  <a:cubicBezTo>
                    <a:pt x="3074" y="569"/>
                    <a:pt x="2757" y="1"/>
                    <a:pt x="1487" y="68"/>
                  </a:cubicBezTo>
                  <a:cubicBezTo>
                    <a:pt x="217" y="126"/>
                    <a:pt x="0" y="544"/>
                    <a:pt x="0" y="544"/>
                  </a:cubicBezTo>
                  <a:lnTo>
                    <a:pt x="702" y="2599"/>
                  </a:ln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682;p42">
              <a:extLst>
                <a:ext uri="{FF2B5EF4-FFF2-40B4-BE49-F238E27FC236}">
                  <a16:creationId xmlns:a16="http://schemas.microsoft.com/office/drawing/2014/main" id="{57717429-B028-2D19-AEB2-7FCBD0E0ADB7}"/>
                </a:ext>
              </a:extLst>
            </p:cNvPr>
            <p:cNvSpPr/>
            <p:nvPr/>
          </p:nvSpPr>
          <p:spPr>
            <a:xfrm>
              <a:off x="6937100" y="1357675"/>
              <a:ext cx="71025" cy="61650"/>
            </a:xfrm>
            <a:custGeom>
              <a:avLst/>
              <a:gdLst/>
              <a:ahLst/>
              <a:cxnLst/>
              <a:rect l="l" t="t" r="r" b="b"/>
              <a:pathLst>
                <a:path w="2841" h="2466" extrusionOk="0">
                  <a:moveTo>
                    <a:pt x="0" y="427"/>
                  </a:moveTo>
                  <a:lnTo>
                    <a:pt x="694" y="2465"/>
                  </a:lnTo>
                  <a:lnTo>
                    <a:pt x="1880" y="2390"/>
                  </a:lnTo>
                  <a:lnTo>
                    <a:pt x="2841" y="34"/>
                  </a:lnTo>
                  <a:cubicBezTo>
                    <a:pt x="2841" y="34"/>
                    <a:pt x="2055" y="1"/>
                    <a:pt x="1187" y="51"/>
                  </a:cubicBezTo>
                  <a:cubicBezTo>
                    <a:pt x="326" y="109"/>
                    <a:pt x="151" y="301"/>
                    <a:pt x="0" y="427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683;p42">
              <a:extLst>
                <a:ext uri="{FF2B5EF4-FFF2-40B4-BE49-F238E27FC236}">
                  <a16:creationId xmlns:a16="http://schemas.microsoft.com/office/drawing/2014/main" id="{F8A3569E-929F-6D2C-B6DD-5CED2092517E}"/>
                </a:ext>
              </a:extLst>
            </p:cNvPr>
            <p:cNvSpPr/>
            <p:nvPr/>
          </p:nvSpPr>
          <p:spPr>
            <a:xfrm>
              <a:off x="6918725" y="1335750"/>
              <a:ext cx="112175" cy="37000"/>
            </a:xfrm>
            <a:custGeom>
              <a:avLst/>
              <a:gdLst/>
              <a:ahLst/>
              <a:cxnLst/>
              <a:rect l="l" t="t" r="r" b="b"/>
              <a:pathLst>
                <a:path w="4487" h="1480" extrusionOk="0">
                  <a:moveTo>
                    <a:pt x="0" y="318"/>
                  </a:moveTo>
                  <a:lnTo>
                    <a:pt x="4486" y="0"/>
                  </a:lnTo>
                  <a:lnTo>
                    <a:pt x="4486" y="1162"/>
                  </a:lnTo>
                  <a:lnTo>
                    <a:pt x="0" y="1479"/>
                  </a:ln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684;p42">
              <a:extLst>
                <a:ext uri="{FF2B5EF4-FFF2-40B4-BE49-F238E27FC236}">
                  <a16:creationId xmlns:a16="http://schemas.microsoft.com/office/drawing/2014/main" id="{C704F4C0-6C2E-470E-8D81-672468426858}"/>
                </a:ext>
              </a:extLst>
            </p:cNvPr>
            <p:cNvSpPr/>
            <p:nvPr/>
          </p:nvSpPr>
          <p:spPr>
            <a:xfrm>
              <a:off x="7652200" y="1307350"/>
              <a:ext cx="62050" cy="30500"/>
            </a:xfrm>
            <a:custGeom>
              <a:avLst/>
              <a:gdLst/>
              <a:ahLst/>
              <a:cxnLst/>
              <a:rect l="l" t="t" r="r" b="b"/>
              <a:pathLst>
                <a:path w="2482" h="1220" extrusionOk="0">
                  <a:moveTo>
                    <a:pt x="1" y="109"/>
                  </a:moveTo>
                  <a:lnTo>
                    <a:pt x="2482" y="0"/>
                  </a:lnTo>
                  <a:lnTo>
                    <a:pt x="2482" y="1111"/>
                  </a:lnTo>
                  <a:lnTo>
                    <a:pt x="1" y="1220"/>
                  </a:ln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685;p42">
              <a:extLst>
                <a:ext uri="{FF2B5EF4-FFF2-40B4-BE49-F238E27FC236}">
                  <a16:creationId xmlns:a16="http://schemas.microsoft.com/office/drawing/2014/main" id="{9CE34F08-D115-013A-7E90-2650855D6994}"/>
                </a:ext>
              </a:extLst>
            </p:cNvPr>
            <p:cNvSpPr/>
            <p:nvPr/>
          </p:nvSpPr>
          <p:spPr>
            <a:xfrm>
              <a:off x="7605850" y="1339100"/>
              <a:ext cx="161675" cy="181500"/>
            </a:xfrm>
            <a:custGeom>
              <a:avLst/>
              <a:gdLst/>
              <a:ahLst/>
              <a:cxnLst/>
              <a:rect l="l" t="t" r="r" b="b"/>
              <a:pathLst>
                <a:path w="6467" h="7260" extrusionOk="0">
                  <a:moveTo>
                    <a:pt x="3108" y="7260"/>
                  </a:moveTo>
                  <a:cubicBezTo>
                    <a:pt x="4369" y="7260"/>
                    <a:pt x="5497" y="6499"/>
                    <a:pt x="5982" y="5338"/>
                  </a:cubicBezTo>
                  <a:cubicBezTo>
                    <a:pt x="6466" y="4177"/>
                    <a:pt x="6199" y="2840"/>
                    <a:pt x="5305" y="1955"/>
                  </a:cubicBezTo>
                  <a:cubicBezTo>
                    <a:pt x="3350" y="0"/>
                    <a:pt x="0" y="1387"/>
                    <a:pt x="0" y="4152"/>
                  </a:cubicBezTo>
                  <a:cubicBezTo>
                    <a:pt x="8" y="5865"/>
                    <a:pt x="1395" y="7260"/>
                    <a:pt x="3108" y="7260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686;p42">
              <a:extLst>
                <a:ext uri="{FF2B5EF4-FFF2-40B4-BE49-F238E27FC236}">
                  <a16:creationId xmlns:a16="http://schemas.microsoft.com/office/drawing/2014/main" id="{1249C5CB-52DF-A1ED-6C70-85920C5B1A00}"/>
                </a:ext>
              </a:extLst>
            </p:cNvPr>
            <p:cNvSpPr/>
            <p:nvPr/>
          </p:nvSpPr>
          <p:spPr>
            <a:xfrm>
              <a:off x="7601875" y="1334925"/>
              <a:ext cx="170025" cy="170025"/>
            </a:xfrm>
            <a:custGeom>
              <a:avLst/>
              <a:gdLst/>
              <a:ahLst/>
              <a:cxnLst/>
              <a:rect l="l" t="t" r="r" b="b"/>
              <a:pathLst>
                <a:path w="6801" h="6801" extrusionOk="0">
                  <a:moveTo>
                    <a:pt x="3267" y="6800"/>
                  </a:moveTo>
                  <a:cubicBezTo>
                    <a:pt x="4595" y="6800"/>
                    <a:pt x="5781" y="6007"/>
                    <a:pt x="6291" y="4778"/>
                  </a:cubicBezTo>
                  <a:cubicBezTo>
                    <a:pt x="6801" y="3559"/>
                    <a:pt x="6516" y="2155"/>
                    <a:pt x="5581" y="1220"/>
                  </a:cubicBezTo>
                  <a:cubicBezTo>
                    <a:pt x="4645" y="284"/>
                    <a:pt x="3242" y="0"/>
                    <a:pt x="2022" y="510"/>
                  </a:cubicBezTo>
                  <a:cubicBezTo>
                    <a:pt x="794" y="1011"/>
                    <a:pt x="0" y="2205"/>
                    <a:pt x="0" y="3534"/>
                  </a:cubicBezTo>
                  <a:cubicBezTo>
                    <a:pt x="0" y="5330"/>
                    <a:pt x="1462" y="6800"/>
                    <a:pt x="3267" y="6800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687;p42">
              <a:extLst>
                <a:ext uri="{FF2B5EF4-FFF2-40B4-BE49-F238E27FC236}">
                  <a16:creationId xmlns:a16="http://schemas.microsoft.com/office/drawing/2014/main" id="{9D6F8207-5382-2DC4-EA38-4895315D8ECE}"/>
                </a:ext>
              </a:extLst>
            </p:cNvPr>
            <p:cNvSpPr/>
            <p:nvPr/>
          </p:nvSpPr>
          <p:spPr>
            <a:xfrm>
              <a:off x="7588725" y="1355375"/>
              <a:ext cx="165000" cy="146850"/>
            </a:xfrm>
            <a:custGeom>
              <a:avLst/>
              <a:gdLst/>
              <a:ahLst/>
              <a:cxnLst/>
              <a:rect l="l" t="t" r="r" b="b"/>
              <a:pathLst>
                <a:path w="6600" h="5874" extrusionOk="0">
                  <a:moveTo>
                    <a:pt x="3793" y="17"/>
                  </a:moveTo>
                  <a:cubicBezTo>
                    <a:pt x="1278" y="1"/>
                    <a:pt x="0" y="3033"/>
                    <a:pt x="1779" y="4821"/>
                  </a:cubicBezTo>
                  <a:cubicBezTo>
                    <a:pt x="2581" y="5631"/>
                    <a:pt x="3793" y="5874"/>
                    <a:pt x="4854" y="5439"/>
                  </a:cubicBezTo>
                  <a:cubicBezTo>
                    <a:pt x="5906" y="5005"/>
                    <a:pt x="6600" y="3977"/>
                    <a:pt x="6600" y="2833"/>
                  </a:cubicBezTo>
                  <a:cubicBezTo>
                    <a:pt x="6583" y="1287"/>
                    <a:pt x="5338" y="34"/>
                    <a:pt x="3793" y="17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688;p42">
              <a:extLst>
                <a:ext uri="{FF2B5EF4-FFF2-40B4-BE49-F238E27FC236}">
                  <a16:creationId xmlns:a16="http://schemas.microsoft.com/office/drawing/2014/main" id="{DED7CEF4-7565-3E9A-5D8C-0459AFA94B0A}"/>
                </a:ext>
              </a:extLst>
            </p:cNvPr>
            <p:cNvSpPr/>
            <p:nvPr/>
          </p:nvSpPr>
          <p:spPr>
            <a:xfrm>
              <a:off x="7657625" y="1399500"/>
              <a:ext cx="52025" cy="47375"/>
            </a:xfrm>
            <a:custGeom>
              <a:avLst/>
              <a:gdLst/>
              <a:ahLst/>
              <a:cxnLst/>
              <a:rect l="l" t="t" r="r" b="b"/>
              <a:pathLst>
                <a:path w="2081" h="1895" extrusionOk="0">
                  <a:moveTo>
                    <a:pt x="1038" y="0"/>
                  </a:moveTo>
                  <a:cubicBezTo>
                    <a:pt x="794" y="0"/>
                    <a:pt x="552" y="94"/>
                    <a:pt x="368" y="282"/>
                  </a:cubicBezTo>
                  <a:cubicBezTo>
                    <a:pt x="1" y="650"/>
                    <a:pt x="1" y="1251"/>
                    <a:pt x="368" y="1619"/>
                  </a:cubicBezTo>
                  <a:cubicBezTo>
                    <a:pt x="552" y="1803"/>
                    <a:pt x="794" y="1895"/>
                    <a:pt x="1038" y="1895"/>
                  </a:cubicBezTo>
                  <a:cubicBezTo>
                    <a:pt x="1281" y="1895"/>
                    <a:pt x="1525" y="1803"/>
                    <a:pt x="1713" y="1619"/>
                  </a:cubicBezTo>
                  <a:cubicBezTo>
                    <a:pt x="2081" y="1251"/>
                    <a:pt x="2081" y="650"/>
                    <a:pt x="1713" y="282"/>
                  </a:cubicBezTo>
                  <a:cubicBezTo>
                    <a:pt x="1525" y="94"/>
                    <a:pt x="1281" y="0"/>
                    <a:pt x="1038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689;p42">
              <a:extLst>
                <a:ext uri="{FF2B5EF4-FFF2-40B4-BE49-F238E27FC236}">
                  <a16:creationId xmlns:a16="http://schemas.microsoft.com/office/drawing/2014/main" id="{61117081-95A7-5B00-F6FA-7BC6E249BA4A}"/>
                </a:ext>
              </a:extLst>
            </p:cNvPr>
            <p:cNvSpPr/>
            <p:nvPr/>
          </p:nvSpPr>
          <p:spPr>
            <a:xfrm>
              <a:off x="7664525" y="1397575"/>
              <a:ext cx="44725" cy="44700"/>
            </a:xfrm>
            <a:custGeom>
              <a:avLst/>
              <a:gdLst/>
              <a:ahLst/>
              <a:cxnLst/>
              <a:rect l="l" t="t" r="r" b="b"/>
              <a:pathLst>
                <a:path w="1789" h="1788" extrusionOk="0">
                  <a:moveTo>
                    <a:pt x="761" y="1788"/>
                  </a:moveTo>
                  <a:cubicBezTo>
                    <a:pt x="1446" y="1788"/>
                    <a:pt x="1788" y="961"/>
                    <a:pt x="1304" y="485"/>
                  </a:cubicBezTo>
                  <a:cubicBezTo>
                    <a:pt x="819" y="0"/>
                    <a:pt x="1" y="343"/>
                    <a:pt x="1" y="1028"/>
                  </a:cubicBezTo>
                  <a:cubicBezTo>
                    <a:pt x="1" y="1445"/>
                    <a:pt x="343" y="1788"/>
                    <a:pt x="761" y="1788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690;p42">
              <a:extLst>
                <a:ext uri="{FF2B5EF4-FFF2-40B4-BE49-F238E27FC236}">
                  <a16:creationId xmlns:a16="http://schemas.microsoft.com/office/drawing/2014/main" id="{409D4716-1331-15C6-E409-CD3A7712E0A4}"/>
                </a:ext>
              </a:extLst>
            </p:cNvPr>
            <p:cNvSpPr/>
            <p:nvPr/>
          </p:nvSpPr>
          <p:spPr>
            <a:xfrm>
              <a:off x="7658875" y="1308400"/>
              <a:ext cx="49525" cy="41775"/>
            </a:xfrm>
            <a:custGeom>
              <a:avLst/>
              <a:gdLst/>
              <a:ahLst/>
              <a:cxnLst/>
              <a:rect l="l" t="t" r="r" b="b"/>
              <a:pathLst>
                <a:path w="1981" h="1671" extrusionOk="0">
                  <a:moveTo>
                    <a:pt x="1471" y="1612"/>
                  </a:moveTo>
                  <a:lnTo>
                    <a:pt x="1981" y="368"/>
                  </a:lnTo>
                  <a:cubicBezTo>
                    <a:pt x="1981" y="368"/>
                    <a:pt x="1772" y="0"/>
                    <a:pt x="962" y="42"/>
                  </a:cubicBezTo>
                  <a:cubicBezTo>
                    <a:pt x="151" y="84"/>
                    <a:pt x="1" y="343"/>
                    <a:pt x="1" y="343"/>
                  </a:cubicBezTo>
                  <a:lnTo>
                    <a:pt x="452" y="1671"/>
                  </a:ln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691;p42">
              <a:extLst>
                <a:ext uri="{FF2B5EF4-FFF2-40B4-BE49-F238E27FC236}">
                  <a16:creationId xmlns:a16="http://schemas.microsoft.com/office/drawing/2014/main" id="{9CD41311-2F6D-F77E-FF26-D87BE950F016}"/>
                </a:ext>
              </a:extLst>
            </p:cNvPr>
            <p:cNvSpPr/>
            <p:nvPr/>
          </p:nvSpPr>
          <p:spPr>
            <a:xfrm>
              <a:off x="7659100" y="1310275"/>
              <a:ext cx="41575" cy="39900"/>
            </a:xfrm>
            <a:custGeom>
              <a:avLst/>
              <a:gdLst/>
              <a:ahLst/>
              <a:cxnLst/>
              <a:rect l="l" t="t" r="r" b="b"/>
              <a:pathLst>
                <a:path w="1663" h="1596" extrusionOk="0">
                  <a:moveTo>
                    <a:pt x="0" y="284"/>
                  </a:moveTo>
                  <a:lnTo>
                    <a:pt x="443" y="1596"/>
                  </a:lnTo>
                  <a:lnTo>
                    <a:pt x="1203" y="1554"/>
                  </a:lnTo>
                  <a:lnTo>
                    <a:pt x="1663" y="376"/>
                  </a:lnTo>
                  <a:cubicBezTo>
                    <a:pt x="1663" y="376"/>
                    <a:pt x="1421" y="0"/>
                    <a:pt x="761" y="42"/>
                  </a:cubicBezTo>
                  <a:cubicBezTo>
                    <a:pt x="309" y="75"/>
                    <a:pt x="92" y="201"/>
                    <a:pt x="0" y="284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692;p42">
              <a:extLst>
                <a:ext uri="{FF2B5EF4-FFF2-40B4-BE49-F238E27FC236}">
                  <a16:creationId xmlns:a16="http://schemas.microsoft.com/office/drawing/2014/main" id="{D703BAF6-BD97-114E-49F9-70FC7C231435}"/>
                </a:ext>
              </a:extLst>
            </p:cNvPr>
            <p:cNvSpPr/>
            <p:nvPr/>
          </p:nvSpPr>
          <p:spPr>
            <a:xfrm>
              <a:off x="7647200" y="1296475"/>
              <a:ext cx="72275" cy="23625"/>
            </a:xfrm>
            <a:custGeom>
              <a:avLst/>
              <a:gdLst/>
              <a:ahLst/>
              <a:cxnLst/>
              <a:rect l="l" t="t" r="r" b="b"/>
              <a:pathLst>
                <a:path w="2891" h="945" extrusionOk="0">
                  <a:moveTo>
                    <a:pt x="0" y="201"/>
                  </a:moveTo>
                  <a:lnTo>
                    <a:pt x="2891" y="1"/>
                  </a:lnTo>
                  <a:lnTo>
                    <a:pt x="2891" y="744"/>
                  </a:lnTo>
                  <a:lnTo>
                    <a:pt x="0" y="945"/>
                  </a:ln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7885" y="377024"/>
            <a:ext cx="7082204" cy="5444339"/>
          </a:xfrm>
          <a:prstGeom prst="rect">
            <a:avLst/>
          </a:prstGeom>
        </p:spPr>
      </p:pic>
      <p:pic>
        <p:nvPicPr>
          <p:cNvPr id="171" name="Picture 17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32322"/>
            <a:ext cx="10120692" cy="6023363"/>
          </a:xfrm>
          <a:prstGeom prst="rect">
            <a:avLst/>
          </a:prstGeom>
        </p:spPr>
      </p:pic>
      <p:pic>
        <p:nvPicPr>
          <p:cNvPr id="172" name="Picture 17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3417" y="6159541"/>
            <a:ext cx="10859450" cy="4096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8985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89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293163" y="-502947"/>
            <a:ext cx="7812473" cy="334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89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123843" y="7564583"/>
            <a:ext cx="7356763" cy="272241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" name="Google Shape;612;p42">
            <a:extLst>
              <a:ext uri="{FF2B5EF4-FFF2-40B4-BE49-F238E27FC236}">
                <a16:creationId xmlns:a16="http://schemas.microsoft.com/office/drawing/2014/main" id="{0DBB7EDA-E4AE-0D40-7624-8C09292941FA}"/>
              </a:ext>
            </a:extLst>
          </p:cNvPr>
          <p:cNvGrpSpPr/>
          <p:nvPr/>
        </p:nvGrpSpPr>
        <p:grpSpPr>
          <a:xfrm rot="19848924">
            <a:off x="9399650" y="6449441"/>
            <a:ext cx="5047639" cy="2519988"/>
            <a:chOff x="4200950" y="429125"/>
            <a:chExt cx="4150500" cy="1300125"/>
          </a:xfrm>
          <a:solidFill>
            <a:schemeClr val="accent1">
              <a:lumMod val="75000"/>
            </a:schemeClr>
          </a:solidFill>
        </p:grpSpPr>
        <p:sp>
          <p:nvSpPr>
            <p:cNvPr id="7" name="Google Shape;613;p42">
              <a:extLst>
                <a:ext uri="{FF2B5EF4-FFF2-40B4-BE49-F238E27FC236}">
                  <a16:creationId xmlns:a16="http://schemas.microsoft.com/office/drawing/2014/main" id="{EE2BC537-E25C-65B0-5F11-89E0A8738820}"/>
                </a:ext>
              </a:extLst>
            </p:cNvPr>
            <p:cNvSpPr/>
            <p:nvPr/>
          </p:nvSpPr>
          <p:spPr>
            <a:xfrm>
              <a:off x="5810975" y="1410100"/>
              <a:ext cx="21325" cy="266925"/>
            </a:xfrm>
            <a:custGeom>
              <a:avLst/>
              <a:gdLst/>
              <a:ahLst/>
              <a:cxnLst/>
              <a:rect l="l" t="t" r="r" b="b"/>
              <a:pathLst>
                <a:path w="853" h="10677" extrusionOk="0">
                  <a:moveTo>
                    <a:pt x="0" y="0"/>
                  </a:moveTo>
                  <a:lnTo>
                    <a:pt x="0" y="10677"/>
                  </a:lnTo>
                  <a:lnTo>
                    <a:pt x="853" y="10677"/>
                  </a:lnTo>
                  <a:lnTo>
                    <a:pt x="853" y="0"/>
                  </a:ln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614;p42">
              <a:extLst>
                <a:ext uri="{FF2B5EF4-FFF2-40B4-BE49-F238E27FC236}">
                  <a16:creationId xmlns:a16="http://schemas.microsoft.com/office/drawing/2014/main" id="{20BA07B9-38FF-48E1-C077-08270F44D72A}"/>
                </a:ext>
              </a:extLst>
            </p:cNvPr>
            <p:cNvSpPr/>
            <p:nvPr/>
          </p:nvSpPr>
          <p:spPr>
            <a:xfrm>
              <a:off x="5740600" y="1609975"/>
              <a:ext cx="47000" cy="119275"/>
            </a:xfrm>
            <a:custGeom>
              <a:avLst/>
              <a:gdLst/>
              <a:ahLst/>
              <a:cxnLst/>
              <a:rect l="l" t="t" r="r" b="b"/>
              <a:pathLst>
                <a:path w="1880" h="4771" extrusionOk="0">
                  <a:moveTo>
                    <a:pt x="635" y="0"/>
                  </a:moveTo>
                  <a:cubicBezTo>
                    <a:pt x="284" y="0"/>
                    <a:pt x="0" y="284"/>
                    <a:pt x="0" y="635"/>
                  </a:cubicBezTo>
                  <a:lnTo>
                    <a:pt x="0" y="4144"/>
                  </a:lnTo>
                  <a:cubicBezTo>
                    <a:pt x="0" y="4495"/>
                    <a:pt x="284" y="4770"/>
                    <a:pt x="635" y="4770"/>
                  </a:cubicBezTo>
                  <a:lnTo>
                    <a:pt x="1245" y="4770"/>
                  </a:lnTo>
                  <a:cubicBezTo>
                    <a:pt x="1596" y="4770"/>
                    <a:pt x="1880" y="4495"/>
                    <a:pt x="1880" y="4144"/>
                  </a:cubicBezTo>
                  <a:lnTo>
                    <a:pt x="1880" y="635"/>
                  </a:lnTo>
                  <a:cubicBezTo>
                    <a:pt x="1880" y="284"/>
                    <a:pt x="1596" y="0"/>
                    <a:pt x="1245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615;p42">
              <a:extLst>
                <a:ext uri="{FF2B5EF4-FFF2-40B4-BE49-F238E27FC236}">
                  <a16:creationId xmlns:a16="http://schemas.microsoft.com/office/drawing/2014/main" id="{5E360FBF-4947-04FA-8395-8CBE289FF21A}"/>
                </a:ext>
              </a:extLst>
            </p:cNvPr>
            <p:cNvSpPr/>
            <p:nvPr/>
          </p:nvSpPr>
          <p:spPr>
            <a:xfrm>
              <a:off x="5855675" y="1609975"/>
              <a:ext cx="47000" cy="119275"/>
            </a:xfrm>
            <a:custGeom>
              <a:avLst/>
              <a:gdLst/>
              <a:ahLst/>
              <a:cxnLst/>
              <a:rect l="l" t="t" r="r" b="b"/>
              <a:pathLst>
                <a:path w="1880" h="4771" extrusionOk="0">
                  <a:moveTo>
                    <a:pt x="635" y="0"/>
                  </a:moveTo>
                  <a:cubicBezTo>
                    <a:pt x="284" y="0"/>
                    <a:pt x="0" y="284"/>
                    <a:pt x="0" y="635"/>
                  </a:cubicBezTo>
                  <a:lnTo>
                    <a:pt x="0" y="4144"/>
                  </a:lnTo>
                  <a:cubicBezTo>
                    <a:pt x="0" y="4495"/>
                    <a:pt x="284" y="4770"/>
                    <a:pt x="635" y="4770"/>
                  </a:cubicBezTo>
                  <a:lnTo>
                    <a:pt x="1245" y="4770"/>
                  </a:lnTo>
                  <a:cubicBezTo>
                    <a:pt x="1596" y="4770"/>
                    <a:pt x="1880" y="4495"/>
                    <a:pt x="1880" y="4144"/>
                  </a:cubicBezTo>
                  <a:lnTo>
                    <a:pt x="1880" y="635"/>
                  </a:lnTo>
                  <a:cubicBezTo>
                    <a:pt x="1880" y="284"/>
                    <a:pt x="1596" y="0"/>
                    <a:pt x="1245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616;p42">
              <a:extLst>
                <a:ext uri="{FF2B5EF4-FFF2-40B4-BE49-F238E27FC236}">
                  <a16:creationId xmlns:a16="http://schemas.microsoft.com/office/drawing/2014/main" id="{5FA1D66D-5C58-5810-A3CB-846826C0F420}"/>
                </a:ext>
              </a:extLst>
            </p:cNvPr>
            <p:cNvSpPr/>
            <p:nvPr/>
          </p:nvSpPr>
          <p:spPr>
            <a:xfrm>
              <a:off x="5787575" y="1649450"/>
              <a:ext cx="15900" cy="40525"/>
            </a:xfrm>
            <a:custGeom>
              <a:avLst/>
              <a:gdLst/>
              <a:ahLst/>
              <a:cxnLst/>
              <a:rect l="l" t="t" r="r" b="b"/>
              <a:pathLst>
                <a:path w="636" h="1621" extrusionOk="0">
                  <a:moveTo>
                    <a:pt x="210" y="0"/>
                  </a:moveTo>
                  <a:cubicBezTo>
                    <a:pt x="93" y="0"/>
                    <a:pt x="1" y="92"/>
                    <a:pt x="1" y="209"/>
                  </a:cubicBezTo>
                  <a:lnTo>
                    <a:pt x="1" y="1404"/>
                  </a:lnTo>
                  <a:cubicBezTo>
                    <a:pt x="1" y="1529"/>
                    <a:pt x="93" y="1621"/>
                    <a:pt x="210" y="1621"/>
                  </a:cubicBezTo>
                  <a:lnTo>
                    <a:pt x="418" y="1621"/>
                  </a:lnTo>
                  <a:cubicBezTo>
                    <a:pt x="544" y="1621"/>
                    <a:pt x="636" y="1529"/>
                    <a:pt x="636" y="1404"/>
                  </a:cubicBezTo>
                  <a:lnTo>
                    <a:pt x="636" y="209"/>
                  </a:lnTo>
                  <a:cubicBezTo>
                    <a:pt x="636" y="92"/>
                    <a:pt x="544" y="0"/>
                    <a:pt x="418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617;p42">
              <a:extLst>
                <a:ext uri="{FF2B5EF4-FFF2-40B4-BE49-F238E27FC236}">
                  <a16:creationId xmlns:a16="http://schemas.microsoft.com/office/drawing/2014/main" id="{D407D95C-64A4-A3AB-1FF6-4DD06B980167}"/>
                </a:ext>
              </a:extLst>
            </p:cNvPr>
            <p:cNvSpPr/>
            <p:nvPr/>
          </p:nvSpPr>
          <p:spPr>
            <a:xfrm>
              <a:off x="5839800" y="1649450"/>
              <a:ext cx="15900" cy="40525"/>
            </a:xfrm>
            <a:custGeom>
              <a:avLst/>
              <a:gdLst/>
              <a:ahLst/>
              <a:cxnLst/>
              <a:rect l="l" t="t" r="r" b="b"/>
              <a:pathLst>
                <a:path w="636" h="1621" extrusionOk="0">
                  <a:moveTo>
                    <a:pt x="217" y="0"/>
                  </a:moveTo>
                  <a:cubicBezTo>
                    <a:pt x="92" y="0"/>
                    <a:pt x="0" y="92"/>
                    <a:pt x="0" y="209"/>
                  </a:cubicBezTo>
                  <a:lnTo>
                    <a:pt x="0" y="1404"/>
                  </a:lnTo>
                  <a:cubicBezTo>
                    <a:pt x="0" y="1529"/>
                    <a:pt x="92" y="1621"/>
                    <a:pt x="217" y="1621"/>
                  </a:cubicBezTo>
                  <a:lnTo>
                    <a:pt x="426" y="1621"/>
                  </a:lnTo>
                  <a:cubicBezTo>
                    <a:pt x="543" y="1621"/>
                    <a:pt x="635" y="1529"/>
                    <a:pt x="635" y="1404"/>
                  </a:cubicBezTo>
                  <a:lnTo>
                    <a:pt x="635" y="209"/>
                  </a:lnTo>
                  <a:cubicBezTo>
                    <a:pt x="635" y="92"/>
                    <a:pt x="543" y="0"/>
                    <a:pt x="426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618;p42">
              <a:extLst>
                <a:ext uri="{FF2B5EF4-FFF2-40B4-BE49-F238E27FC236}">
                  <a16:creationId xmlns:a16="http://schemas.microsoft.com/office/drawing/2014/main" id="{80E90032-9413-0937-31B5-A12473318CF3}"/>
                </a:ext>
              </a:extLst>
            </p:cNvPr>
            <p:cNvSpPr/>
            <p:nvPr/>
          </p:nvSpPr>
          <p:spPr>
            <a:xfrm>
              <a:off x="5795525" y="1662400"/>
              <a:ext cx="52225" cy="14425"/>
            </a:xfrm>
            <a:custGeom>
              <a:avLst/>
              <a:gdLst/>
              <a:ahLst/>
              <a:cxnLst/>
              <a:rect l="l" t="t" r="r" b="b"/>
              <a:pathLst>
                <a:path w="2089" h="577" extrusionOk="0">
                  <a:moveTo>
                    <a:pt x="0" y="0"/>
                  </a:moveTo>
                  <a:lnTo>
                    <a:pt x="0" y="576"/>
                  </a:lnTo>
                  <a:lnTo>
                    <a:pt x="2089" y="576"/>
                  </a:lnTo>
                  <a:lnTo>
                    <a:pt x="2089" y="0"/>
                  </a:ln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619;p42">
              <a:extLst>
                <a:ext uri="{FF2B5EF4-FFF2-40B4-BE49-F238E27FC236}">
                  <a16:creationId xmlns:a16="http://schemas.microsoft.com/office/drawing/2014/main" id="{AB57A752-74FE-836D-2F1A-3466971152D3}"/>
                </a:ext>
              </a:extLst>
            </p:cNvPr>
            <p:cNvSpPr/>
            <p:nvPr/>
          </p:nvSpPr>
          <p:spPr>
            <a:xfrm>
              <a:off x="5788200" y="1410100"/>
              <a:ext cx="44100" cy="266925"/>
            </a:xfrm>
            <a:custGeom>
              <a:avLst/>
              <a:gdLst/>
              <a:ahLst/>
              <a:cxnLst/>
              <a:rect l="l" t="t" r="r" b="b"/>
              <a:pathLst>
                <a:path w="1764" h="10677" extrusionOk="0">
                  <a:moveTo>
                    <a:pt x="1" y="0"/>
                  </a:moveTo>
                  <a:lnTo>
                    <a:pt x="1764" y="0"/>
                  </a:lnTo>
                  <a:lnTo>
                    <a:pt x="1764" y="10677"/>
                  </a:lnTo>
                  <a:lnTo>
                    <a:pt x="1" y="6400"/>
                  </a:ln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620;p42">
              <a:extLst>
                <a:ext uri="{FF2B5EF4-FFF2-40B4-BE49-F238E27FC236}">
                  <a16:creationId xmlns:a16="http://schemas.microsoft.com/office/drawing/2014/main" id="{C472E096-0BA6-0239-E583-10F19283E295}"/>
                </a:ext>
              </a:extLst>
            </p:cNvPr>
            <p:cNvSpPr/>
            <p:nvPr/>
          </p:nvSpPr>
          <p:spPr>
            <a:xfrm>
              <a:off x="4200950" y="1236750"/>
              <a:ext cx="1891775" cy="207000"/>
            </a:xfrm>
            <a:custGeom>
              <a:avLst/>
              <a:gdLst/>
              <a:ahLst/>
              <a:cxnLst/>
              <a:rect l="l" t="t" r="r" b="b"/>
              <a:pathLst>
                <a:path w="75671" h="8280" extrusionOk="0">
                  <a:moveTo>
                    <a:pt x="2707" y="2064"/>
                  </a:moveTo>
                  <a:lnTo>
                    <a:pt x="75579" y="8279"/>
                  </a:lnTo>
                  <a:cubicBezTo>
                    <a:pt x="75654" y="7519"/>
                    <a:pt x="75487" y="5447"/>
                    <a:pt x="75671" y="4729"/>
                  </a:cubicBezTo>
                  <a:lnTo>
                    <a:pt x="3158" y="193"/>
                  </a:lnTo>
                  <a:cubicBezTo>
                    <a:pt x="0" y="1"/>
                    <a:pt x="343" y="1864"/>
                    <a:pt x="2707" y="2064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621;p42">
              <a:extLst>
                <a:ext uri="{FF2B5EF4-FFF2-40B4-BE49-F238E27FC236}">
                  <a16:creationId xmlns:a16="http://schemas.microsoft.com/office/drawing/2014/main" id="{37774261-989A-29C8-4DC8-E7AE4D2C16CB}"/>
                </a:ext>
              </a:extLst>
            </p:cNvPr>
            <p:cNvSpPr/>
            <p:nvPr/>
          </p:nvSpPr>
          <p:spPr>
            <a:xfrm>
              <a:off x="4276950" y="1250750"/>
              <a:ext cx="1814125" cy="168975"/>
            </a:xfrm>
            <a:custGeom>
              <a:avLst/>
              <a:gdLst/>
              <a:ahLst/>
              <a:cxnLst/>
              <a:rect l="l" t="t" r="r" b="b"/>
              <a:pathLst>
                <a:path w="72565" h="6759" extrusionOk="0">
                  <a:moveTo>
                    <a:pt x="72556" y="6759"/>
                  </a:moveTo>
                  <a:cubicBezTo>
                    <a:pt x="72547" y="6040"/>
                    <a:pt x="72522" y="5171"/>
                    <a:pt x="72564" y="4578"/>
                  </a:cubicBezTo>
                  <a:lnTo>
                    <a:pt x="1638" y="109"/>
                  </a:lnTo>
                  <a:cubicBezTo>
                    <a:pt x="1" y="0"/>
                    <a:pt x="176" y="978"/>
                    <a:pt x="1404" y="1070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622;p42">
              <a:extLst>
                <a:ext uri="{FF2B5EF4-FFF2-40B4-BE49-F238E27FC236}">
                  <a16:creationId xmlns:a16="http://schemas.microsoft.com/office/drawing/2014/main" id="{2EF90235-DAA5-A110-F28F-9E0BA351FDF6}"/>
                </a:ext>
              </a:extLst>
            </p:cNvPr>
            <p:cNvSpPr/>
            <p:nvPr/>
          </p:nvSpPr>
          <p:spPr>
            <a:xfrm>
              <a:off x="5529450" y="1352675"/>
              <a:ext cx="96500" cy="47625"/>
            </a:xfrm>
            <a:custGeom>
              <a:avLst/>
              <a:gdLst/>
              <a:ahLst/>
              <a:cxnLst/>
              <a:rect l="l" t="t" r="r" b="b"/>
              <a:pathLst>
                <a:path w="3860" h="1905" extrusionOk="0">
                  <a:moveTo>
                    <a:pt x="3860" y="176"/>
                  </a:moveTo>
                  <a:lnTo>
                    <a:pt x="0" y="0"/>
                  </a:lnTo>
                  <a:lnTo>
                    <a:pt x="0" y="1729"/>
                  </a:lnTo>
                  <a:lnTo>
                    <a:pt x="3860" y="1905"/>
                  </a:ln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623;p42">
              <a:extLst>
                <a:ext uri="{FF2B5EF4-FFF2-40B4-BE49-F238E27FC236}">
                  <a16:creationId xmlns:a16="http://schemas.microsoft.com/office/drawing/2014/main" id="{69FF42F3-0741-379C-8475-1EF3405C9A54}"/>
                </a:ext>
              </a:extLst>
            </p:cNvPr>
            <p:cNvSpPr/>
            <p:nvPr/>
          </p:nvSpPr>
          <p:spPr>
            <a:xfrm>
              <a:off x="4222025" y="1262450"/>
              <a:ext cx="1877400" cy="183375"/>
            </a:xfrm>
            <a:custGeom>
              <a:avLst/>
              <a:gdLst/>
              <a:ahLst/>
              <a:cxnLst/>
              <a:rect l="l" t="t" r="r" b="b"/>
              <a:pathLst>
                <a:path w="75096" h="7335" extrusionOk="0">
                  <a:moveTo>
                    <a:pt x="1864" y="1036"/>
                  </a:moveTo>
                  <a:lnTo>
                    <a:pt x="74995" y="7335"/>
                  </a:lnTo>
                  <a:cubicBezTo>
                    <a:pt x="74995" y="7101"/>
                    <a:pt x="74744" y="6784"/>
                    <a:pt x="74761" y="6583"/>
                  </a:cubicBezTo>
                  <a:cubicBezTo>
                    <a:pt x="74928" y="6190"/>
                    <a:pt x="75095" y="6500"/>
                    <a:pt x="75095" y="6316"/>
                  </a:cubicBezTo>
                  <a:lnTo>
                    <a:pt x="2089" y="510"/>
                  </a:lnTo>
                  <a:cubicBezTo>
                    <a:pt x="1070" y="426"/>
                    <a:pt x="302" y="259"/>
                    <a:pt x="1" y="0"/>
                  </a:cubicBezTo>
                  <a:cubicBezTo>
                    <a:pt x="185" y="760"/>
                    <a:pt x="1137" y="978"/>
                    <a:pt x="1864" y="1036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624;p42">
              <a:extLst>
                <a:ext uri="{FF2B5EF4-FFF2-40B4-BE49-F238E27FC236}">
                  <a16:creationId xmlns:a16="http://schemas.microsoft.com/office/drawing/2014/main" id="{372CCA6E-2FFB-88DE-CE92-EDC5AC101BEE}"/>
                </a:ext>
              </a:extLst>
            </p:cNvPr>
            <p:cNvSpPr/>
            <p:nvPr/>
          </p:nvSpPr>
          <p:spPr>
            <a:xfrm>
              <a:off x="5456550" y="1432450"/>
              <a:ext cx="250850" cy="250850"/>
            </a:xfrm>
            <a:custGeom>
              <a:avLst/>
              <a:gdLst/>
              <a:ahLst/>
              <a:cxnLst/>
              <a:rect l="l" t="t" r="r" b="b"/>
              <a:pathLst>
                <a:path w="10034" h="10034" extrusionOk="0">
                  <a:moveTo>
                    <a:pt x="4829" y="10033"/>
                  </a:moveTo>
                  <a:cubicBezTo>
                    <a:pt x="6776" y="10033"/>
                    <a:pt x="8538" y="8856"/>
                    <a:pt x="9282" y="7051"/>
                  </a:cubicBezTo>
                  <a:cubicBezTo>
                    <a:pt x="10034" y="5255"/>
                    <a:pt x="9616" y="3175"/>
                    <a:pt x="8238" y="1796"/>
                  </a:cubicBezTo>
                  <a:cubicBezTo>
                    <a:pt x="6859" y="418"/>
                    <a:pt x="4779" y="0"/>
                    <a:pt x="2975" y="752"/>
                  </a:cubicBezTo>
                  <a:cubicBezTo>
                    <a:pt x="1179" y="1496"/>
                    <a:pt x="1" y="3258"/>
                    <a:pt x="1" y="5213"/>
                  </a:cubicBezTo>
                  <a:cubicBezTo>
                    <a:pt x="9" y="7870"/>
                    <a:pt x="2164" y="10025"/>
                    <a:pt x="4829" y="10033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625;p42">
              <a:extLst>
                <a:ext uri="{FF2B5EF4-FFF2-40B4-BE49-F238E27FC236}">
                  <a16:creationId xmlns:a16="http://schemas.microsoft.com/office/drawing/2014/main" id="{0A580824-5B52-7917-B4BA-555DDC15F14D}"/>
                </a:ext>
              </a:extLst>
            </p:cNvPr>
            <p:cNvSpPr/>
            <p:nvPr/>
          </p:nvSpPr>
          <p:spPr>
            <a:xfrm>
              <a:off x="5450275" y="1395050"/>
              <a:ext cx="263825" cy="264025"/>
            </a:xfrm>
            <a:custGeom>
              <a:avLst/>
              <a:gdLst/>
              <a:ahLst/>
              <a:cxnLst/>
              <a:rect l="l" t="t" r="r" b="b"/>
              <a:pathLst>
                <a:path w="10553" h="10561" extrusionOk="0">
                  <a:moveTo>
                    <a:pt x="5080" y="10560"/>
                  </a:moveTo>
                  <a:cubicBezTo>
                    <a:pt x="7127" y="10560"/>
                    <a:pt x="8982" y="9316"/>
                    <a:pt x="9767" y="7419"/>
                  </a:cubicBezTo>
                  <a:cubicBezTo>
                    <a:pt x="10552" y="5523"/>
                    <a:pt x="10118" y="3343"/>
                    <a:pt x="8664" y="1889"/>
                  </a:cubicBezTo>
                  <a:cubicBezTo>
                    <a:pt x="7219" y="435"/>
                    <a:pt x="5030" y="1"/>
                    <a:pt x="3134" y="786"/>
                  </a:cubicBezTo>
                  <a:cubicBezTo>
                    <a:pt x="1237" y="1572"/>
                    <a:pt x="1" y="3426"/>
                    <a:pt x="1" y="5481"/>
                  </a:cubicBezTo>
                  <a:cubicBezTo>
                    <a:pt x="1" y="8280"/>
                    <a:pt x="2273" y="10552"/>
                    <a:pt x="5080" y="10560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626;p42">
              <a:extLst>
                <a:ext uri="{FF2B5EF4-FFF2-40B4-BE49-F238E27FC236}">
                  <a16:creationId xmlns:a16="http://schemas.microsoft.com/office/drawing/2014/main" id="{647C1778-D748-22B6-3631-14CCE0AB8B4F}"/>
                </a:ext>
              </a:extLst>
            </p:cNvPr>
            <p:cNvSpPr/>
            <p:nvPr/>
          </p:nvSpPr>
          <p:spPr>
            <a:xfrm>
              <a:off x="5468450" y="1427225"/>
              <a:ext cx="217450" cy="218275"/>
            </a:xfrm>
            <a:custGeom>
              <a:avLst/>
              <a:gdLst/>
              <a:ahLst/>
              <a:cxnLst/>
              <a:rect l="l" t="t" r="r" b="b"/>
              <a:pathLst>
                <a:path w="8698" h="8731" extrusionOk="0">
                  <a:moveTo>
                    <a:pt x="4353" y="0"/>
                  </a:moveTo>
                  <a:cubicBezTo>
                    <a:pt x="6692" y="0"/>
                    <a:pt x="8697" y="1964"/>
                    <a:pt x="8697" y="4386"/>
                  </a:cubicBezTo>
                  <a:cubicBezTo>
                    <a:pt x="8697" y="6784"/>
                    <a:pt x="6751" y="8730"/>
                    <a:pt x="4353" y="8730"/>
                  </a:cubicBezTo>
                  <a:cubicBezTo>
                    <a:pt x="1947" y="8730"/>
                    <a:pt x="1" y="6784"/>
                    <a:pt x="1" y="4386"/>
                  </a:cubicBezTo>
                  <a:cubicBezTo>
                    <a:pt x="1" y="1964"/>
                    <a:pt x="2014" y="0"/>
                    <a:pt x="4353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627;p42">
              <a:extLst>
                <a:ext uri="{FF2B5EF4-FFF2-40B4-BE49-F238E27FC236}">
                  <a16:creationId xmlns:a16="http://schemas.microsoft.com/office/drawing/2014/main" id="{ADF6F332-50E7-5FA8-8F32-5C802E6A2B7B}"/>
                </a:ext>
              </a:extLst>
            </p:cNvPr>
            <p:cNvSpPr/>
            <p:nvPr/>
          </p:nvSpPr>
          <p:spPr>
            <a:xfrm>
              <a:off x="5488300" y="1436000"/>
              <a:ext cx="184850" cy="185050"/>
            </a:xfrm>
            <a:custGeom>
              <a:avLst/>
              <a:gdLst/>
              <a:ahLst/>
              <a:cxnLst/>
              <a:rect l="l" t="t" r="r" b="b"/>
              <a:pathLst>
                <a:path w="7394" h="7402" extrusionOk="0">
                  <a:moveTo>
                    <a:pt x="3559" y="7402"/>
                  </a:moveTo>
                  <a:cubicBezTo>
                    <a:pt x="4996" y="7402"/>
                    <a:pt x="6291" y="6533"/>
                    <a:pt x="6842" y="5205"/>
                  </a:cubicBezTo>
                  <a:cubicBezTo>
                    <a:pt x="7394" y="3868"/>
                    <a:pt x="7093" y="2339"/>
                    <a:pt x="6074" y="1320"/>
                  </a:cubicBezTo>
                  <a:cubicBezTo>
                    <a:pt x="5055" y="301"/>
                    <a:pt x="3526" y="0"/>
                    <a:pt x="2198" y="552"/>
                  </a:cubicBezTo>
                  <a:cubicBezTo>
                    <a:pt x="861" y="1103"/>
                    <a:pt x="0" y="2398"/>
                    <a:pt x="0" y="3843"/>
                  </a:cubicBezTo>
                  <a:cubicBezTo>
                    <a:pt x="0" y="5806"/>
                    <a:pt x="1588" y="7394"/>
                    <a:pt x="3559" y="7402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628;p42">
              <a:extLst>
                <a:ext uri="{FF2B5EF4-FFF2-40B4-BE49-F238E27FC236}">
                  <a16:creationId xmlns:a16="http://schemas.microsoft.com/office/drawing/2014/main" id="{C2613CCD-2B17-AD8A-106E-A26449F2B36E}"/>
                </a:ext>
              </a:extLst>
            </p:cNvPr>
            <p:cNvSpPr/>
            <p:nvPr/>
          </p:nvSpPr>
          <p:spPr>
            <a:xfrm>
              <a:off x="5540500" y="1482775"/>
              <a:ext cx="85875" cy="86075"/>
            </a:xfrm>
            <a:custGeom>
              <a:avLst/>
              <a:gdLst/>
              <a:ahLst/>
              <a:cxnLst/>
              <a:rect l="l" t="t" r="r" b="b"/>
              <a:pathLst>
                <a:path w="3435" h="3443" extrusionOk="0">
                  <a:moveTo>
                    <a:pt x="1471" y="3442"/>
                  </a:moveTo>
                  <a:cubicBezTo>
                    <a:pt x="2783" y="3442"/>
                    <a:pt x="3434" y="1855"/>
                    <a:pt x="2507" y="928"/>
                  </a:cubicBezTo>
                  <a:cubicBezTo>
                    <a:pt x="1580" y="1"/>
                    <a:pt x="1" y="661"/>
                    <a:pt x="1" y="1972"/>
                  </a:cubicBezTo>
                  <a:cubicBezTo>
                    <a:pt x="1" y="2783"/>
                    <a:pt x="653" y="3434"/>
                    <a:pt x="1471" y="3442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629;p42">
              <a:extLst>
                <a:ext uri="{FF2B5EF4-FFF2-40B4-BE49-F238E27FC236}">
                  <a16:creationId xmlns:a16="http://schemas.microsoft.com/office/drawing/2014/main" id="{6F110880-12B4-9BEA-DFBF-0F707417A010}"/>
                </a:ext>
              </a:extLst>
            </p:cNvPr>
            <p:cNvSpPr/>
            <p:nvPr/>
          </p:nvSpPr>
          <p:spPr>
            <a:xfrm>
              <a:off x="5547600" y="1492375"/>
              <a:ext cx="69175" cy="69375"/>
            </a:xfrm>
            <a:custGeom>
              <a:avLst/>
              <a:gdLst/>
              <a:ahLst/>
              <a:cxnLst/>
              <a:rect l="l" t="t" r="r" b="b"/>
              <a:pathLst>
                <a:path w="2767" h="2775" extrusionOk="0">
                  <a:moveTo>
                    <a:pt x="1187" y="2774"/>
                  </a:moveTo>
                  <a:cubicBezTo>
                    <a:pt x="2240" y="2774"/>
                    <a:pt x="2766" y="1496"/>
                    <a:pt x="2023" y="744"/>
                  </a:cubicBezTo>
                  <a:cubicBezTo>
                    <a:pt x="1279" y="1"/>
                    <a:pt x="1" y="527"/>
                    <a:pt x="1" y="1588"/>
                  </a:cubicBezTo>
                  <a:cubicBezTo>
                    <a:pt x="1" y="2240"/>
                    <a:pt x="527" y="2766"/>
                    <a:pt x="1187" y="2774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630;p42">
              <a:extLst>
                <a:ext uri="{FF2B5EF4-FFF2-40B4-BE49-F238E27FC236}">
                  <a16:creationId xmlns:a16="http://schemas.microsoft.com/office/drawing/2014/main" id="{1BB73EDB-9893-E263-B2FA-9E3C35FB0963}"/>
                </a:ext>
              </a:extLst>
            </p:cNvPr>
            <p:cNvSpPr/>
            <p:nvPr/>
          </p:nvSpPr>
          <p:spPr>
            <a:xfrm>
              <a:off x="5538850" y="1354325"/>
              <a:ext cx="76650" cy="65000"/>
            </a:xfrm>
            <a:custGeom>
              <a:avLst/>
              <a:gdLst/>
              <a:ahLst/>
              <a:cxnLst/>
              <a:rect l="l" t="t" r="r" b="b"/>
              <a:pathLst>
                <a:path w="3066" h="2600" extrusionOk="0">
                  <a:moveTo>
                    <a:pt x="794" y="2499"/>
                  </a:moveTo>
                  <a:lnTo>
                    <a:pt x="0" y="569"/>
                  </a:lnTo>
                  <a:cubicBezTo>
                    <a:pt x="0" y="569"/>
                    <a:pt x="318" y="1"/>
                    <a:pt x="1579" y="68"/>
                  </a:cubicBezTo>
                  <a:cubicBezTo>
                    <a:pt x="2849" y="126"/>
                    <a:pt x="3066" y="544"/>
                    <a:pt x="3066" y="544"/>
                  </a:cubicBezTo>
                  <a:lnTo>
                    <a:pt x="2373" y="2599"/>
                  </a:ln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631;p42">
              <a:extLst>
                <a:ext uri="{FF2B5EF4-FFF2-40B4-BE49-F238E27FC236}">
                  <a16:creationId xmlns:a16="http://schemas.microsoft.com/office/drawing/2014/main" id="{974C4107-0D06-6A90-D728-5867A137806B}"/>
                </a:ext>
              </a:extLst>
            </p:cNvPr>
            <p:cNvSpPr/>
            <p:nvPr/>
          </p:nvSpPr>
          <p:spPr>
            <a:xfrm>
              <a:off x="5544475" y="1357875"/>
              <a:ext cx="71025" cy="61450"/>
            </a:xfrm>
            <a:custGeom>
              <a:avLst/>
              <a:gdLst/>
              <a:ahLst/>
              <a:cxnLst/>
              <a:rect l="l" t="t" r="r" b="b"/>
              <a:pathLst>
                <a:path w="2841" h="2458" extrusionOk="0">
                  <a:moveTo>
                    <a:pt x="2841" y="419"/>
                  </a:moveTo>
                  <a:lnTo>
                    <a:pt x="2148" y="2457"/>
                  </a:lnTo>
                  <a:lnTo>
                    <a:pt x="961" y="2382"/>
                  </a:lnTo>
                  <a:lnTo>
                    <a:pt x="1" y="34"/>
                  </a:lnTo>
                  <a:cubicBezTo>
                    <a:pt x="1" y="34"/>
                    <a:pt x="786" y="1"/>
                    <a:pt x="1646" y="51"/>
                  </a:cubicBezTo>
                  <a:cubicBezTo>
                    <a:pt x="2507" y="110"/>
                    <a:pt x="2699" y="293"/>
                    <a:pt x="2841" y="419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632;p42">
              <a:extLst>
                <a:ext uri="{FF2B5EF4-FFF2-40B4-BE49-F238E27FC236}">
                  <a16:creationId xmlns:a16="http://schemas.microsoft.com/office/drawing/2014/main" id="{C0B84B53-3832-AA73-2362-DDEC5F44A7D7}"/>
                </a:ext>
              </a:extLst>
            </p:cNvPr>
            <p:cNvSpPr/>
            <p:nvPr/>
          </p:nvSpPr>
          <p:spPr>
            <a:xfrm>
              <a:off x="5521500" y="1335750"/>
              <a:ext cx="112400" cy="37000"/>
            </a:xfrm>
            <a:custGeom>
              <a:avLst/>
              <a:gdLst/>
              <a:ahLst/>
              <a:cxnLst/>
              <a:rect l="l" t="t" r="r" b="b"/>
              <a:pathLst>
                <a:path w="4496" h="1480" extrusionOk="0">
                  <a:moveTo>
                    <a:pt x="4495" y="318"/>
                  </a:moveTo>
                  <a:lnTo>
                    <a:pt x="1" y="0"/>
                  </a:lnTo>
                  <a:lnTo>
                    <a:pt x="1" y="1162"/>
                  </a:lnTo>
                  <a:lnTo>
                    <a:pt x="4495" y="1479"/>
                  </a:ln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633;p42">
              <a:extLst>
                <a:ext uri="{FF2B5EF4-FFF2-40B4-BE49-F238E27FC236}">
                  <a16:creationId xmlns:a16="http://schemas.microsoft.com/office/drawing/2014/main" id="{6D3FEF7B-7A20-3A43-D231-B5E070307521}"/>
                </a:ext>
              </a:extLst>
            </p:cNvPr>
            <p:cNvSpPr/>
            <p:nvPr/>
          </p:nvSpPr>
          <p:spPr>
            <a:xfrm>
              <a:off x="4838150" y="1307350"/>
              <a:ext cx="62050" cy="30500"/>
            </a:xfrm>
            <a:custGeom>
              <a:avLst/>
              <a:gdLst/>
              <a:ahLst/>
              <a:cxnLst/>
              <a:rect l="l" t="t" r="r" b="b"/>
              <a:pathLst>
                <a:path w="2482" h="1220" extrusionOk="0">
                  <a:moveTo>
                    <a:pt x="2481" y="109"/>
                  </a:moveTo>
                  <a:lnTo>
                    <a:pt x="0" y="0"/>
                  </a:lnTo>
                  <a:lnTo>
                    <a:pt x="0" y="1111"/>
                  </a:lnTo>
                  <a:lnTo>
                    <a:pt x="2481" y="1220"/>
                  </a:ln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634;p42">
              <a:extLst>
                <a:ext uri="{FF2B5EF4-FFF2-40B4-BE49-F238E27FC236}">
                  <a16:creationId xmlns:a16="http://schemas.microsoft.com/office/drawing/2014/main" id="{8F573A10-C97E-D856-C595-AB9ABFA53A8D}"/>
                </a:ext>
              </a:extLst>
            </p:cNvPr>
            <p:cNvSpPr/>
            <p:nvPr/>
          </p:nvSpPr>
          <p:spPr>
            <a:xfrm>
              <a:off x="4790325" y="1364975"/>
              <a:ext cx="157275" cy="155425"/>
            </a:xfrm>
            <a:custGeom>
              <a:avLst/>
              <a:gdLst/>
              <a:ahLst/>
              <a:cxnLst/>
              <a:rect l="l" t="t" r="r" b="b"/>
              <a:pathLst>
                <a:path w="6291" h="6217" extrusionOk="0">
                  <a:moveTo>
                    <a:pt x="3145" y="0"/>
                  </a:moveTo>
                  <a:cubicBezTo>
                    <a:pt x="3124" y="0"/>
                    <a:pt x="3103" y="1"/>
                    <a:pt x="3083" y="1"/>
                  </a:cubicBezTo>
                  <a:cubicBezTo>
                    <a:pt x="1362" y="43"/>
                    <a:pt x="0" y="1463"/>
                    <a:pt x="42" y="3175"/>
                  </a:cubicBezTo>
                  <a:cubicBezTo>
                    <a:pt x="75" y="4867"/>
                    <a:pt x="1462" y="6217"/>
                    <a:pt x="3146" y="6217"/>
                  </a:cubicBezTo>
                  <a:cubicBezTo>
                    <a:pt x="3167" y="6217"/>
                    <a:pt x="3188" y="6217"/>
                    <a:pt x="3208" y="6216"/>
                  </a:cubicBezTo>
                  <a:cubicBezTo>
                    <a:pt x="4929" y="6183"/>
                    <a:pt x="6291" y="4763"/>
                    <a:pt x="6249" y="3042"/>
                  </a:cubicBezTo>
                  <a:cubicBezTo>
                    <a:pt x="6216" y="1350"/>
                    <a:pt x="4829" y="0"/>
                    <a:pt x="3145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635;p42">
              <a:extLst>
                <a:ext uri="{FF2B5EF4-FFF2-40B4-BE49-F238E27FC236}">
                  <a16:creationId xmlns:a16="http://schemas.microsoft.com/office/drawing/2014/main" id="{1C6EB7EC-64FC-DEEB-D00C-44FCBD50CD6F}"/>
                </a:ext>
              </a:extLst>
            </p:cNvPr>
            <p:cNvSpPr/>
            <p:nvPr/>
          </p:nvSpPr>
          <p:spPr>
            <a:xfrm>
              <a:off x="4787175" y="1334925"/>
              <a:ext cx="170050" cy="170025"/>
            </a:xfrm>
            <a:custGeom>
              <a:avLst/>
              <a:gdLst/>
              <a:ahLst/>
              <a:cxnLst/>
              <a:rect l="l" t="t" r="r" b="b"/>
              <a:pathLst>
                <a:path w="6802" h="6801" extrusionOk="0">
                  <a:moveTo>
                    <a:pt x="3267" y="6800"/>
                  </a:moveTo>
                  <a:cubicBezTo>
                    <a:pt x="4596" y="6800"/>
                    <a:pt x="5782" y="6007"/>
                    <a:pt x="6291" y="4778"/>
                  </a:cubicBezTo>
                  <a:cubicBezTo>
                    <a:pt x="6801" y="3559"/>
                    <a:pt x="6517" y="2155"/>
                    <a:pt x="5581" y="1220"/>
                  </a:cubicBezTo>
                  <a:cubicBezTo>
                    <a:pt x="4646" y="284"/>
                    <a:pt x="3242" y="0"/>
                    <a:pt x="2014" y="510"/>
                  </a:cubicBezTo>
                  <a:cubicBezTo>
                    <a:pt x="795" y="1011"/>
                    <a:pt x="1" y="2205"/>
                    <a:pt x="1" y="3534"/>
                  </a:cubicBezTo>
                  <a:cubicBezTo>
                    <a:pt x="1" y="5338"/>
                    <a:pt x="1463" y="6800"/>
                    <a:pt x="3267" y="6800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636;p42">
              <a:extLst>
                <a:ext uri="{FF2B5EF4-FFF2-40B4-BE49-F238E27FC236}">
                  <a16:creationId xmlns:a16="http://schemas.microsoft.com/office/drawing/2014/main" id="{88AE985B-B327-0DFB-39C6-BEEA41442D40}"/>
                </a:ext>
              </a:extLst>
            </p:cNvPr>
            <p:cNvSpPr/>
            <p:nvPr/>
          </p:nvSpPr>
          <p:spPr>
            <a:xfrm>
              <a:off x="4798875" y="1355600"/>
              <a:ext cx="146425" cy="146625"/>
            </a:xfrm>
            <a:custGeom>
              <a:avLst/>
              <a:gdLst/>
              <a:ahLst/>
              <a:cxnLst/>
              <a:rect l="l" t="t" r="r" b="b"/>
              <a:pathLst>
                <a:path w="5857" h="5865" extrusionOk="0">
                  <a:moveTo>
                    <a:pt x="2799" y="8"/>
                  </a:moveTo>
                  <a:cubicBezTo>
                    <a:pt x="3944" y="0"/>
                    <a:pt x="4980" y="677"/>
                    <a:pt x="5422" y="1729"/>
                  </a:cubicBezTo>
                  <a:cubicBezTo>
                    <a:pt x="5857" y="2790"/>
                    <a:pt x="5623" y="4002"/>
                    <a:pt x="4821" y="4812"/>
                  </a:cubicBezTo>
                  <a:cubicBezTo>
                    <a:pt x="4011" y="5622"/>
                    <a:pt x="2799" y="5865"/>
                    <a:pt x="1747" y="5430"/>
                  </a:cubicBezTo>
                  <a:cubicBezTo>
                    <a:pt x="686" y="4996"/>
                    <a:pt x="1" y="3968"/>
                    <a:pt x="1" y="2824"/>
                  </a:cubicBezTo>
                  <a:cubicBezTo>
                    <a:pt x="9" y="1278"/>
                    <a:pt x="1254" y="25"/>
                    <a:pt x="2799" y="8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637;p42">
              <a:extLst>
                <a:ext uri="{FF2B5EF4-FFF2-40B4-BE49-F238E27FC236}">
                  <a16:creationId xmlns:a16="http://schemas.microsoft.com/office/drawing/2014/main" id="{1F720063-1B32-D29D-3E38-B08415340C64}"/>
                </a:ext>
              </a:extLst>
            </p:cNvPr>
            <p:cNvSpPr/>
            <p:nvPr/>
          </p:nvSpPr>
          <p:spPr>
            <a:xfrm>
              <a:off x="4811400" y="1346600"/>
              <a:ext cx="133900" cy="133900"/>
            </a:xfrm>
            <a:custGeom>
              <a:avLst/>
              <a:gdLst/>
              <a:ahLst/>
              <a:cxnLst/>
              <a:rect l="l" t="t" r="r" b="b"/>
              <a:pathLst>
                <a:path w="5356" h="5356" extrusionOk="0">
                  <a:moveTo>
                    <a:pt x="2298" y="5356"/>
                  </a:moveTo>
                  <a:cubicBezTo>
                    <a:pt x="4345" y="5356"/>
                    <a:pt x="5356" y="2883"/>
                    <a:pt x="3911" y="1446"/>
                  </a:cubicBezTo>
                  <a:cubicBezTo>
                    <a:pt x="2465" y="1"/>
                    <a:pt x="1" y="1020"/>
                    <a:pt x="1" y="3067"/>
                  </a:cubicBezTo>
                  <a:cubicBezTo>
                    <a:pt x="9" y="4328"/>
                    <a:pt x="1037" y="5356"/>
                    <a:pt x="2298" y="5356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638;p42">
              <a:extLst>
                <a:ext uri="{FF2B5EF4-FFF2-40B4-BE49-F238E27FC236}">
                  <a16:creationId xmlns:a16="http://schemas.microsoft.com/office/drawing/2014/main" id="{6AC88004-C611-ED28-5CFC-79D1AA9B63B4}"/>
                </a:ext>
              </a:extLst>
            </p:cNvPr>
            <p:cNvSpPr/>
            <p:nvPr/>
          </p:nvSpPr>
          <p:spPr>
            <a:xfrm>
              <a:off x="4845250" y="1391500"/>
              <a:ext cx="55375" cy="55375"/>
            </a:xfrm>
            <a:custGeom>
              <a:avLst/>
              <a:gdLst/>
              <a:ahLst/>
              <a:cxnLst/>
              <a:rect l="l" t="t" r="r" b="b"/>
              <a:pathLst>
                <a:path w="2215" h="2215" extrusionOk="0">
                  <a:moveTo>
                    <a:pt x="944" y="2215"/>
                  </a:moveTo>
                  <a:cubicBezTo>
                    <a:pt x="1788" y="2215"/>
                    <a:pt x="2214" y="1196"/>
                    <a:pt x="1621" y="602"/>
                  </a:cubicBezTo>
                  <a:cubicBezTo>
                    <a:pt x="1019" y="1"/>
                    <a:pt x="0" y="427"/>
                    <a:pt x="0" y="1271"/>
                  </a:cubicBezTo>
                  <a:cubicBezTo>
                    <a:pt x="0" y="1789"/>
                    <a:pt x="426" y="2215"/>
                    <a:pt x="944" y="2215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639;p42">
              <a:extLst>
                <a:ext uri="{FF2B5EF4-FFF2-40B4-BE49-F238E27FC236}">
                  <a16:creationId xmlns:a16="http://schemas.microsoft.com/office/drawing/2014/main" id="{9B179AE3-8E09-5E61-25F1-88AD8325DCFC}"/>
                </a:ext>
              </a:extLst>
            </p:cNvPr>
            <p:cNvSpPr/>
            <p:nvPr/>
          </p:nvSpPr>
          <p:spPr>
            <a:xfrm>
              <a:off x="4849850" y="1397575"/>
              <a:ext cx="44700" cy="44700"/>
            </a:xfrm>
            <a:custGeom>
              <a:avLst/>
              <a:gdLst/>
              <a:ahLst/>
              <a:cxnLst/>
              <a:rect l="l" t="t" r="r" b="b"/>
              <a:pathLst>
                <a:path w="1788" h="1788" extrusionOk="0">
                  <a:moveTo>
                    <a:pt x="760" y="1788"/>
                  </a:moveTo>
                  <a:cubicBezTo>
                    <a:pt x="1445" y="1788"/>
                    <a:pt x="1788" y="961"/>
                    <a:pt x="1303" y="485"/>
                  </a:cubicBezTo>
                  <a:cubicBezTo>
                    <a:pt x="819" y="0"/>
                    <a:pt x="0" y="343"/>
                    <a:pt x="0" y="1028"/>
                  </a:cubicBezTo>
                  <a:cubicBezTo>
                    <a:pt x="0" y="1445"/>
                    <a:pt x="343" y="1788"/>
                    <a:pt x="760" y="1788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640;p42">
              <a:extLst>
                <a:ext uri="{FF2B5EF4-FFF2-40B4-BE49-F238E27FC236}">
                  <a16:creationId xmlns:a16="http://schemas.microsoft.com/office/drawing/2014/main" id="{3D1A350E-80B5-34C9-3916-F251A9AF1863}"/>
                </a:ext>
              </a:extLst>
            </p:cNvPr>
            <p:cNvSpPr/>
            <p:nvPr/>
          </p:nvSpPr>
          <p:spPr>
            <a:xfrm>
              <a:off x="4844200" y="1308400"/>
              <a:ext cx="49525" cy="41775"/>
            </a:xfrm>
            <a:custGeom>
              <a:avLst/>
              <a:gdLst/>
              <a:ahLst/>
              <a:cxnLst/>
              <a:rect l="l" t="t" r="r" b="b"/>
              <a:pathLst>
                <a:path w="1981" h="1671" extrusionOk="0">
                  <a:moveTo>
                    <a:pt x="510" y="1612"/>
                  </a:moveTo>
                  <a:lnTo>
                    <a:pt x="1" y="368"/>
                  </a:lnTo>
                  <a:cubicBezTo>
                    <a:pt x="1" y="368"/>
                    <a:pt x="201" y="0"/>
                    <a:pt x="1020" y="42"/>
                  </a:cubicBezTo>
                  <a:cubicBezTo>
                    <a:pt x="1830" y="84"/>
                    <a:pt x="1980" y="343"/>
                    <a:pt x="1980" y="343"/>
                  </a:cubicBezTo>
                  <a:lnTo>
                    <a:pt x="1529" y="1671"/>
                  </a:ln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641;p42">
              <a:extLst>
                <a:ext uri="{FF2B5EF4-FFF2-40B4-BE49-F238E27FC236}">
                  <a16:creationId xmlns:a16="http://schemas.microsoft.com/office/drawing/2014/main" id="{82EEF48F-64A3-64F5-6DEA-D045091DA4F4}"/>
                </a:ext>
              </a:extLst>
            </p:cNvPr>
            <p:cNvSpPr/>
            <p:nvPr/>
          </p:nvSpPr>
          <p:spPr>
            <a:xfrm>
              <a:off x="4851925" y="1310275"/>
              <a:ext cx="41600" cy="39900"/>
            </a:xfrm>
            <a:custGeom>
              <a:avLst/>
              <a:gdLst/>
              <a:ahLst/>
              <a:cxnLst/>
              <a:rect l="l" t="t" r="r" b="b"/>
              <a:pathLst>
                <a:path w="1664" h="1596" extrusionOk="0">
                  <a:moveTo>
                    <a:pt x="1663" y="284"/>
                  </a:moveTo>
                  <a:lnTo>
                    <a:pt x="1220" y="1596"/>
                  </a:lnTo>
                  <a:lnTo>
                    <a:pt x="452" y="1554"/>
                  </a:lnTo>
                  <a:lnTo>
                    <a:pt x="1" y="376"/>
                  </a:lnTo>
                  <a:cubicBezTo>
                    <a:pt x="1" y="376"/>
                    <a:pt x="243" y="0"/>
                    <a:pt x="895" y="42"/>
                  </a:cubicBezTo>
                  <a:cubicBezTo>
                    <a:pt x="1354" y="75"/>
                    <a:pt x="1571" y="201"/>
                    <a:pt x="1663" y="284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642;p42">
              <a:extLst>
                <a:ext uri="{FF2B5EF4-FFF2-40B4-BE49-F238E27FC236}">
                  <a16:creationId xmlns:a16="http://schemas.microsoft.com/office/drawing/2014/main" id="{29CC1FD8-302E-6202-AB76-D38380B7B613}"/>
                </a:ext>
              </a:extLst>
            </p:cNvPr>
            <p:cNvSpPr/>
            <p:nvPr/>
          </p:nvSpPr>
          <p:spPr>
            <a:xfrm>
              <a:off x="4833125" y="1296475"/>
              <a:ext cx="72300" cy="23625"/>
            </a:xfrm>
            <a:custGeom>
              <a:avLst/>
              <a:gdLst/>
              <a:ahLst/>
              <a:cxnLst/>
              <a:rect l="l" t="t" r="r" b="b"/>
              <a:pathLst>
                <a:path w="2892" h="945" extrusionOk="0">
                  <a:moveTo>
                    <a:pt x="2891" y="201"/>
                  </a:moveTo>
                  <a:lnTo>
                    <a:pt x="1" y="1"/>
                  </a:lnTo>
                  <a:lnTo>
                    <a:pt x="1" y="744"/>
                  </a:lnTo>
                  <a:lnTo>
                    <a:pt x="2891" y="945"/>
                  </a:ln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643;p42">
              <a:extLst>
                <a:ext uri="{FF2B5EF4-FFF2-40B4-BE49-F238E27FC236}">
                  <a16:creationId xmlns:a16="http://schemas.microsoft.com/office/drawing/2014/main" id="{8FF85A3D-258F-A6C3-491D-52284FD0A187}"/>
                </a:ext>
              </a:extLst>
            </p:cNvPr>
            <p:cNvSpPr/>
            <p:nvPr/>
          </p:nvSpPr>
          <p:spPr>
            <a:xfrm>
              <a:off x="6262500" y="429125"/>
              <a:ext cx="27400" cy="564550"/>
            </a:xfrm>
            <a:custGeom>
              <a:avLst/>
              <a:gdLst/>
              <a:ahLst/>
              <a:cxnLst/>
              <a:rect l="l" t="t" r="r" b="b"/>
              <a:pathLst>
                <a:path w="1096" h="22582" extrusionOk="0">
                  <a:moveTo>
                    <a:pt x="268" y="786"/>
                  </a:moveTo>
                  <a:cubicBezTo>
                    <a:pt x="268" y="59"/>
                    <a:pt x="820" y="1"/>
                    <a:pt x="828" y="786"/>
                  </a:cubicBezTo>
                  <a:lnTo>
                    <a:pt x="1095" y="22582"/>
                  </a:lnTo>
                  <a:cubicBezTo>
                    <a:pt x="911" y="22573"/>
                    <a:pt x="736" y="22565"/>
                    <a:pt x="552" y="22565"/>
                  </a:cubicBezTo>
                  <a:cubicBezTo>
                    <a:pt x="368" y="22565"/>
                    <a:pt x="185" y="22573"/>
                    <a:pt x="1" y="22582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644;p42">
              <a:extLst>
                <a:ext uri="{FF2B5EF4-FFF2-40B4-BE49-F238E27FC236}">
                  <a16:creationId xmlns:a16="http://schemas.microsoft.com/office/drawing/2014/main" id="{A13B691A-EE53-7927-B15E-B418DEA49142}"/>
                </a:ext>
              </a:extLst>
            </p:cNvPr>
            <p:cNvSpPr/>
            <p:nvPr/>
          </p:nvSpPr>
          <p:spPr>
            <a:xfrm>
              <a:off x="6270225" y="429125"/>
              <a:ext cx="11950" cy="564550"/>
            </a:xfrm>
            <a:custGeom>
              <a:avLst/>
              <a:gdLst/>
              <a:ahLst/>
              <a:cxnLst/>
              <a:rect l="l" t="t" r="r" b="b"/>
              <a:pathLst>
                <a:path w="478" h="22582" extrusionOk="0">
                  <a:moveTo>
                    <a:pt x="118" y="786"/>
                  </a:moveTo>
                  <a:cubicBezTo>
                    <a:pt x="118" y="59"/>
                    <a:pt x="360" y="1"/>
                    <a:pt x="360" y="786"/>
                  </a:cubicBezTo>
                  <a:lnTo>
                    <a:pt x="477" y="22582"/>
                  </a:lnTo>
                  <a:cubicBezTo>
                    <a:pt x="402" y="22565"/>
                    <a:pt x="318" y="22565"/>
                    <a:pt x="243" y="22565"/>
                  </a:cubicBezTo>
                  <a:cubicBezTo>
                    <a:pt x="160" y="22565"/>
                    <a:pt x="84" y="22565"/>
                    <a:pt x="1" y="22582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645;p42">
              <a:extLst>
                <a:ext uri="{FF2B5EF4-FFF2-40B4-BE49-F238E27FC236}">
                  <a16:creationId xmlns:a16="http://schemas.microsoft.com/office/drawing/2014/main" id="{DB0D1926-4790-651B-79C9-7375B313B77B}"/>
                </a:ext>
              </a:extLst>
            </p:cNvPr>
            <p:cNvSpPr/>
            <p:nvPr/>
          </p:nvSpPr>
          <p:spPr>
            <a:xfrm>
              <a:off x="6720100" y="1410100"/>
              <a:ext cx="21525" cy="266925"/>
            </a:xfrm>
            <a:custGeom>
              <a:avLst/>
              <a:gdLst/>
              <a:ahLst/>
              <a:cxnLst/>
              <a:rect l="l" t="t" r="r" b="b"/>
              <a:pathLst>
                <a:path w="861" h="10677" extrusionOk="0">
                  <a:moveTo>
                    <a:pt x="1" y="0"/>
                  </a:moveTo>
                  <a:lnTo>
                    <a:pt x="1" y="10677"/>
                  </a:lnTo>
                  <a:lnTo>
                    <a:pt x="861" y="10677"/>
                  </a:lnTo>
                  <a:lnTo>
                    <a:pt x="861" y="0"/>
                  </a:ln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646;p42">
              <a:extLst>
                <a:ext uri="{FF2B5EF4-FFF2-40B4-BE49-F238E27FC236}">
                  <a16:creationId xmlns:a16="http://schemas.microsoft.com/office/drawing/2014/main" id="{5FF815BE-8801-BFAF-199D-BB172AEE1BE5}"/>
                </a:ext>
              </a:extLst>
            </p:cNvPr>
            <p:cNvSpPr/>
            <p:nvPr/>
          </p:nvSpPr>
          <p:spPr>
            <a:xfrm>
              <a:off x="6765000" y="1609975"/>
              <a:ext cx="46800" cy="119275"/>
            </a:xfrm>
            <a:custGeom>
              <a:avLst/>
              <a:gdLst/>
              <a:ahLst/>
              <a:cxnLst/>
              <a:rect l="l" t="t" r="r" b="b"/>
              <a:pathLst>
                <a:path w="1872" h="4771" extrusionOk="0">
                  <a:moveTo>
                    <a:pt x="636" y="0"/>
                  </a:moveTo>
                  <a:cubicBezTo>
                    <a:pt x="285" y="0"/>
                    <a:pt x="1" y="284"/>
                    <a:pt x="1" y="635"/>
                  </a:cubicBezTo>
                  <a:lnTo>
                    <a:pt x="1" y="4144"/>
                  </a:lnTo>
                  <a:cubicBezTo>
                    <a:pt x="1" y="4495"/>
                    <a:pt x="285" y="4770"/>
                    <a:pt x="636" y="4770"/>
                  </a:cubicBezTo>
                  <a:lnTo>
                    <a:pt x="1245" y="4770"/>
                  </a:lnTo>
                  <a:cubicBezTo>
                    <a:pt x="1596" y="4770"/>
                    <a:pt x="1872" y="4495"/>
                    <a:pt x="1872" y="4144"/>
                  </a:cubicBezTo>
                  <a:lnTo>
                    <a:pt x="1872" y="635"/>
                  </a:lnTo>
                  <a:cubicBezTo>
                    <a:pt x="1872" y="284"/>
                    <a:pt x="1596" y="0"/>
                    <a:pt x="1245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647;p42">
              <a:extLst>
                <a:ext uri="{FF2B5EF4-FFF2-40B4-BE49-F238E27FC236}">
                  <a16:creationId xmlns:a16="http://schemas.microsoft.com/office/drawing/2014/main" id="{4A2EF66E-CDC3-3487-5DE5-2F6280CF53E9}"/>
                </a:ext>
              </a:extLst>
            </p:cNvPr>
            <p:cNvSpPr/>
            <p:nvPr/>
          </p:nvSpPr>
          <p:spPr>
            <a:xfrm>
              <a:off x="6649925" y="1609975"/>
              <a:ext cx="46800" cy="119275"/>
            </a:xfrm>
            <a:custGeom>
              <a:avLst/>
              <a:gdLst/>
              <a:ahLst/>
              <a:cxnLst/>
              <a:rect l="l" t="t" r="r" b="b"/>
              <a:pathLst>
                <a:path w="1872" h="4771" extrusionOk="0">
                  <a:moveTo>
                    <a:pt x="635" y="0"/>
                  </a:moveTo>
                  <a:cubicBezTo>
                    <a:pt x="276" y="0"/>
                    <a:pt x="1" y="284"/>
                    <a:pt x="1" y="635"/>
                  </a:cubicBezTo>
                  <a:lnTo>
                    <a:pt x="1" y="4144"/>
                  </a:lnTo>
                  <a:cubicBezTo>
                    <a:pt x="1" y="4495"/>
                    <a:pt x="276" y="4770"/>
                    <a:pt x="635" y="4770"/>
                  </a:cubicBezTo>
                  <a:lnTo>
                    <a:pt x="1237" y="4770"/>
                  </a:lnTo>
                  <a:cubicBezTo>
                    <a:pt x="1588" y="4770"/>
                    <a:pt x="1872" y="4495"/>
                    <a:pt x="1872" y="4144"/>
                  </a:cubicBezTo>
                  <a:lnTo>
                    <a:pt x="1872" y="635"/>
                  </a:lnTo>
                  <a:cubicBezTo>
                    <a:pt x="1872" y="284"/>
                    <a:pt x="1588" y="0"/>
                    <a:pt x="1237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648;p42">
              <a:extLst>
                <a:ext uri="{FF2B5EF4-FFF2-40B4-BE49-F238E27FC236}">
                  <a16:creationId xmlns:a16="http://schemas.microsoft.com/office/drawing/2014/main" id="{7C1D97BF-E678-BFDC-B476-92DDD1DB7A92}"/>
                </a:ext>
              </a:extLst>
            </p:cNvPr>
            <p:cNvSpPr/>
            <p:nvPr/>
          </p:nvSpPr>
          <p:spPr>
            <a:xfrm>
              <a:off x="6748925" y="1649450"/>
              <a:ext cx="16100" cy="40525"/>
            </a:xfrm>
            <a:custGeom>
              <a:avLst/>
              <a:gdLst/>
              <a:ahLst/>
              <a:cxnLst/>
              <a:rect l="l" t="t" r="r" b="b"/>
              <a:pathLst>
                <a:path w="644" h="1621" extrusionOk="0">
                  <a:moveTo>
                    <a:pt x="218" y="0"/>
                  </a:moveTo>
                  <a:cubicBezTo>
                    <a:pt x="101" y="0"/>
                    <a:pt x="0" y="92"/>
                    <a:pt x="0" y="209"/>
                  </a:cubicBezTo>
                  <a:lnTo>
                    <a:pt x="0" y="1404"/>
                  </a:lnTo>
                  <a:cubicBezTo>
                    <a:pt x="0" y="1529"/>
                    <a:pt x="101" y="1621"/>
                    <a:pt x="218" y="1621"/>
                  </a:cubicBezTo>
                  <a:lnTo>
                    <a:pt x="426" y="1621"/>
                  </a:lnTo>
                  <a:cubicBezTo>
                    <a:pt x="543" y="1621"/>
                    <a:pt x="644" y="1529"/>
                    <a:pt x="644" y="1404"/>
                  </a:cubicBezTo>
                  <a:lnTo>
                    <a:pt x="644" y="209"/>
                  </a:lnTo>
                  <a:cubicBezTo>
                    <a:pt x="644" y="92"/>
                    <a:pt x="543" y="0"/>
                    <a:pt x="426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649;p42">
              <a:extLst>
                <a:ext uri="{FF2B5EF4-FFF2-40B4-BE49-F238E27FC236}">
                  <a16:creationId xmlns:a16="http://schemas.microsoft.com/office/drawing/2014/main" id="{DDEA9E12-B8B9-63DB-20CF-6A17E7DCB68F}"/>
                </a:ext>
              </a:extLst>
            </p:cNvPr>
            <p:cNvSpPr/>
            <p:nvPr/>
          </p:nvSpPr>
          <p:spPr>
            <a:xfrm>
              <a:off x="6696700" y="1649450"/>
              <a:ext cx="16125" cy="40525"/>
            </a:xfrm>
            <a:custGeom>
              <a:avLst/>
              <a:gdLst/>
              <a:ahLst/>
              <a:cxnLst/>
              <a:rect l="l" t="t" r="r" b="b"/>
              <a:pathLst>
                <a:path w="645" h="1621" extrusionOk="0">
                  <a:moveTo>
                    <a:pt x="218" y="0"/>
                  </a:moveTo>
                  <a:cubicBezTo>
                    <a:pt x="101" y="0"/>
                    <a:pt x="1" y="92"/>
                    <a:pt x="1" y="209"/>
                  </a:cubicBezTo>
                  <a:lnTo>
                    <a:pt x="1" y="1404"/>
                  </a:lnTo>
                  <a:cubicBezTo>
                    <a:pt x="1" y="1529"/>
                    <a:pt x="101" y="1621"/>
                    <a:pt x="218" y="1621"/>
                  </a:cubicBezTo>
                  <a:lnTo>
                    <a:pt x="427" y="1621"/>
                  </a:lnTo>
                  <a:cubicBezTo>
                    <a:pt x="544" y="1621"/>
                    <a:pt x="644" y="1529"/>
                    <a:pt x="644" y="1404"/>
                  </a:cubicBezTo>
                  <a:lnTo>
                    <a:pt x="644" y="209"/>
                  </a:lnTo>
                  <a:cubicBezTo>
                    <a:pt x="644" y="92"/>
                    <a:pt x="544" y="0"/>
                    <a:pt x="427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650;p42">
              <a:extLst>
                <a:ext uri="{FF2B5EF4-FFF2-40B4-BE49-F238E27FC236}">
                  <a16:creationId xmlns:a16="http://schemas.microsoft.com/office/drawing/2014/main" id="{EEC387DC-B751-7881-67A1-C93010B001A6}"/>
                </a:ext>
              </a:extLst>
            </p:cNvPr>
            <p:cNvSpPr/>
            <p:nvPr/>
          </p:nvSpPr>
          <p:spPr>
            <a:xfrm>
              <a:off x="6704650" y="1662400"/>
              <a:ext cx="52450" cy="14425"/>
            </a:xfrm>
            <a:custGeom>
              <a:avLst/>
              <a:gdLst/>
              <a:ahLst/>
              <a:cxnLst/>
              <a:rect l="l" t="t" r="r" b="b"/>
              <a:pathLst>
                <a:path w="2098" h="577" extrusionOk="0">
                  <a:moveTo>
                    <a:pt x="0" y="0"/>
                  </a:moveTo>
                  <a:lnTo>
                    <a:pt x="0" y="576"/>
                  </a:lnTo>
                  <a:lnTo>
                    <a:pt x="2097" y="576"/>
                  </a:lnTo>
                  <a:lnTo>
                    <a:pt x="2097" y="0"/>
                  </a:ln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651;p42">
              <a:extLst>
                <a:ext uri="{FF2B5EF4-FFF2-40B4-BE49-F238E27FC236}">
                  <a16:creationId xmlns:a16="http://schemas.microsoft.com/office/drawing/2014/main" id="{61AA8D99-5C79-F0BC-4864-AAF24FA4D9AE}"/>
                </a:ext>
              </a:extLst>
            </p:cNvPr>
            <p:cNvSpPr/>
            <p:nvPr/>
          </p:nvSpPr>
          <p:spPr>
            <a:xfrm>
              <a:off x="6720100" y="1410100"/>
              <a:ext cx="44300" cy="266925"/>
            </a:xfrm>
            <a:custGeom>
              <a:avLst/>
              <a:gdLst/>
              <a:ahLst/>
              <a:cxnLst/>
              <a:rect l="l" t="t" r="r" b="b"/>
              <a:pathLst>
                <a:path w="1772" h="10677" extrusionOk="0">
                  <a:moveTo>
                    <a:pt x="1772" y="0"/>
                  </a:moveTo>
                  <a:lnTo>
                    <a:pt x="1" y="0"/>
                  </a:lnTo>
                  <a:lnTo>
                    <a:pt x="1" y="10677"/>
                  </a:lnTo>
                  <a:lnTo>
                    <a:pt x="1772" y="6400"/>
                  </a:ln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652;p42">
              <a:extLst>
                <a:ext uri="{FF2B5EF4-FFF2-40B4-BE49-F238E27FC236}">
                  <a16:creationId xmlns:a16="http://schemas.microsoft.com/office/drawing/2014/main" id="{FD70C094-F046-371F-1BA6-A708ED07790E}"/>
                </a:ext>
              </a:extLst>
            </p:cNvPr>
            <p:cNvSpPr/>
            <p:nvPr/>
          </p:nvSpPr>
          <p:spPr>
            <a:xfrm>
              <a:off x="6268575" y="1525800"/>
              <a:ext cx="12550" cy="155400"/>
            </a:xfrm>
            <a:custGeom>
              <a:avLst/>
              <a:gdLst/>
              <a:ahLst/>
              <a:cxnLst/>
              <a:rect l="l" t="t" r="r" b="b"/>
              <a:pathLst>
                <a:path w="502" h="6216" extrusionOk="0">
                  <a:moveTo>
                    <a:pt x="0" y="1"/>
                  </a:moveTo>
                  <a:lnTo>
                    <a:pt x="0" y="6216"/>
                  </a:lnTo>
                  <a:lnTo>
                    <a:pt x="501" y="6216"/>
                  </a:lnTo>
                  <a:lnTo>
                    <a:pt x="501" y="1"/>
                  </a:ln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653;p42">
              <a:extLst>
                <a:ext uri="{FF2B5EF4-FFF2-40B4-BE49-F238E27FC236}">
                  <a16:creationId xmlns:a16="http://schemas.microsoft.com/office/drawing/2014/main" id="{7BFAA380-220E-BEB3-B99B-9A9AEE6DC5F9}"/>
                </a:ext>
              </a:extLst>
            </p:cNvPr>
            <p:cNvSpPr/>
            <p:nvPr/>
          </p:nvSpPr>
          <p:spPr>
            <a:xfrm>
              <a:off x="6294675" y="1642125"/>
              <a:ext cx="27375" cy="69575"/>
            </a:xfrm>
            <a:custGeom>
              <a:avLst/>
              <a:gdLst/>
              <a:ahLst/>
              <a:cxnLst/>
              <a:rect l="l" t="t" r="r" b="b"/>
              <a:pathLst>
                <a:path w="1095" h="2783" extrusionOk="0">
                  <a:moveTo>
                    <a:pt x="368" y="1"/>
                  </a:moveTo>
                  <a:cubicBezTo>
                    <a:pt x="159" y="1"/>
                    <a:pt x="0" y="168"/>
                    <a:pt x="0" y="377"/>
                  </a:cubicBezTo>
                  <a:lnTo>
                    <a:pt x="0" y="2415"/>
                  </a:lnTo>
                  <a:cubicBezTo>
                    <a:pt x="0" y="2616"/>
                    <a:pt x="159" y="2783"/>
                    <a:pt x="368" y="2783"/>
                  </a:cubicBezTo>
                  <a:lnTo>
                    <a:pt x="719" y="2783"/>
                  </a:lnTo>
                  <a:cubicBezTo>
                    <a:pt x="928" y="2783"/>
                    <a:pt x="1095" y="2616"/>
                    <a:pt x="1095" y="2415"/>
                  </a:cubicBezTo>
                  <a:lnTo>
                    <a:pt x="1095" y="377"/>
                  </a:lnTo>
                  <a:cubicBezTo>
                    <a:pt x="1095" y="168"/>
                    <a:pt x="928" y="1"/>
                    <a:pt x="719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654;p42">
              <a:extLst>
                <a:ext uri="{FF2B5EF4-FFF2-40B4-BE49-F238E27FC236}">
                  <a16:creationId xmlns:a16="http://schemas.microsoft.com/office/drawing/2014/main" id="{122FC425-531D-8B79-A5B2-B63C6152AFE6}"/>
                </a:ext>
              </a:extLst>
            </p:cNvPr>
            <p:cNvSpPr/>
            <p:nvPr/>
          </p:nvSpPr>
          <p:spPr>
            <a:xfrm>
              <a:off x="6227625" y="1642125"/>
              <a:ext cx="27175" cy="69575"/>
            </a:xfrm>
            <a:custGeom>
              <a:avLst/>
              <a:gdLst/>
              <a:ahLst/>
              <a:cxnLst/>
              <a:rect l="l" t="t" r="r" b="b"/>
              <a:pathLst>
                <a:path w="1087" h="2783" extrusionOk="0">
                  <a:moveTo>
                    <a:pt x="368" y="1"/>
                  </a:moveTo>
                  <a:cubicBezTo>
                    <a:pt x="159" y="1"/>
                    <a:pt x="1" y="168"/>
                    <a:pt x="1" y="377"/>
                  </a:cubicBezTo>
                  <a:lnTo>
                    <a:pt x="1" y="2415"/>
                  </a:lnTo>
                  <a:cubicBezTo>
                    <a:pt x="1" y="2616"/>
                    <a:pt x="159" y="2783"/>
                    <a:pt x="368" y="2783"/>
                  </a:cubicBezTo>
                  <a:lnTo>
                    <a:pt x="719" y="2783"/>
                  </a:lnTo>
                  <a:cubicBezTo>
                    <a:pt x="928" y="2783"/>
                    <a:pt x="1087" y="2616"/>
                    <a:pt x="1087" y="2415"/>
                  </a:cubicBezTo>
                  <a:lnTo>
                    <a:pt x="1087" y="377"/>
                  </a:lnTo>
                  <a:cubicBezTo>
                    <a:pt x="1087" y="168"/>
                    <a:pt x="928" y="1"/>
                    <a:pt x="719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655;p42">
              <a:extLst>
                <a:ext uri="{FF2B5EF4-FFF2-40B4-BE49-F238E27FC236}">
                  <a16:creationId xmlns:a16="http://schemas.microsoft.com/office/drawing/2014/main" id="{2B70E417-DA09-DAAC-12E2-DDB5F8BE11A8}"/>
                </a:ext>
              </a:extLst>
            </p:cNvPr>
            <p:cNvSpPr/>
            <p:nvPr/>
          </p:nvSpPr>
          <p:spPr>
            <a:xfrm>
              <a:off x="6285275" y="1665100"/>
              <a:ext cx="9425" cy="23625"/>
            </a:xfrm>
            <a:custGeom>
              <a:avLst/>
              <a:gdLst/>
              <a:ahLst/>
              <a:cxnLst/>
              <a:rect l="l" t="t" r="r" b="b"/>
              <a:pathLst>
                <a:path w="377" h="945" extrusionOk="0">
                  <a:moveTo>
                    <a:pt x="126" y="1"/>
                  </a:moveTo>
                  <a:cubicBezTo>
                    <a:pt x="59" y="1"/>
                    <a:pt x="0" y="59"/>
                    <a:pt x="0" y="126"/>
                  </a:cubicBezTo>
                  <a:lnTo>
                    <a:pt x="0" y="819"/>
                  </a:lnTo>
                  <a:cubicBezTo>
                    <a:pt x="0" y="895"/>
                    <a:pt x="59" y="945"/>
                    <a:pt x="126" y="945"/>
                  </a:cubicBezTo>
                  <a:lnTo>
                    <a:pt x="251" y="945"/>
                  </a:lnTo>
                  <a:cubicBezTo>
                    <a:pt x="318" y="945"/>
                    <a:pt x="376" y="895"/>
                    <a:pt x="376" y="819"/>
                  </a:cubicBezTo>
                  <a:lnTo>
                    <a:pt x="376" y="126"/>
                  </a:lnTo>
                  <a:cubicBezTo>
                    <a:pt x="376" y="59"/>
                    <a:pt x="318" y="1"/>
                    <a:pt x="251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656;p42">
              <a:extLst>
                <a:ext uri="{FF2B5EF4-FFF2-40B4-BE49-F238E27FC236}">
                  <a16:creationId xmlns:a16="http://schemas.microsoft.com/office/drawing/2014/main" id="{A7BF7B71-9CD0-79F0-3FC6-231DFAA5C033}"/>
                </a:ext>
              </a:extLst>
            </p:cNvPr>
            <p:cNvSpPr/>
            <p:nvPr/>
          </p:nvSpPr>
          <p:spPr>
            <a:xfrm>
              <a:off x="6255000" y="1665100"/>
              <a:ext cx="9200" cy="23625"/>
            </a:xfrm>
            <a:custGeom>
              <a:avLst/>
              <a:gdLst/>
              <a:ahLst/>
              <a:cxnLst/>
              <a:rect l="l" t="t" r="r" b="b"/>
              <a:pathLst>
                <a:path w="368" h="945" extrusionOk="0">
                  <a:moveTo>
                    <a:pt x="125" y="1"/>
                  </a:moveTo>
                  <a:cubicBezTo>
                    <a:pt x="50" y="1"/>
                    <a:pt x="0" y="59"/>
                    <a:pt x="0" y="126"/>
                  </a:cubicBezTo>
                  <a:lnTo>
                    <a:pt x="0" y="819"/>
                  </a:lnTo>
                  <a:cubicBezTo>
                    <a:pt x="0" y="895"/>
                    <a:pt x="50" y="945"/>
                    <a:pt x="125" y="945"/>
                  </a:cubicBezTo>
                  <a:lnTo>
                    <a:pt x="242" y="945"/>
                  </a:lnTo>
                  <a:cubicBezTo>
                    <a:pt x="309" y="945"/>
                    <a:pt x="368" y="895"/>
                    <a:pt x="368" y="819"/>
                  </a:cubicBezTo>
                  <a:lnTo>
                    <a:pt x="368" y="126"/>
                  </a:lnTo>
                  <a:cubicBezTo>
                    <a:pt x="368" y="59"/>
                    <a:pt x="309" y="1"/>
                    <a:pt x="242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657;p42">
              <a:extLst>
                <a:ext uri="{FF2B5EF4-FFF2-40B4-BE49-F238E27FC236}">
                  <a16:creationId xmlns:a16="http://schemas.microsoft.com/office/drawing/2014/main" id="{97065FD3-1550-D8D7-FA14-419F8AEB8AD9}"/>
                </a:ext>
              </a:extLst>
            </p:cNvPr>
            <p:cNvSpPr/>
            <p:nvPr/>
          </p:nvSpPr>
          <p:spPr>
            <a:xfrm>
              <a:off x="6259575" y="1672625"/>
              <a:ext cx="30525" cy="8575"/>
            </a:xfrm>
            <a:custGeom>
              <a:avLst/>
              <a:gdLst/>
              <a:ahLst/>
              <a:cxnLst/>
              <a:rect l="l" t="t" r="r" b="b"/>
              <a:pathLst>
                <a:path w="1221" h="343" extrusionOk="0">
                  <a:moveTo>
                    <a:pt x="1" y="0"/>
                  </a:moveTo>
                  <a:lnTo>
                    <a:pt x="1" y="343"/>
                  </a:lnTo>
                  <a:lnTo>
                    <a:pt x="1221" y="343"/>
                  </a:lnTo>
                  <a:lnTo>
                    <a:pt x="1221" y="0"/>
                  </a:ln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658;p42">
              <a:extLst>
                <a:ext uri="{FF2B5EF4-FFF2-40B4-BE49-F238E27FC236}">
                  <a16:creationId xmlns:a16="http://schemas.microsoft.com/office/drawing/2014/main" id="{49553371-2E17-D67E-55A3-01F656808D5F}"/>
                </a:ext>
              </a:extLst>
            </p:cNvPr>
            <p:cNvSpPr/>
            <p:nvPr/>
          </p:nvSpPr>
          <p:spPr>
            <a:xfrm>
              <a:off x="6510825" y="1146125"/>
              <a:ext cx="486875" cy="84400"/>
            </a:xfrm>
            <a:custGeom>
              <a:avLst/>
              <a:gdLst/>
              <a:ahLst/>
              <a:cxnLst/>
              <a:rect l="l" t="t" r="r" b="b"/>
              <a:pathLst>
                <a:path w="19475" h="3376" extrusionOk="0">
                  <a:moveTo>
                    <a:pt x="17436" y="1612"/>
                  </a:moveTo>
                  <a:lnTo>
                    <a:pt x="285" y="3375"/>
                  </a:lnTo>
                  <a:cubicBezTo>
                    <a:pt x="226" y="2807"/>
                    <a:pt x="134" y="2239"/>
                    <a:pt x="1" y="1688"/>
                  </a:cubicBezTo>
                  <a:lnTo>
                    <a:pt x="17093" y="201"/>
                  </a:lnTo>
                  <a:cubicBezTo>
                    <a:pt x="19474" y="0"/>
                    <a:pt x="19223" y="1429"/>
                    <a:pt x="17436" y="1612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659;p42">
              <a:extLst>
                <a:ext uri="{FF2B5EF4-FFF2-40B4-BE49-F238E27FC236}">
                  <a16:creationId xmlns:a16="http://schemas.microsoft.com/office/drawing/2014/main" id="{26D5D013-091D-7D93-2E73-40E8E9134B34}"/>
                </a:ext>
              </a:extLst>
            </p:cNvPr>
            <p:cNvSpPr/>
            <p:nvPr/>
          </p:nvSpPr>
          <p:spPr>
            <a:xfrm>
              <a:off x="6512700" y="1155725"/>
              <a:ext cx="455125" cy="55775"/>
            </a:xfrm>
            <a:custGeom>
              <a:avLst/>
              <a:gdLst/>
              <a:ahLst/>
              <a:cxnLst/>
              <a:rect l="l" t="t" r="r" b="b"/>
              <a:pathLst>
                <a:path w="18205" h="2231" extrusionOk="0">
                  <a:moveTo>
                    <a:pt x="17110" y="527"/>
                  </a:moveTo>
                  <a:lnTo>
                    <a:pt x="143" y="2231"/>
                  </a:lnTo>
                  <a:cubicBezTo>
                    <a:pt x="110" y="2022"/>
                    <a:pt x="59" y="1813"/>
                    <a:pt x="1" y="1604"/>
                  </a:cubicBezTo>
                  <a:lnTo>
                    <a:pt x="17077" y="101"/>
                  </a:lnTo>
                  <a:cubicBezTo>
                    <a:pt x="18204" y="0"/>
                    <a:pt x="18204" y="418"/>
                    <a:pt x="17110" y="527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660;p42">
              <a:extLst>
                <a:ext uri="{FF2B5EF4-FFF2-40B4-BE49-F238E27FC236}">
                  <a16:creationId xmlns:a16="http://schemas.microsoft.com/office/drawing/2014/main" id="{51ED7DE2-872B-A679-66AD-0FE5E7742C14}"/>
                </a:ext>
              </a:extLst>
            </p:cNvPr>
            <p:cNvSpPr/>
            <p:nvPr/>
          </p:nvSpPr>
          <p:spPr>
            <a:xfrm>
              <a:off x="6459875" y="1236750"/>
              <a:ext cx="1891575" cy="207000"/>
            </a:xfrm>
            <a:custGeom>
              <a:avLst/>
              <a:gdLst/>
              <a:ahLst/>
              <a:cxnLst/>
              <a:rect l="l" t="t" r="r" b="b"/>
              <a:pathLst>
                <a:path w="75663" h="8280" extrusionOk="0">
                  <a:moveTo>
                    <a:pt x="72965" y="2064"/>
                  </a:moveTo>
                  <a:lnTo>
                    <a:pt x="84" y="8279"/>
                  </a:lnTo>
                  <a:cubicBezTo>
                    <a:pt x="17" y="7519"/>
                    <a:pt x="176" y="5447"/>
                    <a:pt x="0" y="4729"/>
                  </a:cubicBezTo>
                  <a:lnTo>
                    <a:pt x="72513" y="193"/>
                  </a:lnTo>
                  <a:cubicBezTo>
                    <a:pt x="75663" y="1"/>
                    <a:pt x="75329" y="1864"/>
                    <a:pt x="72965" y="2064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661;p42">
              <a:extLst>
                <a:ext uri="{FF2B5EF4-FFF2-40B4-BE49-F238E27FC236}">
                  <a16:creationId xmlns:a16="http://schemas.microsoft.com/office/drawing/2014/main" id="{0DCB336D-A397-8F71-501C-BE190E0E2290}"/>
                </a:ext>
              </a:extLst>
            </p:cNvPr>
            <p:cNvSpPr/>
            <p:nvPr/>
          </p:nvSpPr>
          <p:spPr>
            <a:xfrm>
              <a:off x="6461325" y="1250750"/>
              <a:ext cx="1814325" cy="168975"/>
            </a:xfrm>
            <a:custGeom>
              <a:avLst/>
              <a:gdLst/>
              <a:ahLst/>
              <a:cxnLst/>
              <a:rect l="l" t="t" r="r" b="b"/>
              <a:pathLst>
                <a:path w="72573" h="6759" extrusionOk="0">
                  <a:moveTo>
                    <a:pt x="9" y="6759"/>
                  </a:moveTo>
                  <a:cubicBezTo>
                    <a:pt x="26" y="6040"/>
                    <a:pt x="51" y="5171"/>
                    <a:pt x="1" y="4587"/>
                  </a:cubicBezTo>
                  <a:lnTo>
                    <a:pt x="70935" y="109"/>
                  </a:lnTo>
                  <a:cubicBezTo>
                    <a:pt x="72572" y="0"/>
                    <a:pt x="72397" y="978"/>
                    <a:pt x="71169" y="1070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662;p42">
              <a:extLst>
                <a:ext uri="{FF2B5EF4-FFF2-40B4-BE49-F238E27FC236}">
                  <a16:creationId xmlns:a16="http://schemas.microsoft.com/office/drawing/2014/main" id="{25AB12CA-5837-23C7-2568-B098B59DFFA6}"/>
                </a:ext>
              </a:extLst>
            </p:cNvPr>
            <p:cNvSpPr/>
            <p:nvPr/>
          </p:nvSpPr>
          <p:spPr>
            <a:xfrm>
              <a:off x="6926650" y="1352675"/>
              <a:ext cx="96300" cy="47625"/>
            </a:xfrm>
            <a:custGeom>
              <a:avLst/>
              <a:gdLst/>
              <a:ahLst/>
              <a:cxnLst/>
              <a:rect l="l" t="t" r="r" b="b"/>
              <a:pathLst>
                <a:path w="3852" h="1905" extrusionOk="0">
                  <a:moveTo>
                    <a:pt x="1" y="176"/>
                  </a:moveTo>
                  <a:lnTo>
                    <a:pt x="3852" y="0"/>
                  </a:lnTo>
                  <a:lnTo>
                    <a:pt x="3852" y="1729"/>
                  </a:lnTo>
                  <a:lnTo>
                    <a:pt x="1" y="1905"/>
                  </a:ln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663;p42">
              <a:extLst>
                <a:ext uri="{FF2B5EF4-FFF2-40B4-BE49-F238E27FC236}">
                  <a16:creationId xmlns:a16="http://schemas.microsoft.com/office/drawing/2014/main" id="{7DC78BD7-39AC-064B-369F-46A465391627}"/>
                </a:ext>
              </a:extLst>
            </p:cNvPr>
            <p:cNvSpPr/>
            <p:nvPr/>
          </p:nvSpPr>
          <p:spPr>
            <a:xfrm>
              <a:off x="6453200" y="1262450"/>
              <a:ext cx="1877375" cy="183375"/>
            </a:xfrm>
            <a:custGeom>
              <a:avLst/>
              <a:gdLst/>
              <a:ahLst/>
              <a:cxnLst/>
              <a:rect l="l" t="t" r="r" b="b"/>
              <a:pathLst>
                <a:path w="75095" h="7335" extrusionOk="0">
                  <a:moveTo>
                    <a:pt x="73232" y="1036"/>
                  </a:moveTo>
                  <a:lnTo>
                    <a:pt x="100" y="7335"/>
                  </a:lnTo>
                  <a:cubicBezTo>
                    <a:pt x="100" y="7101"/>
                    <a:pt x="351" y="6784"/>
                    <a:pt x="334" y="6583"/>
                  </a:cubicBezTo>
                  <a:cubicBezTo>
                    <a:pt x="167" y="6190"/>
                    <a:pt x="0" y="6500"/>
                    <a:pt x="0" y="6316"/>
                  </a:cubicBezTo>
                  <a:lnTo>
                    <a:pt x="73006" y="510"/>
                  </a:lnTo>
                  <a:cubicBezTo>
                    <a:pt x="74025" y="426"/>
                    <a:pt x="74794" y="259"/>
                    <a:pt x="75095" y="0"/>
                  </a:cubicBezTo>
                  <a:cubicBezTo>
                    <a:pt x="74911" y="760"/>
                    <a:pt x="73958" y="978"/>
                    <a:pt x="73232" y="1036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664;p42">
              <a:extLst>
                <a:ext uri="{FF2B5EF4-FFF2-40B4-BE49-F238E27FC236}">
                  <a16:creationId xmlns:a16="http://schemas.microsoft.com/office/drawing/2014/main" id="{E6D64CA0-6417-77DE-EAF8-790B9FF80F47}"/>
                </a:ext>
              </a:extLst>
            </p:cNvPr>
            <p:cNvSpPr/>
            <p:nvPr/>
          </p:nvSpPr>
          <p:spPr>
            <a:xfrm>
              <a:off x="6033400" y="993225"/>
              <a:ext cx="485600" cy="525700"/>
            </a:xfrm>
            <a:custGeom>
              <a:avLst/>
              <a:gdLst/>
              <a:ahLst/>
              <a:cxnLst/>
              <a:rect l="l" t="t" r="r" b="b"/>
              <a:pathLst>
                <a:path w="19424" h="21028" extrusionOk="0">
                  <a:moveTo>
                    <a:pt x="9716" y="1"/>
                  </a:moveTo>
                  <a:cubicBezTo>
                    <a:pt x="4353" y="1"/>
                    <a:pt x="0" y="4704"/>
                    <a:pt x="0" y="10510"/>
                  </a:cubicBezTo>
                  <a:cubicBezTo>
                    <a:pt x="0" y="16316"/>
                    <a:pt x="4353" y="21028"/>
                    <a:pt x="9716" y="21028"/>
                  </a:cubicBezTo>
                  <a:cubicBezTo>
                    <a:pt x="15079" y="21028"/>
                    <a:pt x="19424" y="16316"/>
                    <a:pt x="19424" y="10510"/>
                  </a:cubicBezTo>
                  <a:cubicBezTo>
                    <a:pt x="19424" y="4704"/>
                    <a:pt x="15079" y="1"/>
                    <a:pt x="9716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665;p42">
              <a:extLst>
                <a:ext uri="{FF2B5EF4-FFF2-40B4-BE49-F238E27FC236}">
                  <a16:creationId xmlns:a16="http://schemas.microsoft.com/office/drawing/2014/main" id="{90427381-A0DF-43EE-0376-1AA01C61F55B}"/>
                </a:ext>
              </a:extLst>
            </p:cNvPr>
            <p:cNvSpPr/>
            <p:nvPr/>
          </p:nvSpPr>
          <p:spPr>
            <a:xfrm>
              <a:off x="6058050" y="1336175"/>
              <a:ext cx="436525" cy="182750"/>
            </a:xfrm>
            <a:custGeom>
              <a:avLst/>
              <a:gdLst/>
              <a:ahLst/>
              <a:cxnLst/>
              <a:rect l="l" t="t" r="r" b="b"/>
              <a:pathLst>
                <a:path w="17461" h="7310" extrusionOk="0">
                  <a:moveTo>
                    <a:pt x="17460" y="1412"/>
                  </a:moveTo>
                  <a:cubicBezTo>
                    <a:pt x="15881" y="4904"/>
                    <a:pt x="12565" y="7310"/>
                    <a:pt x="8730" y="7310"/>
                  </a:cubicBezTo>
                  <a:cubicBezTo>
                    <a:pt x="4896" y="7310"/>
                    <a:pt x="1579" y="4904"/>
                    <a:pt x="0" y="1412"/>
                  </a:cubicBezTo>
                  <a:cubicBezTo>
                    <a:pt x="5731" y="0"/>
                    <a:pt x="11721" y="0"/>
                    <a:pt x="17460" y="1412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66;p42">
              <a:extLst>
                <a:ext uri="{FF2B5EF4-FFF2-40B4-BE49-F238E27FC236}">
                  <a16:creationId xmlns:a16="http://schemas.microsoft.com/office/drawing/2014/main" id="{38FDF33D-3A44-8C4D-DC2F-964AFB360067}"/>
                </a:ext>
              </a:extLst>
            </p:cNvPr>
            <p:cNvSpPr/>
            <p:nvPr/>
          </p:nvSpPr>
          <p:spPr>
            <a:xfrm>
              <a:off x="6071200" y="1343900"/>
              <a:ext cx="409175" cy="160425"/>
            </a:xfrm>
            <a:custGeom>
              <a:avLst/>
              <a:gdLst/>
              <a:ahLst/>
              <a:cxnLst/>
              <a:rect l="l" t="t" r="r" b="b"/>
              <a:pathLst>
                <a:path w="16367" h="6417" extrusionOk="0">
                  <a:moveTo>
                    <a:pt x="10669" y="109"/>
                  </a:moveTo>
                  <a:cubicBezTo>
                    <a:pt x="11521" y="167"/>
                    <a:pt x="12607" y="259"/>
                    <a:pt x="13584" y="385"/>
                  </a:cubicBezTo>
                  <a:cubicBezTo>
                    <a:pt x="14044" y="451"/>
                    <a:pt x="14503" y="527"/>
                    <a:pt x="14954" y="610"/>
                  </a:cubicBezTo>
                  <a:cubicBezTo>
                    <a:pt x="15815" y="794"/>
                    <a:pt x="16366" y="1028"/>
                    <a:pt x="16207" y="1345"/>
                  </a:cubicBezTo>
                  <a:cubicBezTo>
                    <a:pt x="14620" y="4361"/>
                    <a:pt x="11638" y="6416"/>
                    <a:pt x="8204" y="6416"/>
                  </a:cubicBezTo>
                  <a:cubicBezTo>
                    <a:pt x="4604" y="6416"/>
                    <a:pt x="1513" y="4169"/>
                    <a:pt x="1" y="911"/>
                  </a:cubicBezTo>
                  <a:cubicBezTo>
                    <a:pt x="2699" y="301"/>
                    <a:pt x="5447" y="0"/>
                    <a:pt x="8204" y="9"/>
                  </a:cubicBezTo>
                  <a:cubicBezTo>
                    <a:pt x="8964" y="9"/>
                    <a:pt x="9716" y="25"/>
                    <a:pt x="10451" y="67"/>
                  </a:cubicBezTo>
                  <a:cubicBezTo>
                    <a:pt x="10518" y="92"/>
                    <a:pt x="10593" y="100"/>
                    <a:pt x="10669" y="109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67;p42">
              <a:extLst>
                <a:ext uri="{FF2B5EF4-FFF2-40B4-BE49-F238E27FC236}">
                  <a16:creationId xmlns:a16="http://schemas.microsoft.com/office/drawing/2014/main" id="{D0B859BB-E1A8-F0CB-F1C4-9481314FB457}"/>
                </a:ext>
              </a:extLst>
            </p:cNvPr>
            <p:cNvSpPr/>
            <p:nvPr/>
          </p:nvSpPr>
          <p:spPr>
            <a:xfrm>
              <a:off x="6167275" y="1122925"/>
              <a:ext cx="104250" cy="64150"/>
            </a:xfrm>
            <a:custGeom>
              <a:avLst/>
              <a:gdLst/>
              <a:ahLst/>
              <a:cxnLst/>
              <a:rect l="l" t="t" r="r" b="b"/>
              <a:pathLst>
                <a:path w="4170" h="2566" extrusionOk="0">
                  <a:moveTo>
                    <a:pt x="259" y="2474"/>
                  </a:moveTo>
                  <a:cubicBezTo>
                    <a:pt x="1437" y="2423"/>
                    <a:pt x="2715" y="2524"/>
                    <a:pt x="3910" y="2557"/>
                  </a:cubicBezTo>
                  <a:cubicBezTo>
                    <a:pt x="4069" y="2565"/>
                    <a:pt x="4152" y="2490"/>
                    <a:pt x="4152" y="2281"/>
                  </a:cubicBezTo>
                  <a:lnTo>
                    <a:pt x="4152" y="352"/>
                  </a:lnTo>
                  <a:cubicBezTo>
                    <a:pt x="4152" y="193"/>
                    <a:pt x="4169" y="68"/>
                    <a:pt x="3877" y="68"/>
                  </a:cubicBezTo>
                  <a:cubicBezTo>
                    <a:pt x="3041" y="59"/>
                    <a:pt x="2064" y="51"/>
                    <a:pt x="1011" y="9"/>
                  </a:cubicBezTo>
                  <a:cubicBezTo>
                    <a:pt x="786" y="1"/>
                    <a:pt x="736" y="42"/>
                    <a:pt x="669" y="235"/>
                  </a:cubicBezTo>
                  <a:lnTo>
                    <a:pt x="76" y="2281"/>
                  </a:lnTo>
                  <a:cubicBezTo>
                    <a:pt x="0" y="2415"/>
                    <a:pt x="84" y="2474"/>
                    <a:pt x="259" y="2474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68;p42">
              <a:extLst>
                <a:ext uri="{FF2B5EF4-FFF2-40B4-BE49-F238E27FC236}">
                  <a16:creationId xmlns:a16="http://schemas.microsoft.com/office/drawing/2014/main" id="{247F4A1D-1176-10D4-1B35-550344E5F85E}"/>
                </a:ext>
              </a:extLst>
            </p:cNvPr>
            <p:cNvSpPr/>
            <p:nvPr/>
          </p:nvSpPr>
          <p:spPr>
            <a:xfrm>
              <a:off x="6108575" y="1122100"/>
              <a:ext cx="66250" cy="76875"/>
            </a:xfrm>
            <a:custGeom>
              <a:avLst/>
              <a:gdLst/>
              <a:ahLst/>
              <a:cxnLst/>
              <a:rect l="l" t="t" r="r" b="b"/>
              <a:pathLst>
                <a:path w="2650" h="3075" extrusionOk="0">
                  <a:moveTo>
                    <a:pt x="185" y="3041"/>
                  </a:moveTo>
                  <a:cubicBezTo>
                    <a:pt x="619" y="2899"/>
                    <a:pt x="1129" y="2740"/>
                    <a:pt x="1705" y="2598"/>
                  </a:cubicBezTo>
                  <a:cubicBezTo>
                    <a:pt x="1830" y="2573"/>
                    <a:pt x="1931" y="2481"/>
                    <a:pt x="1964" y="2356"/>
                  </a:cubicBezTo>
                  <a:lnTo>
                    <a:pt x="2599" y="176"/>
                  </a:lnTo>
                  <a:cubicBezTo>
                    <a:pt x="2649" y="17"/>
                    <a:pt x="2490" y="17"/>
                    <a:pt x="2415" y="9"/>
                  </a:cubicBezTo>
                  <a:cubicBezTo>
                    <a:pt x="2290" y="0"/>
                    <a:pt x="2156" y="0"/>
                    <a:pt x="2031" y="0"/>
                  </a:cubicBezTo>
                  <a:cubicBezTo>
                    <a:pt x="1914" y="0"/>
                    <a:pt x="1814" y="59"/>
                    <a:pt x="1739" y="151"/>
                  </a:cubicBezTo>
                  <a:lnTo>
                    <a:pt x="93" y="2891"/>
                  </a:lnTo>
                  <a:cubicBezTo>
                    <a:pt x="1" y="3033"/>
                    <a:pt x="84" y="3075"/>
                    <a:pt x="185" y="3041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69;p42">
              <a:extLst>
                <a:ext uri="{FF2B5EF4-FFF2-40B4-BE49-F238E27FC236}">
                  <a16:creationId xmlns:a16="http://schemas.microsoft.com/office/drawing/2014/main" id="{030278CB-81A3-36AA-245F-5F0CDF27820D}"/>
                </a:ext>
              </a:extLst>
            </p:cNvPr>
            <p:cNvSpPr/>
            <p:nvPr/>
          </p:nvSpPr>
          <p:spPr>
            <a:xfrm>
              <a:off x="6074950" y="1122300"/>
              <a:ext cx="72100" cy="87950"/>
            </a:xfrm>
            <a:custGeom>
              <a:avLst/>
              <a:gdLst/>
              <a:ahLst/>
              <a:cxnLst/>
              <a:rect l="l" t="t" r="r" b="b"/>
              <a:pathLst>
                <a:path w="2884" h="3518" extrusionOk="0">
                  <a:moveTo>
                    <a:pt x="2014" y="427"/>
                  </a:moveTo>
                  <a:lnTo>
                    <a:pt x="293" y="2975"/>
                  </a:lnTo>
                  <a:cubicBezTo>
                    <a:pt x="1" y="3401"/>
                    <a:pt x="126" y="3518"/>
                    <a:pt x="744" y="3309"/>
                  </a:cubicBezTo>
                  <a:cubicBezTo>
                    <a:pt x="870" y="3267"/>
                    <a:pt x="978" y="3184"/>
                    <a:pt x="1054" y="3067"/>
                  </a:cubicBezTo>
                  <a:lnTo>
                    <a:pt x="2808" y="151"/>
                  </a:lnTo>
                  <a:cubicBezTo>
                    <a:pt x="2850" y="93"/>
                    <a:pt x="2883" y="1"/>
                    <a:pt x="2749" y="34"/>
                  </a:cubicBezTo>
                  <a:cubicBezTo>
                    <a:pt x="2440" y="93"/>
                    <a:pt x="2181" y="193"/>
                    <a:pt x="2014" y="427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70;p42">
              <a:extLst>
                <a:ext uri="{FF2B5EF4-FFF2-40B4-BE49-F238E27FC236}">
                  <a16:creationId xmlns:a16="http://schemas.microsoft.com/office/drawing/2014/main" id="{56DC4594-3A7C-B35E-61E0-7D9B61384E69}"/>
                </a:ext>
              </a:extLst>
            </p:cNvPr>
            <p:cNvSpPr/>
            <p:nvPr/>
          </p:nvSpPr>
          <p:spPr>
            <a:xfrm>
              <a:off x="6281100" y="1122925"/>
              <a:ext cx="104025" cy="64150"/>
            </a:xfrm>
            <a:custGeom>
              <a:avLst/>
              <a:gdLst/>
              <a:ahLst/>
              <a:cxnLst/>
              <a:rect l="l" t="t" r="r" b="b"/>
              <a:pathLst>
                <a:path w="4161" h="2566" extrusionOk="0">
                  <a:moveTo>
                    <a:pt x="3910" y="2474"/>
                  </a:moveTo>
                  <a:cubicBezTo>
                    <a:pt x="2724" y="2423"/>
                    <a:pt x="1454" y="2524"/>
                    <a:pt x="251" y="2557"/>
                  </a:cubicBezTo>
                  <a:cubicBezTo>
                    <a:pt x="101" y="2565"/>
                    <a:pt x="9" y="2490"/>
                    <a:pt x="9" y="2281"/>
                  </a:cubicBezTo>
                  <a:lnTo>
                    <a:pt x="9" y="352"/>
                  </a:lnTo>
                  <a:cubicBezTo>
                    <a:pt x="9" y="193"/>
                    <a:pt x="0" y="68"/>
                    <a:pt x="293" y="68"/>
                  </a:cubicBezTo>
                  <a:cubicBezTo>
                    <a:pt x="1128" y="59"/>
                    <a:pt x="2106" y="51"/>
                    <a:pt x="3158" y="9"/>
                  </a:cubicBezTo>
                  <a:cubicBezTo>
                    <a:pt x="3375" y="1"/>
                    <a:pt x="3434" y="42"/>
                    <a:pt x="3492" y="235"/>
                  </a:cubicBezTo>
                  <a:lnTo>
                    <a:pt x="4094" y="2281"/>
                  </a:lnTo>
                  <a:cubicBezTo>
                    <a:pt x="4161" y="2415"/>
                    <a:pt x="4085" y="2474"/>
                    <a:pt x="3910" y="2474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71;p42">
              <a:extLst>
                <a:ext uri="{FF2B5EF4-FFF2-40B4-BE49-F238E27FC236}">
                  <a16:creationId xmlns:a16="http://schemas.microsoft.com/office/drawing/2014/main" id="{583610AE-9A01-ECEE-0BF3-2001DDA77AF0}"/>
                </a:ext>
              </a:extLst>
            </p:cNvPr>
            <p:cNvSpPr/>
            <p:nvPr/>
          </p:nvSpPr>
          <p:spPr>
            <a:xfrm>
              <a:off x="6377800" y="1122100"/>
              <a:ext cx="66225" cy="76875"/>
            </a:xfrm>
            <a:custGeom>
              <a:avLst/>
              <a:gdLst/>
              <a:ahLst/>
              <a:cxnLst/>
              <a:rect l="l" t="t" r="r" b="b"/>
              <a:pathLst>
                <a:path w="2649" h="3075" extrusionOk="0">
                  <a:moveTo>
                    <a:pt x="2456" y="3041"/>
                  </a:moveTo>
                  <a:cubicBezTo>
                    <a:pt x="2022" y="2899"/>
                    <a:pt x="1521" y="2740"/>
                    <a:pt x="936" y="2598"/>
                  </a:cubicBezTo>
                  <a:cubicBezTo>
                    <a:pt x="811" y="2573"/>
                    <a:pt x="710" y="2473"/>
                    <a:pt x="677" y="2356"/>
                  </a:cubicBezTo>
                  <a:lnTo>
                    <a:pt x="42" y="176"/>
                  </a:lnTo>
                  <a:cubicBezTo>
                    <a:pt x="0" y="17"/>
                    <a:pt x="151" y="17"/>
                    <a:pt x="226" y="9"/>
                  </a:cubicBezTo>
                  <a:cubicBezTo>
                    <a:pt x="351" y="0"/>
                    <a:pt x="485" y="0"/>
                    <a:pt x="610" y="0"/>
                  </a:cubicBezTo>
                  <a:cubicBezTo>
                    <a:pt x="727" y="0"/>
                    <a:pt x="836" y="59"/>
                    <a:pt x="902" y="151"/>
                  </a:cubicBezTo>
                  <a:lnTo>
                    <a:pt x="2557" y="2891"/>
                  </a:lnTo>
                  <a:cubicBezTo>
                    <a:pt x="2648" y="3033"/>
                    <a:pt x="2573" y="3075"/>
                    <a:pt x="2456" y="3041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72;p42">
              <a:extLst>
                <a:ext uri="{FF2B5EF4-FFF2-40B4-BE49-F238E27FC236}">
                  <a16:creationId xmlns:a16="http://schemas.microsoft.com/office/drawing/2014/main" id="{0BB4154B-B772-E14B-CF75-AF903FA12DC6}"/>
                </a:ext>
              </a:extLst>
            </p:cNvPr>
            <p:cNvSpPr/>
            <p:nvPr/>
          </p:nvSpPr>
          <p:spPr>
            <a:xfrm>
              <a:off x="6405575" y="1122300"/>
              <a:ext cx="71875" cy="87950"/>
            </a:xfrm>
            <a:custGeom>
              <a:avLst/>
              <a:gdLst/>
              <a:ahLst/>
              <a:cxnLst/>
              <a:rect l="l" t="t" r="r" b="b"/>
              <a:pathLst>
                <a:path w="2875" h="3518" extrusionOk="0">
                  <a:moveTo>
                    <a:pt x="869" y="427"/>
                  </a:moveTo>
                  <a:lnTo>
                    <a:pt x="2590" y="2975"/>
                  </a:lnTo>
                  <a:cubicBezTo>
                    <a:pt x="2874" y="3401"/>
                    <a:pt x="2757" y="3518"/>
                    <a:pt x="2131" y="3309"/>
                  </a:cubicBezTo>
                  <a:cubicBezTo>
                    <a:pt x="2005" y="3267"/>
                    <a:pt x="1897" y="3184"/>
                    <a:pt x="1830" y="3067"/>
                  </a:cubicBezTo>
                  <a:lnTo>
                    <a:pt x="76" y="151"/>
                  </a:lnTo>
                  <a:cubicBezTo>
                    <a:pt x="25" y="93"/>
                    <a:pt x="0" y="1"/>
                    <a:pt x="134" y="34"/>
                  </a:cubicBezTo>
                  <a:cubicBezTo>
                    <a:pt x="443" y="93"/>
                    <a:pt x="694" y="193"/>
                    <a:pt x="869" y="427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3;p42">
              <a:extLst>
                <a:ext uri="{FF2B5EF4-FFF2-40B4-BE49-F238E27FC236}">
                  <a16:creationId xmlns:a16="http://schemas.microsoft.com/office/drawing/2014/main" id="{7F93E0B1-0BAC-357C-3C93-20A08045105D}"/>
                </a:ext>
              </a:extLst>
            </p:cNvPr>
            <p:cNvSpPr/>
            <p:nvPr/>
          </p:nvSpPr>
          <p:spPr>
            <a:xfrm>
              <a:off x="5554700" y="1146125"/>
              <a:ext cx="486875" cy="84175"/>
            </a:xfrm>
            <a:custGeom>
              <a:avLst/>
              <a:gdLst/>
              <a:ahLst/>
              <a:cxnLst/>
              <a:rect l="l" t="t" r="r" b="b"/>
              <a:pathLst>
                <a:path w="19475" h="3367" extrusionOk="0">
                  <a:moveTo>
                    <a:pt x="2039" y="1612"/>
                  </a:moveTo>
                  <a:lnTo>
                    <a:pt x="19199" y="3367"/>
                  </a:lnTo>
                  <a:cubicBezTo>
                    <a:pt x="19249" y="2799"/>
                    <a:pt x="19341" y="2239"/>
                    <a:pt x="19474" y="1688"/>
                  </a:cubicBezTo>
                  <a:lnTo>
                    <a:pt x="2382" y="201"/>
                  </a:lnTo>
                  <a:cubicBezTo>
                    <a:pt x="1" y="0"/>
                    <a:pt x="252" y="1429"/>
                    <a:pt x="2039" y="1612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74;p42">
              <a:extLst>
                <a:ext uri="{FF2B5EF4-FFF2-40B4-BE49-F238E27FC236}">
                  <a16:creationId xmlns:a16="http://schemas.microsoft.com/office/drawing/2014/main" id="{F6FA8257-883F-1913-D794-3DEC4DE9FBF3}"/>
                </a:ext>
              </a:extLst>
            </p:cNvPr>
            <p:cNvSpPr/>
            <p:nvPr/>
          </p:nvSpPr>
          <p:spPr>
            <a:xfrm>
              <a:off x="5584575" y="1155725"/>
              <a:ext cx="455325" cy="55775"/>
            </a:xfrm>
            <a:custGeom>
              <a:avLst/>
              <a:gdLst/>
              <a:ahLst/>
              <a:cxnLst/>
              <a:rect l="l" t="t" r="r" b="b"/>
              <a:pathLst>
                <a:path w="18213" h="2231" extrusionOk="0">
                  <a:moveTo>
                    <a:pt x="1095" y="527"/>
                  </a:moveTo>
                  <a:lnTo>
                    <a:pt x="18062" y="2231"/>
                  </a:lnTo>
                  <a:cubicBezTo>
                    <a:pt x="18104" y="2022"/>
                    <a:pt x="18154" y="1813"/>
                    <a:pt x="18212" y="1604"/>
                  </a:cubicBezTo>
                  <a:lnTo>
                    <a:pt x="1137" y="101"/>
                  </a:lnTo>
                  <a:cubicBezTo>
                    <a:pt x="1" y="0"/>
                    <a:pt x="9" y="418"/>
                    <a:pt x="1095" y="527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75;p42">
              <a:extLst>
                <a:ext uri="{FF2B5EF4-FFF2-40B4-BE49-F238E27FC236}">
                  <a16:creationId xmlns:a16="http://schemas.microsoft.com/office/drawing/2014/main" id="{7C5C5D1E-C5FD-B37C-762D-84A16BA669DB}"/>
                </a:ext>
              </a:extLst>
            </p:cNvPr>
            <p:cNvSpPr/>
            <p:nvPr/>
          </p:nvSpPr>
          <p:spPr>
            <a:xfrm>
              <a:off x="6842500" y="1441575"/>
              <a:ext cx="265675" cy="241300"/>
            </a:xfrm>
            <a:custGeom>
              <a:avLst/>
              <a:gdLst/>
              <a:ahLst/>
              <a:cxnLst/>
              <a:rect l="l" t="t" r="r" b="b"/>
              <a:pathLst>
                <a:path w="10627" h="9652" extrusionOk="0">
                  <a:moveTo>
                    <a:pt x="5317" y="0"/>
                  </a:moveTo>
                  <a:cubicBezTo>
                    <a:pt x="4941" y="0"/>
                    <a:pt x="4559" y="44"/>
                    <a:pt x="4177" y="137"/>
                  </a:cubicBezTo>
                  <a:cubicBezTo>
                    <a:pt x="1587" y="755"/>
                    <a:pt x="0" y="3361"/>
                    <a:pt x="618" y="5959"/>
                  </a:cubicBezTo>
                  <a:cubicBezTo>
                    <a:pt x="1153" y="8171"/>
                    <a:pt x="3133" y="9652"/>
                    <a:pt x="5312" y="9652"/>
                  </a:cubicBezTo>
                  <a:cubicBezTo>
                    <a:pt x="5685" y="9652"/>
                    <a:pt x="6063" y="9608"/>
                    <a:pt x="6441" y="9518"/>
                  </a:cubicBezTo>
                  <a:cubicBezTo>
                    <a:pt x="9031" y="8892"/>
                    <a:pt x="10626" y="6285"/>
                    <a:pt x="10000" y="3695"/>
                  </a:cubicBezTo>
                  <a:cubicBezTo>
                    <a:pt x="9472" y="1486"/>
                    <a:pt x="7498" y="0"/>
                    <a:pt x="5317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676;p42">
              <a:extLst>
                <a:ext uri="{FF2B5EF4-FFF2-40B4-BE49-F238E27FC236}">
                  <a16:creationId xmlns:a16="http://schemas.microsoft.com/office/drawing/2014/main" id="{57DEE22A-6275-E4DE-32B3-D2B0A21E9D76}"/>
                </a:ext>
              </a:extLst>
            </p:cNvPr>
            <p:cNvSpPr/>
            <p:nvPr/>
          </p:nvSpPr>
          <p:spPr>
            <a:xfrm>
              <a:off x="6836025" y="1404975"/>
              <a:ext cx="278625" cy="254000"/>
            </a:xfrm>
            <a:custGeom>
              <a:avLst/>
              <a:gdLst/>
              <a:ahLst/>
              <a:cxnLst/>
              <a:rect l="l" t="t" r="r" b="b"/>
              <a:pathLst>
                <a:path w="11145" h="10160" extrusionOk="0">
                  <a:moveTo>
                    <a:pt x="5572" y="1"/>
                  </a:moveTo>
                  <a:cubicBezTo>
                    <a:pt x="4273" y="1"/>
                    <a:pt x="2974" y="498"/>
                    <a:pt x="1980" y="1492"/>
                  </a:cubicBezTo>
                  <a:cubicBezTo>
                    <a:pt x="0" y="3472"/>
                    <a:pt x="0" y="6688"/>
                    <a:pt x="1980" y="8668"/>
                  </a:cubicBezTo>
                  <a:cubicBezTo>
                    <a:pt x="2974" y="9662"/>
                    <a:pt x="4273" y="10159"/>
                    <a:pt x="5572" y="10159"/>
                  </a:cubicBezTo>
                  <a:cubicBezTo>
                    <a:pt x="6871" y="10159"/>
                    <a:pt x="8170" y="9662"/>
                    <a:pt x="9164" y="8668"/>
                  </a:cubicBezTo>
                  <a:cubicBezTo>
                    <a:pt x="11144" y="6688"/>
                    <a:pt x="11144" y="3472"/>
                    <a:pt x="9164" y="1492"/>
                  </a:cubicBezTo>
                  <a:cubicBezTo>
                    <a:pt x="8170" y="498"/>
                    <a:pt x="6871" y="1"/>
                    <a:pt x="5572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677;p42">
              <a:extLst>
                <a:ext uri="{FF2B5EF4-FFF2-40B4-BE49-F238E27FC236}">
                  <a16:creationId xmlns:a16="http://schemas.microsoft.com/office/drawing/2014/main" id="{9E87F794-D000-E158-B29F-F058254AC40C}"/>
                </a:ext>
              </a:extLst>
            </p:cNvPr>
            <p:cNvSpPr/>
            <p:nvPr/>
          </p:nvSpPr>
          <p:spPr>
            <a:xfrm>
              <a:off x="6866500" y="1427225"/>
              <a:ext cx="217650" cy="218275"/>
            </a:xfrm>
            <a:custGeom>
              <a:avLst/>
              <a:gdLst/>
              <a:ahLst/>
              <a:cxnLst/>
              <a:rect l="l" t="t" r="r" b="b"/>
              <a:pathLst>
                <a:path w="8706" h="8731" extrusionOk="0">
                  <a:moveTo>
                    <a:pt x="4353" y="0"/>
                  </a:moveTo>
                  <a:cubicBezTo>
                    <a:pt x="2014" y="0"/>
                    <a:pt x="1" y="1964"/>
                    <a:pt x="1" y="4386"/>
                  </a:cubicBezTo>
                  <a:cubicBezTo>
                    <a:pt x="1" y="6784"/>
                    <a:pt x="1947" y="8730"/>
                    <a:pt x="4353" y="8730"/>
                  </a:cubicBezTo>
                  <a:cubicBezTo>
                    <a:pt x="6759" y="8730"/>
                    <a:pt x="8706" y="6784"/>
                    <a:pt x="8706" y="4386"/>
                  </a:cubicBezTo>
                  <a:cubicBezTo>
                    <a:pt x="8706" y="1964"/>
                    <a:pt x="6692" y="0"/>
                    <a:pt x="4353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678;p42">
              <a:extLst>
                <a:ext uri="{FF2B5EF4-FFF2-40B4-BE49-F238E27FC236}">
                  <a16:creationId xmlns:a16="http://schemas.microsoft.com/office/drawing/2014/main" id="{6763F180-AC5A-DFDB-C72F-FB2A19659FEF}"/>
                </a:ext>
              </a:extLst>
            </p:cNvPr>
            <p:cNvSpPr/>
            <p:nvPr/>
          </p:nvSpPr>
          <p:spPr>
            <a:xfrm>
              <a:off x="6886350" y="1436000"/>
              <a:ext cx="185075" cy="185050"/>
            </a:xfrm>
            <a:custGeom>
              <a:avLst/>
              <a:gdLst/>
              <a:ahLst/>
              <a:cxnLst/>
              <a:rect l="l" t="t" r="r" b="b"/>
              <a:pathLst>
                <a:path w="7403" h="7402" extrusionOk="0">
                  <a:moveTo>
                    <a:pt x="3559" y="7402"/>
                  </a:moveTo>
                  <a:cubicBezTo>
                    <a:pt x="4996" y="7402"/>
                    <a:pt x="6299" y="6533"/>
                    <a:pt x="6851" y="5205"/>
                  </a:cubicBezTo>
                  <a:cubicBezTo>
                    <a:pt x="7402" y="3868"/>
                    <a:pt x="7093" y="2339"/>
                    <a:pt x="6074" y="1320"/>
                  </a:cubicBezTo>
                  <a:cubicBezTo>
                    <a:pt x="5055" y="301"/>
                    <a:pt x="3526" y="0"/>
                    <a:pt x="2197" y="552"/>
                  </a:cubicBezTo>
                  <a:cubicBezTo>
                    <a:pt x="869" y="1103"/>
                    <a:pt x="0" y="2398"/>
                    <a:pt x="0" y="3843"/>
                  </a:cubicBezTo>
                  <a:cubicBezTo>
                    <a:pt x="0" y="5806"/>
                    <a:pt x="1596" y="7394"/>
                    <a:pt x="3559" y="7402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679;p42">
              <a:extLst>
                <a:ext uri="{FF2B5EF4-FFF2-40B4-BE49-F238E27FC236}">
                  <a16:creationId xmlns:a16="http://schemas.microsoft.com/office/drawing/2014/main" id="{71F401F5-B788-E9F3-B099-646E613F331A}"/>
                </a:ext>
              </a:extLst>
            </p:cNvPr>
            <p:cNvSpPr/>
            <p:nvPr/>
          </p:nvSpPr>
          <p:spPr>
            <a:xfrm>
              <a:off x="6938550" y="1482775"/>
              <a:ext cx="85875" cy="86075"/>
            </a:xfrm>
            <a:custGeom>
              <a:avLst/>
              <a:gdLst/>
              <a:ahLst/>
              <a:cxnLst/>
              <a:rect l="l" t="t" r="r" b="b"/>
              <a:pathLst>
                <a:path w="3435" h="3443" extrusionOk="0">
                  <a:moveTo>
                    <a:pt x="1471" y="3442"/>
                  </a:moveTo>
                  <a:cubicBezTo>
                    <a:pt x="2783" y="3442"/>
                    <a:pt x="3434" y="1855"/>
                    <a:pt x="2515" y="928"/>
                  </a:cubicBezTo>
                  <a:cubicBezTo>
                    <a:pt x="1588" y="1"/>
                    <a:pt x="1" y="661"/>
                    <a:pt x="1" y="1972"/>
                  </a:cubicBezTo>
                  <a:cubicBezTo>
                    <a:pt x="1" y="2783"/>
                    <a:pt x="661" y="3434"/>
                    <a:pt x="1471" y="3442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680;p42">
              <a:extLst>
                <a:ext uri="{FF2B5EF4-FFF2-40B4-BE49-F238E27FC236}">
                  <a16:creationId xmlns:a16="http://schemas.microsoft.com/office/drawing/2014/main" id="{0041E012-F674-2CF7-1325-D4D7E19E82C6}"/>
                </a:ext>
              </a:extLst>
            </p:cNvPr>
            <p:cNvSpPr/>
            <p:nvPr/>
          </p:nvSpPr>
          <p:spPr>
            <a:xfrm>
              <a:off x="6945650" y="1502200"/>
              <a:ext cx="59350" cy="59350"/>
            </a:xfrm>
            <a:custGeom>
              <a:avLst/>
              <a:gdLst/>
              <a:ahLst/>
              <a:cxnLst/>
              <a:rect l="l" t="t" r="r" b="b"/>
              <a:pathLst>
                <a:path w="2374" h="2374" extrusionOk="0">
                  <a:moveTo>
                    <a:pt x="1187" y="1"/>
                  </a:moveTo>
                  <a:cubicBezTo>
                    <a:pt x="536" y="1"/>
                    <a:pt x="1" y="535"/>
                    <a:pt x="1" y="1187"/>
                  </a:cubicBezTo>
                  <a:cubicBezTo>
                    <a:pt x="1" y="1847"/>
                    <a:pt x="536" y="2373"/>
                    <a:pt x="1187" y="2373"/>
                  </a:cubicBezTo>
                  <a:cubicBezTo>
                    <a:pt x="1839" y="2373"/>
                    <a:pt x="2373" y="1847"/>
                    <a:pt x="2373" y="1187"/>
                  </a:cubicBezTo>
                  <a:cubicBezTo>
                    <a:pt x="2373" y="535"/>
                    <a:pt x="1839" y="1"/>
                    <a:pt x="1187" y="1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681;p42">
              <a:extLst>
                <a:ext uri="{FF2B5EF4-FFF2-40B4-BE49-F238E27FC236}">
                  <a16:creationId xmlns:a16="http://schemas.microsoft.com/office/drawing/2014/main" id="{62F66281-469E-3D3E-3AFA-DFC0A3CF4D3E}"/>
                </a:ext>
              </a:extLst>
            </p:cNvPr>
            <p:cNvSpPr/>
            <p:nvPr/>
          </p:nvSpPr>
          <p:spPr>
            <a:xfrm>
              <a:off x="6936900" y="1354325"/>
              <a:ext cx="76875" cy="65000"/>
            </a:xfrm>
            <a:custGeom>
              <a:avLst/>
              <a:gdLst/>
              <a:ahLst/>
              <a:cxnLst/>
              <a:rect l="l" t="t" r="r" b="b"/>
              <a:pathLst>
                <a:path w="3075" h="2600" extrusionOk="0">
                  <a:moveTo>
                    <a:pt x="2281" y="2499"/>
                  </a:moveTo>
                  <a:lnTo>
                    <a:pt x="3074" y="569"/>
                  </a:lnTo>
                  <a:cubicBezTo>
                    <a:pt x="3074" y="569"/>
                    <a:pt x="2757" y="1"/>
                    <a:pt x="1487" y="68"/>
                  </a:cubicBezTo>
                  <a:cubicBezTo>
                    <a:pt x="217" y="126"/>
                    <a:pt x="0" y="544"/>
                    <a:pt x="0" y="544"/>
                  </a:cubicBezTo>
                  <a:lnTo>
                    <a:pt x="702" y="2599"/>
                  </a:ln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682;p42">
              <a:extLst>
                <a:ext uri="{FF2B5EF4-FFF2-40B4-BE49-F238E27FC236}">
                  <a16:creationId xmlns:a16="http://schemas.microsoft.com/office/drawing/2014/main" id="{57717429-B028-2D19-AEB2-7FCBD0E0ADB7}"/>
                </a:ext>
              </a:extLst>
            </p:cNvPr>
            <p:cNvSpPr/>
            <p:nvPr/>
          </p:nvSpPr>
          <p:spPr>
            <a:xfrm>
              <a:off x="6937100" y="1357675"/>
              <a:ext cx="71025" cy="61650"/>
            </a:xfrm>
            <a:custGeom>
              <a:avLst/>
              <a:gdLst/>
              <a:ahLst/>
              <a:cxnLst/>
              <a:rect l="l" t="t" r="r" b="b"/>
              <a:pathLst>
                <a:path w="2841" h="2466" extrusionOk="0">
                  <a:moveTo>
                    <a:pt x="0" y="427"/>
                  </a:moveTo>
                  <a:lnTo>
                    <a:pt x="694" y="2465"/>
                  </a:lnTo>
                  <a:lnTo>
                    <a:pt x="1880" y="2390"/>
                  </a:lnTo>
                  <a:lnTo>
                    <a:pt x="2841" y="34"/>
                  </a:lnTo>
                  <a:cubicBezTo>
                    <a:pt x="2841" y="34"/>
                    <a:pt x="2055" y="1"/>
                    <a:pt x="1187" y="51"/>
                  </a:cubicBezTo>
                  <a:cubicBezTo>
                    <a:pt x="326" y="109"/>
                    <a:pt x="151" y="301"/>
                    <a:pt x="0" y="427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683;p42">
              <a:extLst>
                <a:ext uri="{FF2B5EF4-FFF2-40B4-BE49-F238E27FC236}">
                  <a16:creationId xmlns:a16="http://schemas.microsoft.com/office/drawing/2014/main" id="{F8A3569E-929F-6D2C-B6DD-5CED2092517E}"/>
                </a:ext>
              </a:extLst>
            </p:cNvPr>
            <p:cNvSpPr/>
            <p:nvPr/>
          </p:nvSpPr>
          <p:spPr>
            <a:xfrm>
              <a:off x="6918725" y="1335750"/>
              <a:ext cx="112175" cy="37000"/>
            </a:xfrm>
            <a:custGeom>
              <a:avLst/>
              <a:gdLst/>
              <a:ahLst/>
              <a:cxnLst/>
              <a:rect l="l" t="t" r="r" b="b"/>
              <a:pathLst>
                <a:path w="4487" h="1480" extrusionOk="0">
                  <a:moveTo>
                    <a:pt x="0" y="318"/>
                  </a:moveTo>
                  <a:lnTo>
                    <a:pt x="4486" y="0"/>
                  </a:lnTo>
                  <a:lnTo>
                    <a:pt x="4486" y="1162"/>
                  </a:lnTo>
                  <a:lnTo>
                    <a:pt x="0" y="1479"/>
                  </a:ln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684;p42">
              <a:extLst>
                <a:ext uri="{FF2B5EF4-FFF2-40B4-BE49-F238E27FC236}">
                  <a16:creationId xmlns:a16="http://schemas.microsoft.com/office/drawing/2014/main" id="{C704F4C0-6C2E-470E-8D81-672468426858}"/>
                </a:ext>
              </a:extLst>
            </p:cNvPr>
            <p:cNvSpPr/>
            <p:nvPr/>
          </p:nvSpPr>
          <p:spPr>
            <a:xfrm>
              <a:off x="7652200" y="1307350"/>
              <a:ext cx="62050" cy="30500"/>
            </a:xfrm>
            <a:custGeom>
              <a:avLst/>
              <a:gdLst/>
              <a:ahLst/>
              <a:cxnLst/>
              <a:rect l="l" t="t" r="r" b="b"/>
              <a:pathLst>
                <a:path w="2482" h="1220" extrusionOk="0">
                  <a:moveTo>
                    <a:pt x="1" y="109"/>
                  </a:moveTo>
                  <a:lnTo>
                    <a:pt x="2482" y="0"/>
                  </a:lnTo>
                  <a:lnTo>
                    <a:pt x="2482" y="1111"/>
                  </a:lnTo>
                  <a:lnTo>
                    <a:pt x="1" y="1220"/>
                  </a:ln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685;p42">
              <a:extLst>
                <a:ext uri="{FF2B5EF4-FFF2-40B4-BE49-F238E27FC236}">
                  <a16:creationId xmlns:a16="http://schemas.microsoft.com/office/drawing/2014/main" id="{9CE34F08-D115-013A-7E90-2650855D6994}"/>
                </a:ext>
              </a:extLst>
            </p:cNvPr>
            <p:cNvSpPr/>
            <p:nvPr/>
          </p:nvSpPr>
          <p:spPr>
            <a:xfrm>
              <a:off x="7605850" y="1339100"/>
              <a:ext cx="161675" cy="181500"/>
            </a:xfrm>
            <a:custGeom>
              <a:avLst/>
              <a:gdLst/>
              <a:ahLst/>
              <a:cxnLst/>
              <a:rect l="l" t="t" r="r" b="b"/>
              <a:pathLst>
                <a:path w="6467" h="7260" extrusionOk="0">
                  <a:moveTo>
                    <a:pt x="3108" y="7260"/>
                  </a:moveTo>
                  <a:cubicBezTo>
                    <a:pt x="4369" y="7260"/>
                    <a:pt x="5497" y="6499"/>
                    <a:pt x="5982" y="5338"/>
                  </a:cubicBezTo>
                  <a:cubicBezTo>
                    <a:pt x="6466" y="4177"/>
                    <a:pt x="6199" y="2840"/>
                    <a:pt x="5305" y="1955"/>
                  </a:cubicBezTo>
                  <a:cubicBezTo>
                    <a:pt x="3350" y="0"/>
                    <a:pt x="0" y="1387"/>
                    <a:pt x="0" y="4152"/>
                  </a:cubicBezTo>
                  <a:cubicBezTo>
                    <a:pt x="8" y="5865"/>
                    <a:pt x="1395" y="7260"/>
                    <a:pt x="3108" y="7260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686;p42">
              <a:extLst>
                <a:ext uri="{FF2B5EF4-FFF2-40B4-BE49-F238E27FC236}">
                  <a16:creationId xmlns:a16="http://schemas.microsoft.com/office/drawing/2014/main" id="{1249C5CB-52DF-A1ED-6C70-85920C5B1A00}"/>
                </a:ext>
              </a:extLst>
            </p:cNvPr>
            <p:cNvSpPr/>
            <p:nvPr/>
          </p:nvSpPr>
          <p:spPr>
            <a:xfrm>
              <a:off x="7601875" y="1334925"/>
              <a:ext cx="170025" cy="170025"/>
            </a:xfrm>
            <a:custGeom>
              <a:avLst/>
              <a:gdLst/>
              <a:ahLst/>
              <a:cxnLst/>
              <a:rect l="l" t="t" r="r" b="b"/>
              <a:pathLst>
                <a:path w="6801" h="6801" extrusionOk="0">
                  <a:moveTo>
                    <a:pt x="3267" y="6800"/>
                  </a:moveTo>
                  <a:cubicBezTo>
                    <a:pt x="4595" y="6800"/>
                    <a:pt x="5781" y="6007"/>
                    <a:pt x="6291" y="4778"/>
                  </a:cubicBezTo>
                  <a:cubicBezTo>
                    <a:pt x="6801" y="3559"/>
                    <a:pt x="6516" y="2155"/>
                    <a:pt x="5581" y="1220"/>
                  </a:cubicBezTo>
                  <a:cubicBezTo>
                    <a:pt x="4645" y="284"/>
                    <a:pt x="3242" y="0"/>
                    <a:pt x="2022" y="510"/>
                  </a:cubicBezTo>
                  <a:cubicBezTo>
                    <a:pt x="794" y="1011"/>
                    <a:pt x="0" y="2205"/>
                    <a:pt x="0" y="3534"/>
                  </a:cubicBezTo>
                  <a:cubicBezTo>
                    <a:pt x="0" y="5330"/>
                    <a:pt x="1462" y="6800"/>
                    <a:pt x="3267" y="6800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687;p42">
              <a:extLst>
                <a:ext uri="{FF2B5EF4-FFF2-40B4-BE49-F238E27FC236}">
                  <a16:creationId xmlns:a16="http://schemas.microsoft.com/office/drawing/2014/main" id="{9D6F8207-5382-2DC4-EA38-4895315D8ECE}"/>
                </a:ext>
              </a:extLst>
            </p:cNvPr>
            <p:cNvSpPr/>
            <p:nvPr/>
          </p:nvSpPr>
          <p:spPr>
            <a:xfrm>
              <a:off x="7588725" y="1355375"/>
              <a:ext cx="165000" cy="146850"/>
            </a:xfrm>
            <a:custGeom>
              <a:avLst/>
              <a:gdLst/>
              <a:ahLst/>
              <a:cxnLst/>
              <a:rect l="l" t="t" r="r" b="b"/>
              <a:pathLst>
                <a:path w="6600" h="5874" extrusionOk="0">
                  <a:moveTo>
                    <a:pt x="3793" y="17"/>
                  </a:moveTo>
                  <a:cubicBezTo>
                    <a:pt x="1278" y="1"/>
                    <a:pt x="0" y="3033"/>
                    <a:pt x="1779" y="4821"/>
                  </a:cubicBezTo>
                  <a:cubicBezTo>
                    <a:pt x="2581" y="5631"/>
                    <a:pt x="3793" y="5874"/>
                    <a:pt x="4854" y="5439"/>
                  </a:cubicBezTo>
                  <a:cubicBezTo>
                    <a:pt x="5906" y="5005"/>
                    <a:pt x="6600" y="3977"/>
                    <a:pt x="6600" y="2833"/>
                  </a:cubicBezTo>
                  <a:cubicBezTo>
                    <a:pt x="6583" y="1287"/>
                    <a:pt x="5338" y="34"/>
                    <a:pt x="3793" y="17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688;p42">
              <a:extLst>
                <a:ext uri="{FF2B5EF4-FFF2-40B4-BE49-F238E27FC236}">
                  <a16:creationId xmlns:a16="http://schemas.microsoft.com/office/drawing/2014/main" id="{DED7CEF4-7565-3E9A-5D8C-0459AFA94B0A}"/>
                </a:ext>
              </a:extLst>
            </p:cNvPr>
            <p:cNvSpPr/>
            <p:nvPr/>
          </p:nvSpPr>
          <p:spPr>
            <a:xfrm>
              <a:off x="7657625" y="1399500"/>
              <a:ext cx="52025" cy="47375"/>
            </a:xfrm>
            <a:custGeom>
              <a:avLst/>
              <a:gdLst/>
              <a:ahLst/>
              <a:cxnLst/>
              <a:rect l="l" t="t" r="r" b="b"/>
              <a:pathLst>
                <a:path w="2081" h="1895" extrusionOk="0">
                  <a:moveTo>
                    <a:pt x="1038" y="0"/>
                  </a:moveTo>
                  <a:cubicBezTo>
                    <a:pt x="794" y="0"/>
                    <a:pt x="552" y="94"/>
                    <a:pt x="368" y="282"/>
                  </a:cubicBezTo>
                  <a:cubicBezTo>
                    <a:pt x="1" y="650"/>
                    <a:pt x="1" y="1251"/>
                    <a:pt x="368" y="1619"/>
                  </a:cubicBezTo>
                  <a:cubicBezTo>
                    <a:pt x="552" y="1803"/>
                    <a:pt x="794" y="1895"/>
                    <a:pt x="1038" y="1895"/>
                  </a:cubicBezTo>
                  <a:cubicBezTo>
                    <a:pt x="1281" y="1895"/>
                    <a:pt x="1525" y="1803"/>
                    <a:pt x="1713" y="1619"/>
                  </a:cubicBezTo>
                  <a:cubicBezTo>
                    <a:pt x="2081" y="1251"/>
                    <a:pt x="2081" y="650"/>
                    <a:pt x="1713" y="282"/>
                  </a:cubicBezTo>
                  <a:cubicBezTo>
                    <a:pt x="1525" y="94"/>
                    <a:pt x="1281" y="0"/>
                    <a:pt x="1038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689;p42">
              <a:extLst>
                <a:ext uri="{FF2B5EF4-FFF2-40B4-BE49-F238E27FC236}">
                  <a16:creationId xmlns:a16="http://schemas.microsoft.com/office/drawing/2014/main" id="{61117081-95A7-5B00-F6FA-7BC6E249BA4A}"/>
                </a:ext>
              </a:extLst>
            </p:cNvPr>
            <p:cNvSpPr/>
            <p:nvPr/>
          </p:nvSpPr>
          <p:spPr>
            <a:xfrm>
              <a:off x="7664525" y="1397575"/>
              <a:ext cx="44725" cy="44700"/>
            </a:xfrm>
            <a:custGeom>
              <a:avLst/>
              <a:gdLst/>
              <a:ahLst/>
              <a:cxnLst/>
              <a:rect l="l" t="t" r="r" b="b"/>
              <a:pathLst>
                <a:path w="1789" h="1788" extrusionOk="0">
                  <a:moveTo>
                    <a:pt x="761" y="1788"/>
                  </a:moveTo>
                  <a:cubicBezTo>
                    <a:pt x="1446" y="1788"/>
                    <a:pt x="1788" y="961"/>
                    <a:pt x="1304" y="485"/>
                  </a:cubicBezTo>
                  <a:cubicBezTo>
                    <a:pt x="819" y="0"/>
                    <a:pt x="1" y="343"/>
                    <a:pt x="1" y="1028"/>
                  </a:cubicBezTo>
                  <a:cubicBezTo>
                    <a:pt x="1" y="1445"/>
                    <a:pt x="343" y="1788"/>
                    <a:pt x="761" y="1788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690;p42">
              <a:extLst>
                <a:ext uri="{FF2B5EF4-FFF2-40B4-BE49-F238E27FC236}">
                  <a16:creationId xmlns:a16="http://schemas.microsoft.com/office/drawing/2014/main" id="{409D4716-1331-15C6-E409-CD3A7712E0A4}"/>
                </a:ext>
              </a:extLst>
            </p:cNvPr>
            <p:cNvSpPr/>
            <p:nvPr/>
          </p:nvSpPr>
          <p:spPr>
            <a:xfrm>
              <a:off x="7658875" y="1308400"/>
              <a:ext cx="49525" cy="41775"/>
            </a:xfrm>
            <a:custGeom>
              <a:avLst/>
              <a:gdLst/>
              <a:ahLst/>
              <a:cxnLst/>
              <a:rect l="l" t="t" r="r" b="b"/>
              <a:pathLst>
                <a:path w="1981" h="1671" extrusionOk="0">
                  <a:moveTo>
                    <a:pt x="1471" y="1612"/>
                  </a:moveTo>
                  <a:lnTo>
                    <a:pt x="1981" y="368"/>
                  </a:lnTo>
                  <a:cubicBezTo>
                    <a:pt x="1981" y="368"/>
                    <a:pt x="1772" y="0"/>
                    <a:pt x="962" y="42"/>
                  </a:cubicBezTo>
                  <a:cubicBezTo>
                    <a:pt x="151" y="84"/>
                    <a:pt x="1" y="343"/>
                    <a:pt x="1" y="343"/>
                  </a:cubicBezTo>
                  <a:lnTo>
                    <a:pt x="452" y="1671"/>
                  </a:ln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691;p42">
              <a:extLst>
                <a:ext uri="{FF2B5EF4-FFF2-40B4-BE49-F238E27FC236}">
                  <a16:creationId xmlns:a16="http://schemas.microsoft.com/office/drawing/2014/main" id="{9CD41311-2F6D-F77E-FF26-D87BE950F016}"/>
                </a:ext>
              </a:extLst>
            </p:cNvPr>
            <p:cNvSpPr/>
            <p:nvPr/>
          </p:nvSpPr>
          <p:spPr>
            <a:xfrm>
              <a:off x="7659100" y="1310275"/>
              <a:ext cx="41575" cy="39900"/>
            </a:xfrm>
            <a:custGeom>
              <a:avLst/>
              <a:gdLst/>
              <a:ahLst/>
              <a:cxnLst/>
              <a:rect l="l" t="t" r="r" b="b"/>
              <a:pathLst>
                <a:path w="1663" h="1596" extrusionOk="0">
                  <a:moveTo>
                    <a:pt x="0" y="284"/>
                  </a:moveTo>
                  <a:lnTo>
                    <a:pt x="443" y="1596"/>
                  </a:lnTo>
                  <a:lnTo>
                    <a:pt x="1203" y="1554"/>
                  </a:lnTo>
                  <a:lnTo>
                    <a:pt x="1663" y="376"/>
                  </a:lnTo>
                  <a:cubicBezTo>
                    <a:pt x="1663" y="376"/>
                    <a:pt x="1421" y="0"/>
                    <a:pt x="761" y="42"/>
                  </a:cubicBezTo>
                  <a:cubicBezTo>
                    <a:pt x="309" y="75"/>
                    <a:pt x="92" y="201"/>
                    <a:pt x="0" y="284"/>
                  </a:cubicBez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692;p42">
              <a:extLst>
                <a:ext uri="{FF2B5EF4-FFF2-40B4-BE49-F238E27FC236}">
                  <a16:creationId xmlns:a16="http://schemas.microsoft.com/office/drawing/2014/main" id="{D703BAF6-BD97-114E-49F9-70FC7C231435}"/>
                </a:ext>
              </a:extLst>
            </p:cNvPr>
            <p:cNvSpPr/>
            <p:nvPr/>
          </p:nvSpPr>
          <p:spPr>
            <a:xfrm>
              <a:off x="7647200" y="1296475"/>
              <a:ext cx="72275" cy="23625"/>
            </a:xfrm>
            <a:custGeom>
              <a:avLst/>
              <a:gdLst/>
              <a:ahLst/>
              <a:cxnLst/>
              <a:rect l="l" t="t" r="r" b="b"/>
              <a:pathLst>
                <a:path w="2891" h="945" extrusionOk="0">
                  <a:moveTo>
                    <a:pt x="0" y="201"/>
                  </a:moveTo>
                  <a:lnTo>
                    <a:pt x="2891" y="1"/>
                  </a:lnTo>
                  <a:lnTo>
                    <a:pt x="2891" y="744"/>
                  </a:lnTo>
                  <a:lnTo>
                    <a:pt x="0" y="945"/>
                  </a:lnTo>
                  <a:close/>
                </a:path>
              </a:pathLst>
            </a:cu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88" name="Picture 8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3716" y="1107147"/>
            <a:ext cx="8176969" cy="5196671"/>
          </a:xfrm>
          <a:prstGeom prst="rect">
            <a:avLst/>
          </a:prstGeom>
        </p:spPr>
      </p:pic>
      <p:pic>
        <p:nvPicPr>
          <p:cNvPr id="89" name="Picture 8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790" y="2529363"/>
            <a:ext cx="8911846" cy="6656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575366"/>
      </p:ext>
    </p:extLst>
  </p:cSld>
  <p:clrMapOvr>
    <a:masterClrMapping/>
  </p:clrMapOvr>
</p:sld>
</file>

<file path=ppt/theme/theme1.xml><?xml version="1.0" encoding="utf-8"?>
<a:theme xmlns:a="http://schemas.openxmlformats.org/drawingml/2006/main" name="Navigating Airports and Connections App Pitch Deck Presentation">
  <a:themeElements>
    <a:clrScheme name="Office">
      <a:dk1>
        <a:srgbClr val="000000"/>
      </a:dk1>
      <a:lt1>
        <a:srgbClr val="FFFFFF"/>
      </a:lt1>
      <a:dk2>
        <a:srgbClr val="0F1A38"/>
      </a:dk2>
      <a:lt2>
        <a:srgbClr val="1E3B62"/>
      </a:lt2>
      <a:accent1>
        <a:srgbClr val="70ABF1"/>
      </a:accent1>
      <a:accent2>
        <a:srgbClr val="9BC4F5"/>
      </a:accent2>
      <a:accent3>
        <a:srgbClr val="B0D4F8"/>
      </a:accent3>
      <a:accent4>
        <a:srgbClr val="F8FDFF"/>
      </a:accent4>
      <a:accent5>
        <a:srgbClr val="FFFFFF"/>
      </a:accent5>
      <a:accent6>
        <a:srgbClr val="888888"/>
      </a:accent6>
      <a:hlink>
        <a:srgbClr val="FFFF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582</TotalTime>
  <Words>476</Words>
  <Application>Microsoft Office PowerPoint</Application>
  <PresentationFormat>Custom</PresentationFormat>
  <Paragraphs>61</Paragraphs>
  <Slides>21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Calibri</vt:lpstr>
      <vt:lpstr>Wingdings</vt:lpstr>
      <vt:lpstr>Times New Roman</vt:lpstr>
      <vt:lpstr>Arial</vt:lpstr>
      <vt:lpstr>Montserrat</vt:lpstr>
      <vt:lpstr>Navigating Airports and Connections App Pitch Deck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Yesaswini Somasekhar</dc:creator>
  <cp:lastModifiedBy>user</cp:lastModifiedBy>
  <cp:revision>32</cp:revision>
  <dcterms:modified xsi:type="dcterms:W3CDTF">2025-06-08T06:07:43Z</dcterms:modified>
</cp:coreProperties>
</file>