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ew2\OneDrive\Documents\tamilmathi.naanmudhalv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</c:v>
              </c:pt>
              <c:pt idx="1">
                <c:v>6</c:v>
              </c:pt>
              <c:pt idx="2">
                <c:v>9</c:v>
              </c:pt>
              <c:pt idx="3">
                <c:v>8</c:v>
              </c:pt>
              <c:pt idx="4">
                <c:v>9</c:v>
              </c:pt>
              <c:pt idx="5">
                <c:v>9</c:v>
              </c:pt>
              <c:pt idx="6">
                <c:v>8</c:v>
              </c:pt>
              <c:pt idx="7">
                <c:v>7</c:v>
              </c:pt>
              <c:pt idx="8">
                <c:v>3</c:v>
              </c:pt>
              <c:pt idx="9">
                <c:v>6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A0-4989-85CA-49B1DFBBCAF5}"/>
            </c:ext>
          </c:extLst>
        </c:ser>
        <c:ser>
          <c:idx val="1"/>
          <c:order val="1"/>
          <c:tx>
            <c:v>LOW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6</c:v>
              </c:pt>
              <c:pt idx="1">
                <c:v>17</c:v>
              </c:pt>
              <c:pt idx="2">
                <c:v>14</c:v>
              </c:pt>
              <c:pt idx="3">
                <c:v>15</c:v>
              </c:pt>
              <c:pt idx="4">
                <c:v>18</c:v>
              </c:pt>
              <c:pt idx="5">
                <c:v>8</c:v>
              </c:pt>
              <c:pt idx="6">
                <c:v>10</c:v>
              </c:pt>
              <c:pt idx="7">
                <c:v>15</c:v>
              </c:pt>
              <c:pt idx="8">
                <c:v>14</c:v>
              </c:pt>
              <c:pt idx="9">
                <c:v>13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4A0-4989-85CA-49B1DFBBCAF5}"/>
            </c:ext>
          </c:extLst>
        </c:ser>
        <c:ser>
          <c:idx val="2"/>
          <c:order val="2"/>
          <c:tx>
            <c:v>MED</c:v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26</c:v>
              </c:pt>
              <c:pt idx="1">
                <c:v>22</c:v>
              </c:pt>
              <c:pt idx="2">
                <c:v>24</c:v>
              </c:pt>
              <c:pt idx="3">
                <c:v>31</c:v>
              </c:pt>
              <c:pt idx="4">
                <c:v>30</c:v>
              </c:pt>
              <c:pt idx="5">
                <c:v>23</c:v>
              </c:pt>
              <c:pt idx="6">
                <c:v>19</c:v>
              </c:pt>
              <c:pt idx="7">
                <c:v>30</c:v>
              </c:pt>
              <c:pt idx="8">
                <c:v>25</c:v>
              </c:pt>
              <c:pt idx="9">
                <c:v>33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4A0-4989-85CA-49B1DFBBCAF5}"/>
            </c:ext>
          </c:extLst>
        </c:ser>
        <c:ser>
          <c:idx val="3"/>
          <c:order val="3"/>
          <c:tx>
            <c:v>VERY HIGH</c:v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</c:v>
              </c:pt>
              <c:pt idx="1">
                <c:v>3</c:v>
              </c:pt>
              <c:pt idx="2">
                <c:v>5</c:v>
              </c:pt>
              <c:pt idx="3">
                <c:v>3</c:v>
              </c:pt>
              <c:pt idx="4">
                <c:v>7</c:v>
              </c:pt>
              <c:pt idx="5">
                <c:v>7</c:v>
              </c:pt>
              <c:pt idx="6">
                <c:v>5</c:v>
              </c:pt>
              <c:pt idx="7">
                <c:v>5</c:v>
              </c:pt>
              <c:pt idx="8">
                <c:v>9</c:v>
              </c:pt>
              <c:pt idx="9">
                <c:v>6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F4A0-4989-85CA-49B1DFBBCA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860444256"/>
        <c:axId val="1860451872"/>
      </c:barChart>
      <c:catAx>
        <c:axId val="186044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451872"/>
        <c:crosses val="autoZero"/>
        <c:auto val="1"/>
        <c:lblAlgn val="ctr"/>
        <c:lblOffset val="100"/>
        <c:noMultiLvlLbl val="0"/>
      </c:catAx>
      <c:valAx>
        <c:axId val="1860451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44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215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455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 smtClean="0">
                <a:solidFill>
                  <a:srgbClr val="000000"/>
                </a:solidFill>
                <a:latin typeface="Calibri"/>
              </a:rPr>
              <a:t>NO:5E2F1E479D0ECCE8CA446C3FA</a:t>
            </a:r>
            <a:endParaRPr lang="en-IN" sz="2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latin typeface="Bodoni MT"/>
              </a:rPr>
              <a:t>ROSHINI.R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BCOM (GENERAL)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526464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 smtClean="0">
                <a:latin typeface="Bodoni MT"/>
              </a:rPr>
              <a:t>ST.ANNES ARTS AND SCIENCE COLLEGE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401781"/>
              </p:ext>
            </p:extLst>
          </p:nvPr>
        </p:nvGraphicFramePr>
        <p:xfrm>
          <a:off x="2011680" y="1674055"/>
          <a:ext cx="6091311" cy="3277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 smtClean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 smtClean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434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HP</cp:lastModifiedBy>
  <cp:revision>36</cp:revision>
  <dcterms:created xsi:type="dcterms:W3CDTF">2024-03-29T15:07:22Z</dcterms:created>
  <dcterms:modified xsi:type="dcterms:W3CDTF">2024-08-31T06:32:47Z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