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9" d="100"/>
          <a:sy n="7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1605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102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8999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56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278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59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459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70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0193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031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0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6940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783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546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6236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2453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9664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78923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84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1627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300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0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65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913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2707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053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241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8/31/2024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476256" y="3072210"/>
            <a:ext cx="10844212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ROSHINI 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3122181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268FEC0D813927486244619DA4F4087E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	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51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918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843524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436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386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164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7902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2420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9968715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57287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143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8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49</cp:revision>
  <dcterms:created xsi:type="dcterms:W3CDTF">2024-03-29T15:07:22Z</dcterms:created>
  <dcterms:modified xsi:type="dcterms:W3CDTF">2024-08-31T00:53:17Z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