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CUSTOMER BUYING BEHAVIOUR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MODEL TO UNDERSTAND FACTORS THAT INFLUENCE BUYING BEHAVIOUR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blue and white bar chart&#10;&#10;Description automatically generated">
            <a:extLst>
              <a:ext uri="{FF2B5EF4-FFF2-40B4-BE49-F238E27FC236}">
                <a16:creationId xmlns:a16="http://schemas.microsoft.com/office/drawing/2014/main" id="{9047ED8A-05EF-440E-B146-9385734D9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" y="3083838"/>
            <a:ext cx="4954693" cy="2725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8BC58-9C04-4CC9-A687-9876DBB4BA5B}"/>
              </a:ext>
            </a:extLst>
          </p:cNvPr>
          <p:cNvSpPr txBox="1"/>
          <p:nvPr/>
        </p:nvSpPr>
        <p:spPr>
          <a:xfrm>
            <a:off x="6354871" y="2827419"/>
            <a:ext cx="5029200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Trained the data set with random forest </a:t>
            </a:r>
            <a:r>
              <a:rPr lang="en-US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Classifer</a:t>
            </a:r>
            <a:r>
              <a:rPr lang="en-US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and received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: 84.88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 SCORE : 0.558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booking_origin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flight_duration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wants_extra_baggage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length_of_stay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top 5 features which influence Customer buying </a:t>
            </a:r>
            <a:r>
              <a:rPr lang="en-US" sz="13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behviour</a:t>
            </a:r>
            <a:r>
              <a:rPr lang="en-US" sz="1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BRITISH AIRWAYS</vt:lpstr>
      <vt:lpstr>PREDICTING MODEL TO UNDERSTAND FACTORS THAT INFLUENCE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Vemula Roshini</cp:lastModifiedBy>
  <cp:revision>2</cp:revision>
  <dcterms:created xsi:type="dcterms:W3CDTF">2022-12-06T11:13:27Z</dcterms:created>
  <dcterms:modified xsi:type="dcterms:W3CDTF">2024-06-01T10:07:15Z</dcterms:modified>
</cp:coreProperties>
</file>