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670FE10-F406-47AF-8AE1-E9BA4C7E25F2}" type="datetimeFigureOut">
              <a:rPr lang="en-GB" smtClean="0"/>
              <a:t>01/06/2024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EA0A55D-C470-4180-A9A7-D5783FBA5981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11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94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602199D-8FBE-4A9E-843E-9F676853F8AF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86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01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4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17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92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72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4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89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670FE10-F406-47AF-8AE1-E9BA4C7E25F2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98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TO GAIN COMPANY INSIGHTS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802342"/>
            <a:ext cx="9404723" cy="712694"/>
          </a:xfrm>
        </p:spPr>
        <p:txBody>
          <a:bodyPr/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CUSTOMER REVIEWS</a:t>
            </a:r>
          </a:p>
        </p:txBody>
      </p:sp>
      <p:pic>
        <p:nvPicPr>
          <p:cNvPr id="5" name="Content Placeholder 4" descr="A pie chart with numbers and a black background&#10;&#10;Description automatically generated">
            <a:extLst>
              <a:ext uri="{FF2B5EF4-FFF2-40B4-BE49-F238E27FC236}">
                <a16:creationId xmlns:a16="http://schemas.microsoft.com/office/drawing/2014/main" id="{565C58D4-CBD4-4B64-AD99-F25134AB4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64" y="3715036"/>
            <a:ext cx="3102909" cy="28642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BDBFB6-F442-4EF7-8FA5-20CD225BB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769" y="2739286"/>
            <a:ext cx="5754077" cy="3316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A4E580-EC22-4ADD-9149-A23F19AD2062}"/>
              </a:ext>
            </a:extLst>
          </p:cNvPr>
          <p:cNvSpPr txBox="1"/>
          <p:nvPr/>
        </p:nvSpPr>
        <p:spPr>
          <a:xfrm>
            <a:off x="753036" y="1710852"/>
            <a:ext cx="43568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Cleaning 1000 reviews given by the customers, we Obtained:</a:t>
            </a:r>
          </a:p>
          <a:p>
            <a:endParaRPr lang="en-US" dirty="0"/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		471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	419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Neutral		110 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5474CE-E39D-4EAF-AAD6-2E4A2D7DD7EC}"/>
              </a:ext>
            </a:extLst>
          </p:cNvPr>
          <p:cNvSpPr txBox="1"/>
          <p:nvPr/>
        </p:nvSpPr>
        <p:spPr>
          <a:xfrm>
            <a:off x="6490447" y="2196353"/>
            <a:ext cx="508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 of keywords obtained in reviews: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</TotalTime>
  <Words>43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Times New Roman</vt:lpstr>
      <vt:lpstr>Tw Cen MT</vt:lpstr>
      <vt:lpstr>Tw Cen MT Condensed</vt:lpstr>
      <vt:lpstr>Wingdings 3</vt:lpstr>
      <vt:lpstr>Integral</vt:lpstr>
      <vt:lpstr>BRITISH AIRWAYS</vt:lpstr>
      <vt:lpstr>INSIGHTS FROM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Vemula Roshini</cp:lastModifiedBy>
  <cp:revision>2</cp:revision>
  <dcterms:created xsi:type="dcterms:W3CDTF">2022-12-06T11:13:27Z</dcterms:created>
  <dcterms:modified xsi:type="dcterms:W3CDTF">2024-06-01T09:28:52Z</dcterms:modified>
</cp:coreProperties>
</file>