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sldIdLst>
    <p:sldId id="272" r:id="rId5"/>
    <p:sldId id="277" r:id="rId6"/>
    <p:sldId id="262" r:id="rId7"/>
    <p:sldId id="290" r:id="rId8"/>
    <p:sldId id="278" r:id="rId9"/>
    <p:sldId id="279" r:id="rId10"/>
    <p:sldId id="280" r:id="rId11"/>
    <p:sldId id="281" r:id="rId12"/>
    <p:sldId id="282" r:id="rId13"/>
    <p:sldId id="283" r:id="rId14"/>
    <p:sldId id="284" r:id="rId15"/>
    <p:sldId id="293" r:id="rId16"/>
    <p:sldId id="285" r:id="rId17"/>
    <p:sldId id="294" r:id="rId18"/>
    <p:sldId id="295" r:id="rId19"/>
    <p:sldId id="296" r:id="rId20"/>
    <p:sldId id="297" r:id="rId21"/>
    <p:sldId id="287" r:id="rId22"/>
    <p:sldId id="288" r:id="rId23"/>
    <p:sldId id="289"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6" autoAdjust="0"/>
    <p:restoredTop sz="94598" autoAdjust="0"/>
  </p:normalViewPr>
  <p:slideViewPr>
    <p:cSldViewPr snapToGrid="0">
      <p:cViewPr varScale="1">
        <p:scale>
          <a:sx n="85" d="100"/>
          <a:sy n="85" d="100"/>
        </p:scale>
        <p:origin x="677" y="53"/>
      </p:cViewPr>
      <p:guideLst>
        <p:guide orient="horz" pos="302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06097-A535-4BE2-A1F1-1795E42DF1B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B85255-0428-420B-8CEB-D4445785DEC2}">
      <dgm:prSet/>
      <dgm:spPr/>
      <dgm:t>
        <a:bodyPr/>
        <a:lstStyle/>
        <a:p>
          <a:r>
            <a:rPr lang="en-US" dirty="0"/>
            <a:t>Dataset</a:t>
          </a:r>
        </a:p>
      </dgm:t>
    </dgm:pt>
    <dgm:pt modelId="{B33B8BFE-BC10-4543-9031-F2C28B4FDD73}" type="parTrans" cxnId="{3B466D6E-C2E8-4141-88CC-08CF626D1AF8}">
      <dgm:prSet/>
      <dgm:spPr/>
      <dgm:t>
        <a:bodyPr/>
        <a:lstStyle/>
        <a:p>
          <a:endParaRPr lang="en-US"/>
        </a:p>
      </dgm:t>
    </dgm:pt>
    <dgm:pt modelId="{158E1006-F1CF-41D7-8301-A140EA3AB4EB}" type="sibTrans" cxnId="{3B466D6E-C2E8-4141-88CC-08CF626D1AF8}">
      <dgm:prSet/>
      <dgm:spPr/>
      <dgm:t>
        <a:bodyPr/>
        <a:lstStyle/>
        <a:p>
          <a:endParaRPr lang="en-US"/>
        </a:p>
      </dgm:t>
    </dgm:pt>
    <dgm:pt modelId="{BFD717B3-77CC-45FC-8B8D-48EEC6DB6D8E}">
      <dgm:prSet/>
      <dgm:spPr/>
      <dgm:t>
        <a:bodyPr/>
        <a:lstStyle/>
        <a:p>
          <a:r>
            <a:rPr lang="en-US" dirty="0"/>
            <a:t>Training set</a:t>
          </a:r>
        </a:p>
      </dgm:t>
    </dgm:pt>
    <dgm:pt modelId="{526C4E99-DE72-4BF1-AC6E-F55BD140898C}" type="parTrans" cxnId="{B56C17C5-CB9F-4B4C-8986-BAEEA22E2EDF}">
      <dgm:prSet/>
      <dgm:spPr/>
      <dgm:t>
        <a:bodyPr/>
        <a:lstStyle/>
        <a:p>
          <a:endParaRPr lang="en-US"/>
        </a:p>
      </dgm:t>
    </dgm:pt>
    <dgm:pt modelId="{62FA7CA5-B6CF-4FE8-BB74-48D54AB2B7BD}" type="sibTrans" cxnId="{B56C17C5-CB9F-4B4C-8986-BAEEA22E2EDF}">
      <dgm:prSet/>
      <dgm:spPr/>
      <dgm:t>
        <a:bodyPr/>
        <a:lstStyle/>
        <a:p>
          <a:endParaRPr lang="en-US"/>
        </a:p>
      </dgm:t>
    </dgm:pt>
    <dgm:pt modelId="{95AA751A-6D44-4A54-9DD6-59BF4E7C0CED}">
      <dgm:prSet/>
      <dgm:spPr/>
      <dgm:t>
        <a:bodyPr/>
        <a:lstStyle/>
        <a:p>
          <a:r>
            <a:rPr lang="en-US" dirty="0"/>
            <a:t>Testing set</a:t>
          </a:r>
        </a:p>
      </dgm:t>
    </dgm:pt>
    <dgm:pt modelId="{AC3D158F-CC8B-46DD-ADCA-1178FD1FF333}" type="parTrans" cxnId="{9A816611-4314-45A3-AE55-9E2A322CD156}">
      <dgm:prSet/>
      <dgm:spPr/>
      <dgm:t>
        <a:bodyPr/>
        <a:lstStyle/>
        <a:p>
          <a:endParaRPr lang="en-US"/>
        </a:p>
      </dgm:t>
    </dgm:pt>
    <dgm:pt modelId="{E6D17048-5CF9-4C79-9A66-0086DEBF2BCC}" type="sibTrans" cxnId="{9A816611-4314-45A3-AE55-9E2A322CD156}">
      <dgm:prSet/>
      <dgm:spPr/>
      <dgm:t>
        <a:bodyPr/>
        <a:lstStyle/>
        <a:p>
          <a:endParaRPr lang="en-US"/>
        </a:p>
      </dgm:t>
    </dgm:pt>
    <dgm:pt modelId="{6A27784B-04E6-4FE4-8EDB-0D51695E8F91}" type="asst">
      <dgm:prSet/>
      <dgm:spPr/>
      <dgm:t>
        <a:bodyPr/>
        <a:lstStyle/>
        <a:p>
          <a:r>
            <a:rPr lang="en-US" dirty="0"/>
            <a:t>Random Forest</a:t>
          </a:r>
        </a:p>
      </dgm:t>
    </dgm:pt>
    <dgm:pt modelId="{69DAA658-E1EF-43AB-B1D3-D818A09A58BF}" type="parTrans" cxnId="{92673348-86F9-43D8-AE37-9949044C48C1}">
      <dgm:prSet/>
      <dgm:spPr/>
      <dgm:t>
        <a:bodyPr/>
        <a:lstStyle/>
        <a:p>
          <a:endParaRPr lang="en-US"/>
        </a:p>
      </dgm:t>
    </dgm:pt>
    <dgm:pt modelId="{DEFF33A4-8C55-4A32-99C8-D7142E56FEAD}" type="sibTrans" cxnId="{92673348-86F9-43D8-AE37-9949044C48C1}">
      <dgm:prSet/>
      <dgm:spPr/>
      <dgm:t>
        <a:bodyPr/>
        <a:lstStyle/>
        <a:p>
          <a:endParaRPr lang="en-US"/>
        </a:p>
      </dgm:t>
    </dgm:pt>
    <dgm:pt modelId="{17D674F3-6832-43FF-9F34-4FD29CAEDFB4}" type="asst">
      <dgm:prSet/>
      <dgm:spPr/>
      <dgm:t>
        <a:bodyPr/>
        <a:lstStyle/>
        <a:p>
          <a:r>
            <a:rPr lang="en-US" dirty="0"/>
            <a:t>KNN</a:t>
          </a:r>
        </a:p>
      </dgm:t>
    </dgm:pt>
    <dgm:pt modelId="{BF11FD35-5F0F-4E6E-80B0-041C52BB5D6C}" type="parTrans" cxnId="{4CF560CD-B755-4CBD-AB09-68E53A403973}">
      <dgm:prSet/>
      <dgm:spPr/>
      <dgm:t>
        <a:bodyPr/>
        <a:lstStyle/>
        <a:p>
          <a:endParaRPr lang="en-US"/>
        </a:p>
      </dgm:t>
    </dgm:pt>
    <dgm:pt modelId="{4DC19E06-9B82-4A50-B250-F75587B98FED}" type="sibTrans" cxnId="{4CF560CD-B755-4CBD-AB09-68E53A403973}">
      <dgm:prSet/>
      <dgm:spPr/>
      <dgm:t>
        <a:bodyPr/>
        <a:lstStyle/>
        <a:p>
          <a:endParaRPr lang="en-US"/>
        </a:p>
      </dgm:t>
    </dgm:pt>
    <dgm:pt modelId="{53D9230E-622C-44A1-8874-6CE4695D17E5}" type="asst">
      <dgm:prSet/>
      <dgm:spPr/>
      <dgm:t>
        <a:bodyPr/>
        <a:lstStyle/>
        <a:p>
          <a:r>
            <a:rPr lang="en-US" dirty="0"/>
            <a:t>Logistic Regression</a:t>
          </a:r>
        </a:p>
      </dgm:t>
    </dgm:pt>
    <dgm:pt modelId="{195FA881-5B3B-4F7E-8653-F5FB382A9824}" type="parTrans" cxnId="{AEFCF612-0FC8-42E3-BF1C-C660890EFA84}">
      <dgm:prSet/>
      <dgm:spPr/>
      <dgm:t>
        <a:bodyPr/>
        <a:lstStyle/>
        <a:p>
          <a:endParaRPr lang="en-US"/>
        </a:p>
      </dgm:t>
    </dgm:pt>
    <dgm:pt modelId="{D48A0AB6-66A4-4578-9AA0-CA515D5B754F}" type="sibTrans" cxnId="{AEFCF612-0FC8-42E3-BF1C-C660890EFA84}">
      <dgm:prSet/>
      <dgm:spPr/>
      <dgm:t>
        <a:bodyPr/>
        <a:lstStyle/>
        <a:p>
          <a:endParaRPr lang="en-US"/>
        </a:p>
      </dgm:t>
    </dgm:pt>
    <dgm:pt modelId="{DA0BC643-AC41-4C43-9B45-EE53413FD2B0}">
      <dgm:prSet/>
      <dgm:spPr/>
      <dgm:t>
        <a:bodyPr/>
        <a:lstStyle/>
        <a:p>
          <a:r>
            <a:rPr lang="en-US" dirty="0"/>
            <a:t>Output</a:t>
          </a:r>
        </a:p>
      </dgm:t>
    </dgm:pt>
    <dgm:pt modelId="{4A90380C-BC3E-42BF-A793-30BA8A1F4C9E}" type="parTrans" cxnId="{F9FE8EB2-435D-47F6-8AF7-0756F46E6207}">
      <dgm:prSet/>
      <dgm:spPr/>
      <dgm:t>
        <a:bodyPr/>
        <a:lstStyle/>
        <a:p>
          <a:endParaRPr lang="en-US"/>
        </a:p>
      </dgm:t>
    </dgm:pt>
    <dgm:pt modelId="{CFE36852-5A32-44F2-B81B-59C92AC942BC}" type="sibTrans" cxnId="{F9FE8EB2-435D-47F6-8AF7-0756F46E6207}">
      <dgm:prSet/>
      <dgm:spPr/>
      <dgm:t>
        <a:bodyPr/>
        <a:lstStyle/>
        <a:p>
          <a:endParaRPr lang="en-US"/>
        </a:p>
      </dgm:t>
    </dgm:pt>
    <dgm:pt modelId="{D3FBF4D3-0FDF-4328-9572-F354D8C52E41}">
      <dgm:prSet/>
      <dgm:spPr/>
      <dgm:t>
        <a:bodyPr/>
        <a:lstStyle/>
        <a:p>
          <a:endParaRPr lang="en-US" dirty="0"/>
        </a:p>
      </dgm:t>
    </dgm:pt>
    <dgm:pt modelId="{234B2DC7-8ACC-4CDF-B7DC-D40DE8669BB8}" type="parTrans" cxnId="{99968D99-4725-4C98-B806-153C65EBF2E9}">
      <dgm:prSet/>
      <dgm:spPr/>
      <dgm:t>
        <a:bodyPr/>
        <a:lstStyle/>
        <a:p>
          <a:endParaRPr lang="en-US"/>
        </a:p>
      </dgm:t>
    </dgm:pt>
    <dgm:pt modelId="{40025F04-B714-4791-B935-E37CA99BEB85}" type="sibTrans" cxnId="{99968D99-4725-4C98-B806-153C65EBF2E9}">
      <dgm:prSet/>
      <dgm:spPr/>
      <dgm:t>
        <a:bodyPr/>
        <a:lstStyle/>
        <a:p>
          <a:endParaRPr lang="en-US"/>
        </a:p>
      </dgm:t>
    </dgm:pt>
    <dgm:pt modelId="{54ECD028-682D-450F-9C6D-C0C0DA750E71}" type="asst">
      <dgm:prSet/>
      <dgm:spPr/>
      <dgm:t>
        <a:bodyPr/>
        <a:lstStyle/>
        <a:p>
          <a:endParaRPr lang="en-US"/>
        </a:p>
      </dgm:t>
    </dgm:pt>
    <dgm:pt modelId="{0911C7F0-3250-4148-A816-8ED4979AA41F}" type="parTrans" cxnId="{BE7E6A9B-BB1F-4CB5-9203-846DCB94C1BB}">
      <dgm:prSet/>
      <dgm:spPr/>
      <dgm:t>
        <a:bodyPr/>
        <a:lstStyle/>
        <a:p>
          <a:endParaRPr lang="en-US"/>
        </a:p>
      </dgm:t>
    </dgm:pt>
    <dgm:pt modelId="{97F76E42-6FA3-4281-B16C-01697D8FFC52}" type="sibTrans" cxnId="{BE7E6A9B-BB1F-4CB5-9203-846DCB94C1BB}">
      <dgm:prSet/>
      <dgm:spPr/>
      <dgm:t>
        <a:bodyPr/>
        <a:lstStyle/>
        <a:p>
          <a:endParaRPr lang="en-US"/>
        </a:p>
      </dgm:t>
    </dgm:pt>
    <dgm:pt modelId="{DC9338C7-7C85-4BBB-81BA-56A450619C49}">
      <dgm:prSet/>
      <dgm:spPr/>
      <dgm:t>
        <a:bodyPr/>
        <a:lstStyle/>
        <a:p>
          <a:endParaRPr lang="en-US"/>
        </a:p>
      </dgm:t>
    </dgm:pt>
    <dgm:pt modelId="{DF46F605-AFB8-4292-B749-045755ADCC77}" type="sibTrans" cxnId="{2DC4E693-AD55-401C-BED7-069A2937C2BD}">
      <dgm:prSet/>
      <dgm:spPr/>
      <dgm:t>
        <a:bodyPr/>
        <a:lstStyle/>
        <a:p>
          <a:endParaRPr lang="en-US"/>
        </a:p>
      </dgm:t>
    </dgm:pt>
    <dgm:pt modelId="{318DCAD0-FEB8-4DFE-A0C0-70063E91CD12}" type="parTrans" cxnId="{2DC4E693-AD55-401C-BED7-069A2937C2BD}">
      <dgm:prSet/>
      <dgm:spPr/>
      <dgm:t>
        <a:bodyPr/>
        <a:lstStyle/>
        <a:p>
          <a:endParaRPr lang="en-US"/>
        </a:p>
      </dgm:t>
    </dgm:pt>
    <dgm:pt modelId="{48649852-04FD-44B4-A373-E709A0853895}" type="pres">
      <dgm:prSet presAssocID="{CB606097-A535-4BE2-A1F1-1795E42DF1B8}" presName="hierChild1" presStyleCnt="0">
        <dgm:presLayoutVars>
          <dgm:orgChart val="1"/>
          <dgm:chPref val="1"/>
          <dgm:dir/>
          <dgm:animOne val="branch"/>
          <dgm:animLvl val="lvl"/>
          <dgm:resizeHandles/>
        </dgm:presLayoutVars>
      </dgm:prSet>
      <dgm:spPr/>
    </dgm:pt>
    <dgm:pt modelId="{C8034CE7-00E4-42D8-A084-8FEEED35E637}" type="pres">
      <dgm:prSet presAssocID="{83B85255-0428-420B-8CEB-D4445785DEC2}" presName="hierRoot1" presStyleCnt="0">
        <dgm:presLayoutVars>
          <dgm:hierBranch val="init"/>
        </dgm:presLayoutVars>
      </dgm:prSet>
      <dgm:spPr/>
    </dgm:pt>
    <dgm:pt modelId="{E3897BBC-0561-43E9-A145-9A6B668BE88F}" type="pres">
      <dgm:prSet presAssocID="{83B85255-0428-420B-8CEB-D4445785DEC2}" presName="rootComposite1" presStyleCnt="0"/>
      <dgm:spPr/>
    </dgm:pt>
    <dgm:pt modelId="{72C77269-1359-40E4-ADA6-C370EE697FD6}" type="pres">
      <dgm:prSet presAssocID="{83B85255-0428-420B-8CEB-D4445785DEC2}" presName="rootText1" presStyleLbl="node0" presStyleIdx="0" presStyleCnt="1" custLinFactNeighborY="-19357">
        <dgm:presLayoutVars>
          <dgm:chPref val="3"/>
        </dgm:presLayoutVars>
      </dgm:prSet>
      <dgm:spPr/>
    </dgm:pt>
    <dgm:pt modelId="{BB6A1FEC-BA85-44B2-B15A-F826B9FC70B2}" type="pres">
      <dgm:prSet presAssocID="{83B85255-0428-420B-8CEB-D4445785DEC2}" presName="rootConnector1" presStyleLbl="node1" presStyleIdx="0" presStyleCnt="0"/>
      <dgm:spPr/>
    </dgm:pt>
    <dgm:pt modelId="{2BC72893-3493-4D95-B2B4-C4EC50EAD5E8}" type="pres">
      <dgm:prSet presAssocID="{83B85255-0428-420B-8CEB-D4445785DEC2}" presName="hierChild2" presStyleCnt="0"/>
      <dgm:spPr/>
    </dgm:pt>
    <dgm:pt modelId="{818C6128-0E40-4826-A6D3-7A957C1F9269}" type="pres">
      <dgm:prSet presAssocID="{526C4E99-DE72-4BF1-AC6E-F55BD140898C}" presName="Name37" presStyleLbl="parChTrans1D2" presStyleIdx="0" presStyleCnt="2"/>
      <dgm:spPr/>
    </dgm:pt>
    <dgm:pt modelId="{800F5718-95C2-431F-B3D8-89CC1A569DE5}" type="pres">
      <dgm:prSet presAssocID="{BFD717B3-77CC-45FC-8B8D-48EEC6DB6D8E}" presName="hierRoot2" presStyleCnt="0">
        <dgm:presLayoutVars>
          <dgm:hierBranch val="init"/>
        </dgm:presLayoutVars>
      </dgm:prSet>
      <dgm:spPr/>
    </dgm:pt>
    <dgm:pt modelId="{FB396B87-79FA-4AD2-8B66-0B71D4B8CBE5}" type="pres">
      <dgm:prSet presAssocID="{BFD717B3-77CC-45FC-8B8D-48EEC6DB6D8E}" presName="rootComposite" presStyleCnt="0"/>
      <dgm:spPr/>
    </dgm:pt>
    <dgm:pt modelId="{FD1CAE6A-E6C6-4CAA-805F-34346FCBA349}" type="pres">
      <dgm:prSet presAssocID="{BFD717B3-77CC-45FC-8B8D-48EEC6DB6D8E}" presName="rootText" presStyleLbl="node2" presStyleIdx="0" presStyleCnt="2" custLinFactNeighborX="54063" custLinFactNeighborY="-6452">
        <dgm:presLayoutVars>
          <dgm:chPref val="3"/>
        </dgm:presLayoutVars>
      </dgm:prSet>
      <dgm:spPr/>
    </dgm:pt>
    <dgm:pt modelId="{F4A6B5CE-D288-48D5-8885-651D4AAF3260}" type="pres">
      <dgm:prSet presAssocID="{BFD717B3-77CC-45FC-8B8D-48EEC6DB6D8E}" presName="rootConnector" presStyleLbl="node2" presStyleIdx="0" presStyleCnt="2"/>
      <dgm:spPr/>
    </dgm:pt>
    <dgm:pt modelId="{EE07D2DC-4347-4DF6-9B4C-6896CF292E88}" type="pres">
      <dgm:prSet presAssocID="{BFD717B3-77CC-45FC-8B8D-48EEC6DB6D8E}" presName="hierChild4" presStyleCnt="0"/>
      <dgm:spPr/>
    </dgm:pt>
    <dgm:pt modelId="{06056050-4A5D-4078-8F19-4CD4A417BFE9}" type="pres">
      <dgm:prSet presAssocID="{BFD717B3-77CC-45FC-8B8D-48EEC6DB6D8E}" presName="hierChild5" presStyleCnt="0"/>
      <dgm:spPr/>
    </dgm:pt>
    <dgm:pt modelId="{815EA574-33BC-44EA-BB8F-924E5106B29A}" type="pres">
      <dgm:prSet presAssocID="{195FA881-5B3B-4F7E-8653-F5FB382A9824}" presName="Name111" presStyleLbl="parChTrans1D3" presStyleIdx="0" presStyleCnt="4"/>
      <dgm:spPr/>
    </dgm:pt>
    <dgm:pt modelId="{7D79B2DF-41D1-4445-9282-41942BB783F1}" type="pres">
      <dgm:prSet presAssocID="{53D9230E-622C-44A1-8874-6CE4695D17E5}" presName="hierRoot3" presStyleCnt="0">
        <dgm:presLayoutVars>
          <dgm:hierBranch val="init"/>
        </dgm:presLayoutVars>
      </dgm:prSet>
      <dgm:spPr/>
    </dgm:pt>
    <dgm:pt modelId="{CAB5EB1F-453B-4A9B-8F9D-EF913F889278}" type="pres">
      <dgm:prSet presAssocID="{53D9230E-622C-44A1-8874-6CE4695D17E5}" presName="rootComposite3" presStyleCnt="0"/>
      <dgm:spPr/>
    </dgm:pt>
    <dgm:pt modelId="{A608FD72-6065-44B0-B41A-F646E88568A3}" type="pres">
      <dgm:prSet presAssocID="{53D9230E-622C-44A1-8874-6CE4695D17E5}" presName="rootText3" presStyleLbl="asst2" presStyleIdx="0" presStyleCnt="4" custLinFactX="10493" custLinFactNeighborX="100000" custLinFactNeighborY="-10518">
        <dgm:presLayoutVars>
          <dgm:chPref val="3"/>
        </dgm:presLayoutVars>
      </dgm:prSet>
      <dgm:spPr/>
    </dgm:pt>
    <dgm:pt modelId="{0BFA2052-3B58-46B0-B3FF-DF6D0C696BB0}" type="pres">
      <dgm:prSet presAssocID="{53D9230E-622C-44A1-8874-6CE4695D17E5}" presName="rootConnector3" presStyleLbl="asst2" presStyleIdx="0" presStyleCnt="4"/>
      <dgm:spPr/>
    </dgm:pt>
    <dgm:pt modelId="{E610282F-D91D-4357-B140-CFFF6D5E6C15}" type="pres">
      <dgm:prSet presAssocID="{53D9230E-622C-44A1-8874-6CE4695D17E5}" presName="hierChild6" presStyleCnt="0"/>
      <dgm:spPr/>
    </dgm:pt>
    <dgm:pt modelId="{C7208C59-6990-4DF3-868E-EA1BDAFECE21}" type="pres">
      <dgm:prSet presAssocID="{234B2DC7-8ACC-4CDF-B7DC-D40DE8669BB8}" presName="Name37" presStyleLbl="parChTrans1D4" presStyleIdx="0" presStyleCnt="3"/>
      <dgm:spPr/>
    </dgm:pt>
    <dgm:pt modelId="{3C9D8306-41A4-418A-BEC8-FEE8881AF47C}" type="pres">
      <dgm:prSet presAssocID="{D3FBF4D3-0FDF-4328-9572-F354D8C52E41}" presName="hierRoot2" presStyleCnt="0">
        <dgm:presLayoutVars>
          <dgm:hierBranch val="init"/>
        </dgm:presLayoutVars>
      </dgm:prSet>
      <dgm:spPr/>
    </dgm:pt>
    <dgm:pt modelId="{F730810A-BA54-4780-96FC-FF4DF0929F23}" type="pres">
      <dgm:prSet presAssocID="{D3FBF4D3-0FDF-4328-9572-F354D8C52E41}" presName="rootComposite" presStyleCnt="0"/>
      <dgm:spPr/>
    </dgm:pt>
    <dgm:pt modelId="{80C76C5F-9621-4B64-881D-79BA95371C99}" type="pres">
      <dgm:prSet presAssocID="{D3FBF4D3-0FDF-4328-9572-F354D8C52E41}" presName="rootText" presStyleLbl="node4" presStyleIdx="0" presStyleCnt="3" custLinFactX="100000" custLinFactNeighborX="122727" custLinFactNeighborY="26260">
        <dgm:presLayoutVars>
          <dgm:chPref val="3"/>
        </dgm:presLayoutVars>
      </dgm:prSet>
      <dgm:spPr/>
    </dgm:pt>
    <dgm:pt modelId="{1FA92C7F-6194-4128-ACC0-A8F09EF4CEBD}" type="pres">
      <dgm:prSet presAssocID="{D3FBF4D3-0FDF-4328-9572-F354D8C52E41}" presName="rootConnector" presStyleLbl="node4" presStyleIdx="0" presStyleCnt="3"/>
      <dgm:spPr/>
    </dgm:pt>
    <dgm:pt modelId="{D617179B-1B08-4181-923E-6EB479E3092F}" type="pres">
      <dgm:prSet presAssocID="{D3FBF4D3-0FDF-4328-9572-F354D8C52E41}" presName="hierChild4" presStyleCnt="0"/>
      <dgm:spPr/>
    </dgm:pt>
    <dgm:pt modelId="{A0B3D18A-6A7F-486D-9486-73AD7AF2F429}" type="pres">
      <dgm:prSet presAssocID="{D3FBF4D3-0FDF-4328-9572-F354D8C52E41}" presName="hierChild5" presStyleCnt="0"/>
      <dgm:spPr/>
    </dgm:pt>
    <dgm:pt modelId="{61CB86DB-E08A-4DC1-AEC4-14C8F29C3383}" type="pres">
      <dgm:prSet presAssocID="{53D9230E-622C-44A1-8874-6CE4695D17E5}" presName="hierChild7" presStyleCnt="0"/>
      <dgm:spPr/>
    </dgm:pt>
    <dgm:pt modelId="{57D30092-8F60-4C12-86DA-79D6CD786CB1}" type="pres">
      <dgm:prSet presAssocID="{0911C7F0-3250-4148-A816-8ED4979AA41F}" presName="Name111" presStyleLbl="parChTrans1D3" presStyleIdx="1" presStyleCnt="4"/>
      <dgm:spPr/>
    </dgm:pt>
    <dgm:pt modelId="{ED560E93-65C1-43E5-9F88-077AA844713C}" type="pres">
      <dgm:prSet presAssocID="{54ECD028-682D-450F-9C6D-C0C0DA750E71}" presName="hierRoot3" presStyleCnt="0">
        <dgm:presLayoutVars>
          <dgm:hierBranch val="init"/>
        </dgm:presLayoutVars>
      </dgm:prSet>
      <dgm:spPr/>
    </dgm:pt>
    <dgm:pt modelId="{124EC837-16FF-4B4C-8655-DE95F21BD43A}" type="pres">
      <dgm:prSet presAssocID="{54ECD028-682D-450F-9C6D-C0C0DA750E71}" presName="rootComposite3" presStyleCnt="0"/>
      <dgm:spPr/>
    </dgm:pt>
    <dgm:pt modelId="{96D6668D-0B7D-4880-A09E-16952A89A5DE}" type="pres">
      <dgm:prSet presAssocID="{54ECD028-682D-450F-9C6D-C0C0DA750E71}" presName="rootText3" presStyleLbl="asst2" presStyleIdx="1" presStyleCnt="4" custLinFactX="800" custLinFactNeighborX="100000" custLinFactNeighborY="-8950">
        <dgm:presLayoutVars>
          <dgm:chPref val="3"/>
        </dgm:presLayoutVars>
      </dgm:prSet>
      <dgm:spPr/>
    </dgm:pt>
    <dgm:pt modelId="{E1826E08-B68E-44C8-9520-9D0AD753F7B9}" type="pres">
      <dgm:prSet presAssocID="{54ECD028-682D-450F-9C6D-C0C0DA750E71}" presName="rootConnector3" presStyleLbl="asst2" presStyleIdx="1" presStyleCnt="4"/>
      <dgm:spPr/>
    </dgm:pt>
    <dgm:pt modelId="{2244803E-FD66-422C-84CB-01EBF5905278}" type="pres">
      <dgm:prSet presAssocID="{54ECD028-682D-450F-9C6D-C0C0DA750E71}" presName="hierChild6" presStyleCnt="0"/>
      <dgm:spPr/>
    </dgm:pt>
    <dgm:pt modelId="{E1CAB6CF-F536-4007-B6A9-4F40B086B1EC}" type="pres">
      <dgm:prSet presAssocID="{54ECD028-682D-450F-9C6D-C0C0DA750E71}" presName="hierChild7" presStyleCnt="0"/>
      <dgm:spPr/>
    </dgm:pt>
    <dgm:pt modelId="{30FA94C6-051C-47CD-A714-5BC2791A8554}" type="pres">
      <dgm:prSet presAssocID="{AC3D158F-CC8B-46DD-ADCA-1178FD1FF333}" presName="Name37" presStyleLbl="parChTrans1D2" presStyleIdx="1" presStyleCnt="2"/>
      <dgm:spPr/>
    </dgm:pt>
    <dgm:pt modelId="{F45A67D3-1614-4B21-8AA8-BD5B4827CBB7}" type="pres">
      <dgm:prSet presAssocID="{95AA751A-6D44-4A54-9DD6-59BF4E7C0CED}" presName="hierRoot2" presStyleCnt="0">
        <dgm:presLayoutVars>
          <dgm:hierBranch val="init"/>
        </dgm:presLayoutVars>
      </dgm:prSet>
      <dgm:spPr/>
    </dgm:pt>
    <dgm:pt modelId="{B1FDA3B8-49FE-43EC-B40B-70AFF19F6D74}" type="pres">
      <dgm:prSet presAssocID="{95AA751A-6D44-4A54-9DD6-59BF4E7C0CED}" presName="rootComposite" presStyleCnt="0"/>
      <dgm:spPr/>
    </dgm:pt>
    <dgm:pt modelId="{00F2511B-0BF4-499E-B428-39B143C3C43A}" type="pres">
      <dgm:prSet presAssocID="{95AA751A-6D44-4A54-9DD6-59BF4E7C0CED}" presName="rootText" presStyleLbl="node2" presStyleIdx="1" presStyleCnt="2" custLinFactNeighborX="-45167" custLinFactNeighborY="-8066">
        <dgm:presLayoutVars>
          <dgm:chPref val="3"/>
        </dgm:presLayoutVars>
      </dgm:prSet>
      <dgm:spPr/>
    </dgm:pt>
    <dgm:pt modelId="{BB5D8894-3B04-476B-9FC9-0CAD249A8A64}" type="pres">
      <dgm:prSet presAssocID="{95AA751A-6D44-4A54-9DD6-59BF4E7C0CED}" presName="rootConnector" presStyleLbl="node2" presStyleIdx="1" presStyleCnt="2"/>
      <dgm:spPr/>
    </dgm:pt>
    <dgm:pt modelId="{4BB219C1-A340-4B6E-A183-5D0D5FA7B94B}" type="pres">
      <dgm:prSet presAssocID="{95AA751A-6D44-4A54-9DD6-59BF4E7C0CED}" presName="hierChild4" presStyleCnt="0"/>
      <dgm:spPr/>
    </dgm:pt>
    <dgm:pt modelId="{623F6C23-16E9-4C3E-B185-104692A55D54}" type="pres">
      <dgm:prSet presAssocID="{95AA751A-6D44-4A54-9DD6-59BF4E7C0CED}" presName="hierChild5" presStyleCnt="0"/>
      <dgm:spPr/>
    </dgm:pt>
    <dgm:pt modelId="{D1418967-2769-4600-9E03-C3A2B7A65D7B}" type="pres">
      <dgm:prSet presAssocID="{69DAA658-E1EF-43AB-B1D3-D818A09A58BF}" presName="Name111" presStyleLbl="parChTrans1D3" presStyleIdx="2" presStyleCnt="4"/>
      <dgm:spPr/>
    </dgm:pt>
    <dgm:pt modelId="{32F23651-F348-4F20-9FCC-38485ADD1538}" type="pres">
      <dgm:prSet presAssocID="{6A27784B-04E6-4FE4-8EDB-0D51695E8F91}" presName="hierRoot3" presStyleCnt="0">
        <dgm:presLayoutVars>
          <dgm:hierBranch val="init"/>
        </dgm:presLayoutVars>
      </dgm:prSet>
      <dgm:spPr/>
    </dgm:pt>
    <dgm:pt modelId="{36C9049C-05D8-47EC-8E9A-5C56250B474C}" type="pres">
      <dgm:prSet presAssocID="{6A27784B-04E6-4FE4-8EDB-0D51695E8F91}" presName="rootComposite3" presStyleCnt="0"/>
      <dgm:spPr/>
    </dgm:pt>
    <dgm:pt modelId="{337187FE-0739-4573-852C-6AC8DF93F010}" type="pres">
      <dgm:prSet presAssocID="{6A27784B-04E6-4FE4-8EDB-0D51695E8F91}" presName="rootText3" presStyleLbl="asst2" presStyleIdx="2" presStyleCnt="4" custLinFactNeighborX="-20200" custLinFactNeighborY="-8950">
        <dgm:presLayoutVars>
          <dgm:chPref val="3"/>
        </dgm:presLayoutVars>
      </dgm:prSet>
      <dgm:spPr/>
    </dgm:pt>
    <dgm:pt modelId="{801763E9-717F-4A5F-993F-1825DB72C7A0}" type="pres">
      <dgm:prSet presAssocID="{6A27784B-04E6-4FE4-8EDB-0D51695E8F91}" presName="rootConnector3" presStyleLbl="asst2" presStyleIdx="2" presStyleCnt="4"/>
      <dgm:spPr/>
    </dgm:pt>
    <dgm:pt modelId="{A98A7C1E-529F-409A-9EE4-B8A4F278A231}" type="pres">
      <dgm:prSet presAssocID="{6A27784B-04E6-4FE4-8EDB-0D51695E8F91}" presName="hierChild6" presStyleCnt="0"/>
      <dgm:spPr/>
    </dgm:pt>
    <dgm:pt modelId="{12D2485C-942E-4328-BCD5-39EF20EFD7CA}" type="pres">
      <dgm:prSet presAssocID="{318DCAD0-FEB8-4DFE-A0C0-70063E91CD12}" presName="Name37" presStyleLbl="parChTrans1D4" presStyleIdx="1" presStyleCnt="3"/>
      <dgm:spPr/>
    </dgm:pt>
    <dgm:pt modelId="{B9E52FE8-99F1-47C8-9DDC-2800A3C15971}" type="pres">
      <dgm:prSet presAssocID="{DC9338C7-7C85-4BBB-81BA-56A450619C49}" presName="hierRoot2" presStyleCnt="0">
        <dgm:presLayoutVars>
          <dgm:hierBranch val="init"/>
        </dgm:presLayoutVars>
      </dgm:prSet>
      <dgm:spPr/>
    </dgm:pt>
    <dgm:pt modelId="{DA94074F-C179-410C-8C8C-495A63A5B2CF}" type="pres">
      <dgm:prSet presAssocID="{DC9338C7-7C85-4BBB-81BA-56A450619C49}" presName="rootComposite" presStyleCnt="0"/>
      <dgm:spPr/>
    </dgm:pt>
    <dgm:pt modelId="{2FB498FD-5571-4733-B1B9-74DD483DDFF4}" type="pres">
      <dgm:prSet presAssocID="{DC9338C7-7C85-4BBB-81BA-56A450619C49}" presName="rootText" presStyleLbl="node4" presStyleIdx="1" presStyleCnt="3" custLinFactNeighborX="-83725" custLinFactNeighborY="27871">
        <dgm:presLayoutVars>
          <dgm:chPref val="3"/>
        </dgm:presLayoutVars>
      </dgm:prSet>
      <dgm:spPr/>
    </dgm:pt>
    <dgm:pt modelId="{63314C8A-82E7-495A-B0D9-138CE1EDA675}" type="pres">
      <dgm:prSet presAssocID="{DC9338C7-7C85-4BBB-81BA-56A450619C49}" presName="rootConnector" presStyleLbl="node4" presStyleIdx="1" presStyleCnt="3"/>
      <dgm:spPr/>
    </dgm:pt>
    <dgm:pt modelId="{69B2BB0B-F3AD-47AF-AD16-8FB7D36B86EA}" type="pres">
      <dgm:prSet presAssocID="{DC9338C7-7C85-4BBB-81BA-56A450619C49}" presName="hierChild4" presStyleCnt="0"/>
      <dgm:spPr/>
    </dgm:pt>
    <dgm:pt modelId="{7A6CC08B-CD7D-42E1-90FB-1FF2694A225C}" type="pres">
      <dgm:prSet presAssocID="{DC9338C7-7C85-4BBB-81BA-56A450619C49}" presName="hierChild5" presStyleCnt="0"/>
      <dgm:spPr/>
    </dgm:pt>
    <dgm:pt modelId="{4FAAD3B8-B0E4-4C1A-A47F-C4702E10B9C2}" type="pres">
      <dgm:prSet presAssocID="{6A27784B-04E6-4FE4-8EDB-0D51695E8F91}" presName="hierChild7" presStyleCnt="0"/>
      <dgm:spPr/>
    </dgm:pt>
    <dgm:pt modelId="{49B9DD29-7706-428E-88DE-0A98D9353A7E}" type="pres">
      <dgm:prSet presAssocID="{BF11FD35-5F0F-4E6E-80B0-041C52BB5D6C}" presName="Name111" presStyleLbl="parChTrans1D3" presStyleIdx="3" presStyleCnt="4"/>
      <dgm:spPr/>
    </dgm:pt>
    <dgm:pt modelId="{DCB498DA-9F84-4B5F-9979-4843AF0A0070}" type="pres">
      <dgm:prSet presAssocID="{17D674F3-6832-43FF-9F34-4FD29CAEDFB4}" presName="hierRoot3" presStyleCnt="0">
        <dgm:presLayoutVars>
          <dgm:hierBranch val="init"/>
        </dgm:presLayoutVars>
      </dgm:prSet>
      <dgm:spPr/>
    </dgm:pt>
    <dgm:pt modelId="{2044E2E5-5ABE-4CCD-95BA-0235AA43862D}" type="pres">
      <dgm:prSet presAssocID="{17D674F3-6832-43FF-9F34-4FD29CAEDFB4}" presName="rootComposite3" presStyleCnt="0"/>
      <dgm:spPr/>
    </dgm:pt>
    <dgm:pt modelId="{0DF0193C-413A-4CBB-B523-23DDD403B0B2}" type="pres">
      <dgm:prSet presAssocID="{17D674F3-6832-43FF-9F34-4FD29CAEDFB4}" presName="rootText3" presStyleLbl="asst2" presStyleIdx="3" presStyleCnt="4" custLinFactNeighborX="-33875" custLinFactNeighborY="-10518">
        <dgm:presLayoutVars>
          <dgm:chPref val="3"/>
        </dgm:presLayoutVars>
      </dgm:prSet>
      <dgm:spPr/>
    </dgm:pt>
    <dgm:pt modelId="{37C03A52-E9AA-40E6-88FC-BDBA47D9601F}" type="pres">
      <dgm:prSet presAssocID="{17D674F3-6832-43FF-9F34-4FD29CAEDFB4}" presName="rootConnector3" presStyleLbl="asst2" presStyleIdx="3" presStyleCnt="4"/>
      <dgm:spPr/>
    </dgm:pt>
    <dgm:pt modelId="{32859587-2393-4228-8AA9-008B7B91864A}" type="pres">
      <dgm:prSet presAssocID="{17D674F3-6832-43FF-9F34-4FD29CAEDFB4}" presName="hierChild6" presStyleCnt="0"/>
      <dgm:spPr/>
    </dgm:pt>
    <dgm:pt modelId="{776A71EF-3690-41C7-8061-4E4AED5D0433}" type="pres">
      <dgm:prSet presAssocID="{4A90380C-BC3E-42BF-A793-30BA8A1F4C9E}" presName="Name37" presStyleLbl="parChTrans1D4" presStyleIdx="2" presStyleCnt="3"/>
      <dgm:spPr/>
    </dgm:pt>
    <dgm:pt modelId="{C48B2834-BBAF-4B54-AEED-2982730448CB}" type="pres">
      <dgm:prSet presAssocID="{DA0BC643-AC41-4C43-9B45-EE53413FD2B0}" presName="hierRoot2" presStyleCnt="0">
        <dgm:presLayoutVars>
          <dgm:hierBranch val="init"/>
        </dgm:presLayoutVars>
      </dgm:prSet>
      <dgm:spPr/>
    </dgm:pt>
    <dgm:pt modelId="{DD5DD920-CE90-4314-ABEF-5AC8FAD46DAE}" type="pres">
      <dgm:prSet presAssocID="{DA0BC643-AC41-4C43-9B45-EE53413FD2B0}" presName="rootComposite" presStyleCnt="0"/>
      <dgm:spPr/>
    </dgm:pt>
    <dgm:pt modelId="{AB212609-22E8-4524-ACAD-00F3ED3FD629}" type="pres">
      <dgm:prSet presAssocID="{DA0BC643-AC41-4C43-9B45-EE53413FD2B0}" presName="rootText" presStyleLbl="node4" presStyleIdx="2" presStyleCnt="3" custLinFactX="-100000" custLinFactNeighborX="-169801" custLinFactNeighborY="26601">
        <dgm:presLayoutVars>
          <dgm:chPref val="3"/>
        </dgm:presLayoutVars>
      </dgm:prSet>
      <dgm:spPr/>
    </dgm:pt>
    <dgm:pt modelId="{23C51B12-0BCC-4C12-9ABA-C4CB48AF8D71}" type="pres">
      <dgm:prSet presAssocID="{DA0BC643-AC41-4C43-9B45-EE53413FD2B0}" presName="rootConnector" presStyleLbl="node4" presStyleIdx="2" presStyleCnt="3"/>
      <dgm:spPr/>
    </dgm:pt>
    <dgm:pt modelId="{BF2A9298-2CEB-4EC3-B6AA-A4FAF508ED12}" type="pres">
      <dgm:prSet presAssocID="{DA0BC643-AC41-4C43-9B45-EE53413FD2B0}" presName="hierChild4" presStyleCnt="0"/>
      <dgm:spPr/>
    </dgm:pt>
    <dgm:pt modelId="{8DC64ED4-33C8-4591-BE12-882B656C5E97}" type="pres">
      <dgm:prSet presAssocID="{DA0BC643-AC41-4C43-9B45-EE53413FD2B0}" presName="hierChild5" presStyleCnt="0"/>
      <dgm:spPr/>
    </dgm:pt>
    <dgm:pt modelId="{10027D5F-3770-41CE-A81C-A48592BB5C14}" type="pres">
      <dgm:prSet presAssocID="{17D674F3-6832-43FF-9F34-4FD29CAEDFB4}" presName="hierChild7" presStyleCnt="0"/>
      <dgm:spPr/>
    </dgm:pt>
    <dgm:pt modelId="{795BBE1A-0727-4A77-901B-F49E95F91B6C}" type="pres">
      <dgm:prSet presAssocID="{83B85255-0428-420B-8CEB-D4445785DEC2}" presName="hierChild3" presStyleCnt="0"/>
      <dgm:spPr/>
    </dgm:pt>
  </dgm:ptLst>
  <dgm:cxnLst>
    <dgm:cxn modelId="{415E8304-FF2F-4F67-A670-FD23306A59C0}" type="presOf" srcId="{4A90380C-BC3E-42BF-A793-30BA8A1F4C9E}" destId="{776A71EF-3690-41C7-8061-4E4AED5D0433}" srcOrd="0" destOrd="0" presId="urn:microsoft.com/office/officeart/2005/8/layout/orgChart1"/>
    <dgm:cxn modelId="{24B01E06-852C-4886-9850-C0DB09011F9B}" type="presOf" srcId="{DA0BC643-AC41-4C43-9B45-EE53413FD2B0}" destId="{AB212609-22E8-4524-ACAD-00F3ED3FD629}" srcOrd="0" destOrd="0" presId="urn:microsoft.com/office/officeart/2005/8/layout/orgChart1"/>
    <dgm:cxn modelId="{0EC3620A-C925-4CFC-89C1-131DE1B56860}" type="presOf" srcId="{95AA751A-6D44-4A54-9DD6-59BF4E7C0CED}" destId="{00F2511B-0BF4-499E-B428-39B143C3C43A}" srcOrd="0" destOrd="0" presId="urn:microsoft.com/office/officeart/2005/8/layout/orgChart1"/>
    <dgm:cxn modelId="{9A816611-4314-45A3-AE55-9E2A322CD156}" srcId="{83B85255-0428-420B-8CEB-D4445785DEC2}" destId="{95AA751A-6D44-4A54-9DD6-59BF4E7C0CED}" srcOrd="1" destOrd="0" parTransId="{AC3D158F-CC8B-46DD-ADCA-1178FD1FF333}" sibTransId="{E6D17048-5CF9-4C79-9A66-0086DEBF2BCC}"/>
    <dgm:cxn modelId="{AEFCF612-0FC8-42E3-BF1C-C660890EFA84}" srcId="{BFD717B3-77CC-45FC-8B8D-48EEC6DB6D8E}" destId="{53D9230E-622C-44A1-8874-6CE4695D17E5}" srcOrd="0" destOrd="0" parTransId="{195FA881-5B3B-4F7E-8653-F5FB382A9824}" sibTransId="{D48A0AB6-66A4-4578-9AA0-CA515D5B754F}"/>
    <dgm:cxn modelId="{2990E613-AA43-49C8-854B-266F103CDF60}" type="presOf" srcId="{83B85255-0428-420B-8CEB-D4445785DEC2}" destId="{BB6A1FEC-BA85-44B2-B15A-F826B9FC70B2}" srcOrd="1" destOrd="0" presId="urn:microsoft.com/office/officeart/2005/8/layout/orgChart1"/>
    <dgm:cxn modelId="{471E8814-D16A-4E7D-9E15-475E35470468}" type="presOf" srcId="{AC3D158F-CC8B-46DD-ADCA-1178FD1FF333}" destId="{30FA94C6-051C-47CD-A714-5BC2791A8554}" srcOrd="0" destOrd="0" presId="urn:microsoft.com/office/officeart/2005/8/layout/orgChart1"/>
    <dgm:cxn modelId="{9FF46931-30E3-486E-A507-6F1F9B39540D}" type="presOf" srcId="{318DCAD0-FEB8-4DFE-A0C0-70063E91CD12}" destId="{12D2485C-942E-4328-BCD5-39EF20EFD7CA}" srcOrd="0" destOrd="0" presId="urn:microsoft.com/office/officeart/2005/8/layout/orgChart1"/>
    <dgm:cxn modelId="{8AE19832-D485-44E5-82D4-2EFC173644B9}" type="presOf" srcId="{17D674F3-6832-43FF-9F34-4FD29CAEDFB4}" destId="{0DF0193C-413A-4CBB-B523-23DDD403B0B2}" srcOrd="0" destOrd="0" presId="urn:microsoft.com/office/officeart/2005/8/layout/orgChart1"/>
    <dgm:cxn modelId="{650A023B-97A1-400F-9F34-E7578C1A3513}" type="presOf" srcId="{BFD717B3-77CC-45FC-8B8D-48EEC6DB6D8E}" destId="{F4A6B5CE-D288-48D5-8885-651D4AAF3260}" srcOrd="1" destOrd="0" presId="urn:microsoft.com/office/officeart/2005/8/layout/orgChart1"/>
    <dgm:cxn modelId="{FE1E425B-6B77-4F92-A305-84D2F9796B9F}" type="presOf" srcId="{CB606097-A535-4BE2-A1F1-1795E42DF1B8}" destId="{48649852-04FD-44B4-A373-E709A0853895}" srcOrd="0" destOrd="0" presId="urn:microsoft.com/office/officeart/2005/8/layout/orgChart1"/>
    <dgm:cxn modelId="{13CFE644-F30E-4AE0-A8F4-40019FC4DF9F}" type="presOf" srcId="{95AA751A-6D44-4A54-9DD6-59BF4E7C0CED}" destId="{BB5D8894-3B04-476B-9FC9-0CAD249A8A64}" srcOrd="1" destOrd="0" presId="urn:microsoft.com/office/officeart/2005/8/layout/orgChart1"/>
    <dgm:cxn modelId="{92673348-86F9-43D8-AE37-9949044C48C1}" srcId="{95AA751A-6D44-4A54-9DD6-59BF4E7C0CED}" destId="{6A27784B-04E6-4FE4-8EDB-0D51695E8F91}" srcOrd="0" destOrd="0" parTransId="{69DAA658-E1EF-43AB-B1D3-D818A09A58BF}" sibTransId="{DEFF33A4-8C55-4A32-99C8-D7142E56FEAD}"/>
    <dgm:cxn modelId="{3B466D6E-C2E8-4141-88CC-08CF626D1AF8}" srcId="{CB606097-A535-4BE2-A1F1-1795E42DF1B8}" destId="{83B85255-0428-420B-8CEB-D4445785DEC2}" srcOrd="0" destOrd="0" parTransId="{B33B8BFE-BC10-4543-9031-F2C28B4FDD73}" sibTransId="{158E1006-F1CF-41D7-8301-A140EA3AB4EB}"/>
    <dgm:cxn modelId="{5545925A-A269-4867-A6B3-8299741F59CC}" type="presOf" srcId="{DC9338C7-7C85-4BBB-81BA-56A450619C49}" destId="{63314C8A-82E7-495A-B0D9-138CE1EDA675}" srcOrd="1" destOrd="0" presId="urn:microsoft.com/office/officeart/2005/8/layout/orgChart1"/>
    <dgm:cxn modelId="{3C92C985-A5AE-45EB-B952-30FE80ED3FCB}" type="presOf" srcId="{6A27784B-04E6-4FE4-8EDB-0D51695E8F91}" destId="{337187FE-0739-4573-852C-6AC8DF93F010}" srcOrd="0" destOrd="0" presId="urn:microsoft.com/office/officeart/2005/8/layout/orgChart1"/>
    <dgm:cxn modelId="{BBD57786-4D1E-4979-8CB4-0ACC44EC317C}" type="presOf" srcId="{53D9230E-622C-44A1-8874-6CE4695D17E5}" destId="{A608FD72-6065-44B0-B41A-F646E88568A3}" srcOrd="0" destOrd="0" presId="urn:microsoft.com/office/officeart/2005/8/layout/orgChart1"/>
    <dgm:cxn modelId="{F6E6738E-0995-4400-BE29-91C0BB150A22}" type="presOf" srcId="{BF11FD35-5F0F-4E6E-80B0-041C52BB5D6C}" destId="{49B9DD29-7706-428E-88DE-0A98D9353A7E}" srcOrd="0" destOrd="0" presId="urn:microsoft.com/office/officeart/2005/8/layout/orgChart1"/>
    <dgm:cxn modelId="{2DC4E693-AD55-401C-BED7-069A2937C2BD}" srcId="{6A27784B-04E6-4FE4-8EDB-0D51695E8F91}" destId="{DC9338C7-7C85-4BBB-81BA-56A450619C49}" srcOrd="0" destOrd="0" parTransId="{318DCAD0-FEB8-4DFE-A0C0-70063E91CD12}" sibTransId="{DF46F605-AFB8-4292-B749-045755ADCC77}"/>
    <dgm:cxn modelId="{99968D99-4725-4C98-B806-153C65EBF2E9}" srcId="{53D9230E-622C-44A1-8874-6CE4695D17E5}" destId="{D3FBF4D3-0FDF-4328-9572-F354D8C52E41}" srcOrd="0" destOrd="0" parTransId="{234B2DC7-8ACC-4CDF-B7DC-D40DE8669BB8}" sibTransId="{40025F04-B714-4791-B935-E37CA99BEB85}"/>
    <dgm:cxn modelId="{BE7E6A9B-BB1F-4CB5-9203-846DCB94C1BB}" srcId="{BFD717B3-77CC-45FC-8B8D-48EEC6DB6D8E}" destId="{54ECD028-682D-450F-9C6D-C0C0DA750E71}" srcOrd="1" destOrd="0" parTransId="{0911C7F0-3250-4148-A816-8ED4979AA41F}" sibTransId="{97F76E42-6FA3-4281-B16C-01697D8FFC52}"/>
    <dgm:cxn modelId="{162E99A2-13F9-49CB-83C1-AB838C3C3AE8}" type="presOf" srcId="{69DAA658-E1EF-43AB-B1D3-D818A09A58BF}" destId="{D1418967-2769-4600-9E03-C3A2B7A65D7B}" srcOrd="0" destOrd="0" presId="urn:microsoft.com/office/officeart/2005/8/layout/orgChart1"/>
    <dgm:cxn modelId="{0146B5AE-F714-4201-83E1-1102C263F68E}" type="presOf" srcId="{195FA881-5B3B-4F7E-8653-F5FB382A9824}" destId="{815EA574-33BC-44EA-BB8F-924E5106B29A}" srcOrd="0" destOrd="0" presId="urn:microsoft.com/office/officeart/2005/8/layout/orgChart1"/>
    <dgm:cxn modelId="{F9FE8EB2-435D-47F6-8AF7-0756F46E6207}" srcId="{17D674F3-6832-43FF-9F34-4FD29CAEDFB4}" destId="{DA0BC643-AC41-4C43-9B45-EE53413FD2B0}" srcOrd="0" destOrd="0" parTransId="{4A90380C-BC3E-42BF-A793-30BA8A1F4C9E}" sibTransId="{CFE36852-5A32-44F2-B81B-59C92AC942BC}"/>
    <dgm:cxn modelId="{702D6EB6-7CFA-4F03-B1BA-BAD7105C5CE3}" type="presOf" srcId="{83B85255-0428-420B-8CEB-D4445785DEC2}" destId="{72C77269-1359-40E4-ADA6-C370EE697FD6}" srcOrd="0" destOrd="0" presId="urn:microsoft.com/office/officeart/2005/8/layout/orgChart1"/>
    <dgm:cxn modelId="{90590ABC-5A67-4821-B832-55D76CD309EB}" type="presOf" srcId="{BFD717B3-77CC-45FC-8B8D-48EEC6DB6D8E}" destId="{FD1CAE6A-E6C6-4CAA-805F-34346FCBA349}" srcOrd="0" destOrd="0" presId="urn:microsoft.com/office/officeart/2005/8/layout/orgChart1"/>
    <dgm:cxn modelId="{DD17DABC-66F8-4460-AC0A-694CDF8AF69E}" type="presOf" srcId="{D3FBF4D3-0FDF-4328-9572-F354D8C52E41}" destId="{80C76C5F-9621-4B64-881D-79BA95371C99}" srcOrd="0" destOrd="0" presId="urn:microsoft.com/office/officeart/2005/8/layout/orgChart1"/>
    <dgm:cxn modelId="{B56C17C5-CB9F-4B4C-8986-BAEEA22E2EDF}" srcId="{83B85255-0428-420B-8CEB-D4445785DEC2}" destId="{BFD717B3-77CC-45FC-8B8D-48EEC6DB6D8E}" srcOrd="0" destOrd="0" parTransId="{526C4E99-DE72-4BF1-AC6E-F55BD140898C}" sibTransId="{62FA7CA5-B6CF-4FE8-BB74-48D54AB2B7BD}"/>
    <dgm:cxn modelId="{F66AEFC6-498A-4767-9AC7-49A6AE2C9098}" type="presOf" srcId="{DC9338C7-7C85-4BBB-81BA-56A450619C49}" destId="{2FB498FD-5571-4733-B1B9-74DD483DDFF4}" srcOrd="0" destOrd="0" presId="urn:microsoft.com/office/officeart/2005/8/layout/orgChart1"/>
    <dgm:cxn modelId="{7D7A91C7-3154-4ABA-A275-E2EE561192A5}" type="presOf" srcId="{17D674F3-6832-43FF-9F34-4FD29CAEDFB4}" destId="{37C03A52-E9AA-40E6-88FC-BDBA47D9601F}" srcOrd="1" destOrd="0" presId="urn:microsoft.com/office/officeart/2005/8/layout/orgChart1"/>
    <dgm:cxn modelId="{4CF560CD-B755-4CBD-AB09-68E53A403973}" srcId="{95AA751A-6D44-4A54-9DD6-59BF4E7C0CED}" destId="{17D674F3-6832-43FF-9F34-4FD29CAEDFB4}" srcOrd="1" destOrd="0" parTransId="{BF11FD35-5F0F-4E6E-80B0-041C52BB5D6C}" sibTransId="{4DC19E06-9B82-4A50-B250-F75587B98FED}"/>
    <dgm:cxn modelId="{A76543D4-3F3A-4E5D-830D-54535A6A3CBE}" type="presOf" srcId="{DA0BC643-AC41-4C43-9B45-EE53413FD2B0}" destId="{23C51B12-0BCC-4C12-9ABA-C4CB48AF8D71}" srcOrd="1" destOrd="0" presId="urn:microsoft.com/office/officeart/2005/8/layout/orgChart1"/>
    <dgm:cxn modelId="{CADDA4D4-0AEA-4B71-8CA4-714321D6264D}" type="presOf" srcId="{D3FBF4D3-0FDF-4328-9572-F354D8C52E41}" destId="{1FA92C7F-6194-4128-ACC0-A8F09EF4CEBD}" srcOrd="1" destOrd="0" presId="urn:microsoft.com/office/officeart/2005/8/layout/orgChart1"/>
    <dgm:cxn modelId="{6EE5EBDA-222C-4E98-83DC-329AD2D2DC43}" type="presOf" srcId="{54ECD028-682D-450F-9C6D-C0C0DA750E71}" destId="{E1826E08-B68E-44C8-9520-9D0AD753F7B9}" srcOrd="1" destOrd="0" presId="urn:microsoft.com/office/officeart/2005/8/layout/orgChart1"/>
    <dgm:cxn modelId="{2E110FDC-E6BC-4A18-8C84-E6F27CCD0CEA}" type="presOf" srcId="{53D9230E-622C-44A1-8874-6CE4695D17E5}" destId="{0BFA2052-3B58-46B0-B3FF-DF6D0C696BB0}" srcOrd="1" destOrd="0" presId="urn:microsoft.com/office/officeart/2005/8/layout/orgChart1"/>
    <dgm:cxn modelId="{C565DEDD-8223-497B-8E4C-76044196BFAA}" type="presOf" srcId="{234B2DC7-8ACC-4CDF-B7DC-D40DE8669BB8}" destId="{C7208C59-6990-4DF3-868E-EA1BDAFECE21}" srcOrd="0" destOrd="0" presId="urn:microsoft.com/office/officeart/2005/8/layout/orgChart1"/>
    <dgm:cxn modelId="{4AFD1DE6-C6C6-4717-836E-A50F76E8A94B}" type="presOf" srcId="{54ECD028-682D-450F-9C6D-C0C0DA750E71}" destId="{96D6668D-0B7D-4880-A09E-16952A89A5DE}" srcOrd="0" destOrd="0" presId="urn:microsoft.com/office/officeart/2005/8/layout/orgChart1"/>
    <dgm:cxn modelId="{7760D2E9-2723-4523-91F4-848A33C71073}" type="presOf" srcId="{526C4E99-DE72-4BF1-AC6E-F55BD140898C}" destId="{818C6128-0E40-4826-A6D3-7A957C1F9269}" srcOrd="0" destOrd="0" presId="urn:microsoft.com/office/officeart/2005/8/layout/orgChart1"/>
    <dgm:cxn modelId="{32FB49EC-9A5C-4844-AB00-97F48C57759D}" type="presOf" srcId="{0911C7F0-3250-4148-A816-8ED4979AA41F}" destId="{57D30092-8F60-4C12-86DA-79D6CD786CB1}" srcOrd="0" destOrd="0" presId="urn:microsoft.com/office/officeart/2005/8/layout/orgChart1"/>
    <dgm:cxn modelId="{661F80F2-339C-4E5E-BB64-1DF751FF31E9}" type="presOf" srcId="{6A27784B-04E6-4FE4-8EDB-0D51695E8F91}" destId="{801763E9-717F-4A5F-993F-1825DB72C7A0}" srcOrd="1" destOrd="0" presId="urn:microsoft.com/office/officeart/2005/8/layout/orgChart1"/>
    <dgm:cxn modelId="{1DA4A3E5-3202-4C22-AF63-3DEAD3C8C361}" type="presParOf" srcId="{48649852-04FD-44B4-A373-E709A0853895}" destId="{C8034CE7-00E4-42D8-A084-8FEEED35E637}" srcOrd="0" destOrd="0" presId="urn:microsoft.com/office/officeart/2005/8/layout/orgChart1"/>
    <dgm:cxn modelId="{2A3612BC-903D-4476-A7BC-B76F447B9B86}" type="presParOf" srcId="{C8034CE7-00E4-42D8-A084-8FEEED35E637}" destId="{E3897BBC-0561-43E9-A145-9A6B668BE88F}" srcOrd="0" destOrd="0" presId="urn:microsoft.com/office/officeart/2005/8/layout/orgChart1"/>
    <dgm:cxn modelId="{F79AFF55-F0AD-474C-83A9-0078F3BC1C3A}" type="presParOf" srcId="{E3897BBC-0561-43E9-A145-9A6B668BE88F}" destId="{72C77269-1359-40E4-ADA6-C370EE697FD6}" srcOrd="0" destOrd="0" presId="urn:microsoft.com/office/officeart/2005/8/layout/orgChart1"/>
    <dgm:cxn modelId="{AE00E995-2222-4B8C-AED7-376A80D8EB85}" type="presParOf" srcId="{E3897BBC-0561-43E9-A145-9A6B668BE88F}" destId="{BB6A1FEC-BA85-44B2-B15A-F826B9FC70B2}" srcOrd="1" destOrd="0" presId="urn:microsoft.com/office/officeart/2005/8/layout/orgChart1"/>
    <dgm:cxn modelId="{214888BA-E98B-47B6-A9B6-42174AF0F793}" type="presParOf" srcId="{C8034CE7-00E4-42D8-A084-8FEEED35E637}" destId="{2BC72893-3493-4D95-B2B4-C4EC50EAD5E8}" srcOrd="1" destOrd="0" presId="urn:microsoft.com/office/officeart/2005/8/layout/orgChart1"/>
    <dgm:cxn modelId="{2B6B78CC-CA30-42B4-8426-15A915C23076}" type="presParOf" srcId="{2BC72893-3493-4D95-B2B4-C4EC50EAD5E8}" destId="{818C6128-0E40-4826-A6D3-7A957C1F9269}" srcOrd="0" destOrd="0" presId="urn:microsoft.com/office/officeart/2005/8/layout/orgChart1"/>
    <dgm:cxn modelId="{6D4C7FE6-AA9B-4E7D-ADA9-1A1D6CA45D74}" type="presParOf" srcId="{2BC72893-3493-4D95-B2B4-C4EC50EAD5E8}" destId="{800F5718-95C2-431F-B3D8-89CC1A569DE5}" srcOrd="1" destOrd="0" presId="urn:microsoft.com/office/officeart/2005/8/layout/orgChart1"/>
    <dgm:cxn modelId="{4C081196-090A-4DD3-8C4E-0009059D2F7E}" type="presParOf" srcId="{800F5718-95C2-431F-B3D8-89CC1A569DE5}" destId="{FB396B87-79FA-4AD2-8B66-0B71D4B8CBE5}" srcOrd="0" destOrd="0" presId="urn:microsoft.com/office/officeart/2005/8/layout/orgChart1"/>
    <dgm:cxn modelId="{1FAABDB3-919F-483E-A822-9632979E63C0}" type="presParOf" srcId="{FB396B87-79FA-4AD2-8B66-0B71D4B8CBE5}" destId="{FD1CAE6A-E6C6-4CAA-805F-34346FCBA349}" srcOrd="0" destOrd="0" presId="urn:microsoft.com/office/officeart/2005/8/layout/orgChart1"/>
    <dgm:cxn modelId="{FB924A69-337C-4A11-9DDF-50E8DCB79A34}" type="presParOf" srcId="{FB396B87-79FA-4AD2-8B66-0B71D4B8CBE5}" destId="{F4A6B5CE-D288-48D5-8885-651D4AAF3260}" srcOrd="1" destOrd="0" presId="urn:microsoft.com/office/officeart/2005/8/layout/orgChart1"/>
    <dgm:cxn modelId="{B950EE13-5CF9-47D1-A2AC-3595B6C4DA51}" type="presParOf" srcId="{800F5718-95C2-431F-B3D8-89CC1A569DE5}" destId="{EE07D2DC-4347-4DF6-9B4C-6896CF292E88}" srcOrd="1" destOrd="0" presId="urn:microsoft.com/office/officeart/2005/8/layout/orgChart1"/>
    <dgm:cxn modelId="{F95719D7-05BB-4D3C-8011-8B9781F5E56E}" type="presParOf" srcId="{800F5718-95C2-431F-B3D8-89CC1A569DE5}" destId="{06056050-4A5D-4078-8F19-4CD4A417BFE9}" srcOrd="2" destOrd="0" presId="urn:microsoft.com/office/officeart/2005/8/layout/orgChart1"/>
    <dgm:cxn modelId="{40CBB1F6-2950-4D08-A6C3-F7126F7EAA42}" type="presParOf" srcId="{06056050-4A5D-4078-8F19-4CD4A417BFE9}" destId="{815EA574-33BC-44EA-BB8F-924E5106B29A}" srcOrd="0" destOrd="0" presId="urn:microsoft.com/office/officeart/2005/8/layout/orgChart1"/>
    <dgm:cxn modelId="{9FA9AF50-F467-4323-9857-619C202FE401}" type="presParOf" srcId="{06056050-4A5D-4078-8F19-4CD4A417BFE9}" destId="{7D79B2DF-41D1-4445-9282-41942BB783F1}" srcOrd="1" destOrd="0" presId="urn:microsoft.com/office/officeart/2005/8/layout/orgChart1"/>
    <dgm:cxn modelId="{7515B4EB-B7D7-47CD-9C5D-2A2C623404C6}" type="presParOf" srcId="{7D79B2DF-41D1-4445-9282-41942BB783F1}" destId="{CAB5EB1F-453B-4A9B-8F9D-EF913F889278}" srcOrd="0" destOrd="0" presId="urn:microsoft.com/office/officeart/2005/8/layout/orgChart1"/>
    <dgm:cxn modelId="{BEF406E6-8095-492F-B499-CBB51E37B0B7}" type="presParOf" srcId="{CAB5EB1F-453B-4A9B-8F9D-EF913F889278}" destId="{A608FD72-6065-44B0-B41A-F646E88568A3}" srcOrd="0" destOrd="0" presId="urn:microsoft.com/office/officeart/2005/8/layout/orgChart1"/>
    <dgm:cxn modelId="{27D8EE5F-53A5-4EBB-891C-7D8CE53A7DF3}" type="presParOf" srcId="{CAB5EB1F-453B-4A9B-8F9D-EF913F889278}" destId="{0BFA2052-3B58-46B0-B3FF-DF6D0C696BB0}" srcOrd="1" destOrd="0" presId="urn:microsoft.com/office/officeart/2005/8/layout/orgChart1"/>
    <dgm:cxn modelId="{F6D086BB-B98D-407A-BD3D-6A9B546D3F2E}" type="presParOf" srcId="{7D79B2DF-41D1-4445-9282-41942BB783F1}" destId="{E610282F-D91D-4357-B140-CFFF6D5E6C15}" srcOrd="1" destOrd="0" presId="urn:microsoft.com/office/officeart/2005/8/layout/orgChart1"/>
    <dgm:cxn modelId="{6A0B1090-10F8-4919-B41B-5F6C7353CD85}" type="presParOf" srcId="{E610282F-D91D-4357-B140-CFFF6D5E6C15}" destId="{C7208C59-6990-4DF3-868E-EA1BDAFECE21}" srcOrd="0" destOrd="0" presId="urn:microsoft.com/office/officeart/2005/8/layout/orgChart1"/>
    <dgm:cxn modelId="{0CF9A590-1E69-41FF-8AB1-37631C284A5E}" type="presParOf" srcId="{E610282F-D91D-4357-B140-CFFF6D5E6C15}" destId="{3C9D8306-41A4-418A-BEC8-FEE8881AF47C}" srcOrd="1" destOrd="0" presId="urn:microsoft.com/office/officeart/2005/8/layout/orgChart1"/>
    <dgm:cxn modelId="{91D587B6-8C02-4E80-9717-0049560EDBF5}" type="presParOf" srcId="{3C9D8306-41A4-418A-BEC8-FEE8881AF47C}" destId="{F730810A-BA54-4780-96FC-FF4DF0929F23}" srcOrd="0" destOrd="0" presId="urn:microsoft.com/office/officeart/2005/8/layout/orgChart1"/>
    <dgm:cxn modelId="{22FFCA95-A7BC-4078-BC7E-8ACC63F85914}" type="presParOf" srcId="{F730810A-BA54-4780-96FC-FF4DF0929F23}" destId="{80C76C5F-9621-4B64-881D-79BA95371C99}" srcOrd="0" destOrd="0" presId="urn:microsoft.com/office/officeart/2005/8/layout/orgChart1"/>
    <dgm:cxn modelId="{5C0FD262-4D2C-42A5-B061-0E5D6923D71C}" type="presParOf" srcId="{F730810A-BA54-4780-96FC-FF4DF0929F23}" destId="{1FA92C7F-6194-4128-ACC0-A8F09EF4CEBD}" srcOrd="1" destOrd="0" presId="urn:microsoft.com/office/officeart/2005/8/layout/orgChart1"/>
    <dgm:cxn modelId="{F78F4306-8C6F-4F13-821A-F1D9BE0B309C}" type="presParOf" srcId="{3C9D8306-41A4-418A-BEC8-FEE8881AF47C}" destId="{D617179B-1B08-4181-923E-6EB479E3092F}" srcOrd="1" destOrd="0" presId="urn:microsoft.com/office/officeart/2005/8/layout/orgChart1"/>
    <dgm:cxn modelId="{AF0DB808-FB7A-4F4D-AF53-6EA56BE0F06A}" type="presParOf" srcId="{3C9D8306-41A4-418A-BEC8-FEE8881AF47C}" destId="{A0B3D18A-6A7F-486D-9486-73AD7AF2F429}" srcOrd="2" destOrd="0" presId="urn:microsoft.com/office/officeart/2005/8/layout/orgChart1"/>
    <dgm:cxn modelId="{226D7AA8-AE1E-4341-8EA8-B45AC6711592}" type="presParOf" srcId="{7D79B2DF-41D1-4445-9282-41942BB783F1}" destId="{61CB86DB-E08A-4DC1-AEC4-14C8F29C3383}" srcOrd="2" destOrd="0" presId="urn:microsoft.com/office/officeart/2005/8/layout/orgChart1"/>
    <dgm:cxn modelId="{00C19C38-0285-46B4-BE00-F1E74222B381}" type="presParOf" srcId="{06056050-4A5D-4078-8F19-4CD4A417BFE9}" destId="{57D30092-8F60-4C12-86DA-79D6CD786CB1}" srcOrd="2" destOrd="0" presId="urn:microsoft.com/office/officeart/2005/8/layout/orgChart1"/>
    <dgm:cxn modelId="{D8D238E3-01E5-4078-9D0D-A8FCE3DD5232}" type="presParOf" srcId="{06056050-4A5D-4078-8F19-4CD4A417BFE9}" destId="{ED560E93-65C1-43E5-9F88-077AA844713C}" srcOrd="3" destOrd="0" presId="urn:microsoft.com/office/officeart/2005/8/layout/orgChart1"/>
    <dgm:cxn modelId="{0B836EA1-3236-4669-9D88-E5DC6164A838}" type="presParOf" srcId="{ED560E93-65C1-43E5-9F88-077AA844713C}" destId="{124EC837-16FF-4B4C-8655-DE95F21BD43A}" srcOrd="0" destOrd="0" presId="urn:microsoft.com/office/officeart/2005/8/layout/orgChart1"/>
    <dgm:cxn modelId="{6E4F56FE-3B82-4078-BFD0-11EBCDF1AD55}" type="presParOf" srcId="{124EC837-16FF-4B4C-8655-DE95F21BD43A}" destId="{96D6668D-0B7D-4880-A09E-16952A89A5DE}" srcOrd="0" destOrd="0" presId="urn:microsoft.com/office/officeart/2005/8/layout/orgChart1"/>
    <dgm:cxn modelId="{7F08E3C8-C35B-43E4-8A6C-F84BD16AC36E}" type="presParOf" srcId="{124EC837-16FF-4B4C-8655-DE95F21BD43A}" destId="{E1826E08-B68E-44C8-9520-9D0AD753F7B9}" srcOrd="1" destOrd="0" presId="urn:microsoft.com/office/officeart/2005/8/layout/orgChart1"/>
    <dgm:cxn modelId="{5C031669-3D29-4F52-BB4F-E330FA46C8C6}" type="presParOf" srcId="{ED560E93-65C1-43E5-9F88-077AA844713C}" destId="{2244803E-FD66-422C-84CB-01EBF5905278}" srcOrd="1" destOrd="0" presId="urn:microsoft.com/office/officeart/2005/8/layout/orgChart1"/>
    <dgm:cxn modelId="{D4FDDD13-A0D5-48D4-9273-DA148A0F4C95}" type="presParOf" srcId="{ED560E93-65C1-43E5-9F88-077AA844713C}" destId="{E1CAB6CF-F536-4007-B6A9-4F40B086B1EC}" srcOrd="2" destOrd="0" presId="urn:microsoft.com/office/officeart/2005/8/layout/orgChart1"/>
    <dgm:cxn modelId="{B39CBAB8-8819-485A-AB6A-045267CAF350}" type="presParOf" srcId="{2BC72893-3493-4D95-B2B4-C4EC50EAD5E8}" destId="{30FA94C6-051C-47CD-A714-5BC2791A8554}" srcOrd="2" destOrd="0" presId="urn:microsoft.com/office/officeart/2005/8/layout/orgChart1"/>
    <dgm:cxn modelId="{0FBD9029-3147-4B25-8841-C2F7A84F70D8}" type="presParOf" srcId="{2BC72893-3493-4D95-B2B4-C4EC50EAD5E8}" destId="{F45A67D3-1614-4B21-8AA8-BD5B4827CBB7}" srcOrd="3" destOrd="0" presId="urn:microsoft.com/office/officeart/2005/8/layout/orgChart1"/>
    <dgm:cxn modelId="{FCDE13A0-2F2C-45EC-8D21-B9ECC5F15CA1}" type="presParOf" srcId="{F45A67D3-1614-4B21-8AA8-BD5B4827CBB7}" destId="{B1FDA3B8-49FE-43EC-B40B-70AFF19F6D74}" srcOrd="0" destOrd="0" presId="urn:microsoft.com/office/officeart/2005/8/layout/orgChart1"/>
    <dgm:cxn modelId="{7B154C79-A539-4831-87CB-39B60DF16633}" type="presParOf" srcId="{B1FDA3B8-49FE-43EC-B40B-70AFF19F6D74}" destId="{00F2511B-0BF4-499E-B428-39B143C3C43A}" srcOrd="0" destOrd="0" presId="urn:microsoft.com/office/officeart/2005/8/layout/orgChart1"/>
    <dgm:cxn modelId="{E2FFC11E-1507-487F-993D-B6A45F1C432E}" type="presParOf" srcId="{B1FDA3B8-49FE-43EC-B40B-70AFF19F6D74}" destId="{BB5D8894-3B04-476B-9FC9-0CAD249A8A64}" srcOrd="1" destOrd="0" presId="urn:microsoft.com/office/officeart/2005/8/layout/orgChart1"/>
    <dgm:cxn modelId="{7F71C1AE-334E-437F-A25A-4A62635574AD}" type="presParOf" srcId="{F45A67D3-1614-4B21-8AA8-BD5B4827CBB7}" destId="{4BB219C1-A340-4B6E-A183-5D0D5FA7B94B}" srcOrd="1" destOrd="0" presId="urn:microsoft.com/office/officeart/2005/8/layout/orgChart1"/>
    <dgm:cxn modelId="{3403D8BA-9B3D-4FF1-9E9B-F9573D7D2FF7}" type="presParOf" srcId="{F45A67D3-1614-4B21-8AA8-BD5B4827CBB7}" destId="{623F6C23-16E9-4C3E-B185-104692A55D54}" srcOrd="2" destOrd="0" presId="urn:microsoft.com/office/officeart/2005/8/layout/orgChart1"/>
    <dgm:cxn modelId="{8673B62F-6C6F-4E9E-84E7-456986E16BF7}" type="presParOf" srcId="{623F6C23-16E9-4C3E-B185-104692A55D54}" destId="{D1418967-2769-4600-9E03-C3A2B7A65D7B}" srcOrd="0" destOrd="0" presId="urn:microsoft.com/office/officeart/2005/8/layout/orgChart1"/>
    <dgm:cxn modelId="{468F3F6A-3A99-4A22-B810-2F515ED2D485}" type="presParOf" srcId="{623F6C23-16E9-4C3E-B185-104692A55D54}" destId="{32F23651-F348-4F20-9FCC-38485ADD1538}" srcOrd="1" destOrd="0" presId="urn:microsoft.com/office/officeart/2005/8/layout/orgChart1"/>
    <dgm:cxn modelId="{227CA632-FAB6-4879-AF52-D1FBEFC9B6B6}" type="presParOf" srcId="{32F23651-F348-4F20-9FCC-38485ADD1538}" destId="{36C9049C-05D8-47EC-8E9A-5C56250B474C}" srcOrd="0" destOrd="0" presId="urn:microsoft.com/office/officeart/2005/8/layout/orgChart1"/>
    <dgm:cxn modelId="{7BD39293-63A8-48B4-980B-384D8C0F73F3}" type="presParOf" srcId="{36C9049C-05D8-47EC-8E9A-5C56250B474C}" destId="{337187FE-0739-4573-852C-6AC8DF93F010}" srcOrd="0" destOrd="0" presId="urn:microsoft.com/office/officeart/2005/8/layout/orgChart1"/>
    <dgm:cxn modelId="{5D6420D2-116B-40A1-9EC8-34F2DAA62BC8}" type="presParOf" srcId="{36C9049C-05D8-47EC-8E9A-5C56250B474C}" destId="{801763E9-717F-4A5F-993F-1825DB72C7A0}" srcOrd="1" destOrd="0" presId="urn:microsoft.com/office/officeart/2005/8/layout/orgChart1"/>
    <dgm:cxn modelId="{9F73D823-CBFE-4F24-B16E-30FA8F3F9FB5}" type="presParOf" srcId="{32F23651-F348-4F20-9FCC-38485ADD1538}" destId="{A98A7C1E-529F-409A-9EE4-B8A4F278A231}" srcOrd="1" destOrd="0" presId="urn:microsoft.com/office/officeart/2005/8/layout/orgChart1"/>
    <dgm:cxn modelId="{ECE250CB-1ECB-49B4-B7BD-5C97393E5F9F}" type="presParOf" srcId="{A98A7C1E-529F-409A-9EE4-B8A4F278A231}" destId="{12D2485C-942E-4328-BCD5-39EF20EFD7CA}" srcOrd="0" destOrd="0" presId="urn:microsoft.com/office/officeart/2005/8/layout/orgChart1"/>
    <dgm:cxn modelId="{10BF0BDD-A0BE-45C6-9AEA-BE696539BF06}" type="presParOf" srcId="{A98A7C1E-529F-409A-9EE4-B8A4F278A231}" destId="{B9E52FE8-99F1-47C8-9DDC-2800A3C15971}" srcOrd="1" destOrd="0" presId="urn:microsoft.com/office/officeart/2005/8/layout/orgChart1"/>
    <dgm:cxn modelId="{025801FB-425C-45F7-907F-64604C9ABEB2}" type="presParOf" srcId="{B9E52FE8-99F1-47C8-9DDC-2800A3C15971}" destId="{DA94074F-C179-410C-8C8C-495A63A5B2CF}" srcOrd="0" destOrd="0" presId="urn:microsoft.com/office/officeart/2005/8/layout/orgChart1"/>
    <dgm:cxn modelId="{8948AF04-188B-43CA-B310-B86BA1E088EC}" type="presParOf" srcId="{DA94074F-C179-410C-8C8C-495A63A5B2CF}" destId="{2FB498FD-5571-4733-B1B9-74DD483DDFF4}" srcOrd="0" destOrd="0" presId="urn:microsoft.com/office/officeart/2005/8/layout/orgChart1"/>
    <dgm:cxn modelId="{512D97F2-ABEA-4D37-85C3-71EB7EDE0525}" type="presParOf" srcId="{DA94074F-C179-410C-8C8C-495A63A5B2CF}" destId="{63314C8A-82E7-495A-B0D9-138CE1EDA675}" srcOrd="1" destOrd="0" presId="urn:microsoft.com/office/officeart/2005/8/layout/orgChart1"/>
    <dgm:cxn modelId="{BD7541B2-78A3-4625-A351-B7C0C82F592C}" type="presParOf" srcId="{B9E52FE8-99F1-47C8-9DDC-2800A3C15971}" destId="{69B2BB0B-F3AD-47AF-AD16-8FB7D36B86EA}" srcOrd="1" destOrd="0" presId="urn:microsoft.com/office/officeart/2005/8/layout/orgChart1"/>
    <dgm:cxn modelId="{9FF05EBA-A580-45BA-8D25-5FABE1711AFE}" type="presParOf" srcId="{B9E52FE8-99F1-47C8-9DDC-2800A3C15971}" destId="{7A6CC08B-CD7D-42E1-90FB-1FF2694A225C}" srcOrd="2" destOrd="0" presId="urn:microsoft.com/office/officeart/2005/8/layout/orgChart1"/>
    <dgm:cxn modelId="{E3726606-1A98-4390-A398-38D3BF2ECF6B}" type="presParOf" srcId="{32F23651-F348-4F20-9FCC-38485ADD1538}" destId="{4FAAD3B8-B0E4-4C1A-A47F-C4702E10B9C2}" srcOrd="2" destOrd="0" presId="urn:microsoft.com/office/officeart/2005/8/layout/orgChart1"/>
    <dgm:cxn modelId="{7811DA93-9253-449E-8637-1194B3BB520D}" type="presParOf" srcId="{623F6C23-16E9-4C3E-B185-104692A55D54}" destId="{49B9DD29-7706-428E-88DE-0A98D9353A7E}" srcOrd="2" destOrd="0" presId="urn:microsoft.com/office/officeart/2005/8/layout/orgChart1"/>
    <dgm:cxn modelId="{B8B836A2-6951-4324-8C36-42B0919789D0}" type="presParOf" srcId="{623F6C23-16E9-4C3E-B185-104692A55D54}" destId="{DCB498DA-9F84-4B5F-9979-4843AF0A0070}" srcOrd="3" destOrd="0" presId="urn:microsoft.com/office/officeart/2005/8/layout/orgChart1"/>
    <dgm:cxn modelId="{4ED6042A-93D8-43A8-9CE8-178F0B741FEC}" type="presParOf" srcId="{DCB498DA-9F84-4B5F-9979-4843AF0A0070}" destId="{2044E2E5-5ABE-4CCD-95BA-0235AA43862D}" srcOrd="0" destOrd="0" presId="urn:microsoft.com/office/officeart/2005/8/layout/orgChart1"/>
    <dgm:cxn modelId="{AAD83044-00EA-4FCC-BE22-8A58A709983A}" type="presParOf" srcId="{2044E2E5-5ABE-4CCD-95BA-0235AA43862D}" destId="{0DF0193C-413A-4CBB-B523-23DDD403B0B2}" srcOrd="0" destOrd="0" presId="urn:microsoft.com/office/officeart/2005/8/layout/orgChart1"/>
    <dgm:cxn modelId="{C10AEE94-CB3A-4EFA-90BE-48D1140178CF}" type="presParOf" srcId="{2044E2E5-5ABE-4CCD-95BA-0235AA43862D}" destId="{37C03A52-E9AA-40E6-88FC-BDBA47D9601F}" srcOrd="1" destOrd="0" presId="urn:microsoft.com/office/officeart/2005/8/layout/orgChart1"/>
    <dgm:cxn modelId="{5526516B-FC9F-4E86-A4F7-E32E8FC91778}" type="presParOf" srcId="{DCB498DA-9F84-4B5F-9979-4843AF0A0070}" destId="{32859587-2393-4228-8AA9-008B7B91864A}" srcOrd="1" destOrd="0" presId="urn:microsoft.com/office/officeart/2005/8/layout/orgChart1"/>
    <dgm:cxn modelId="{593C2154-8F04-499C-B23F-0D23D5A0C7D8}" type="presParOf" srcId="{32859587-2393-4228-8AA9-008B7B91864A}" destId="{776A71EF-3690-41C7-8061-4E4AED5D0433}" srcOrd="0" destOrd="0" presId="urn:microsoft.com/office/officeart/2005/8/layout/orgChart1"/>
    <dgm:cxn modelId="{1155F15C-C67D-4EC7-996E-E4096F5423D8}" type="presParOf" srcId="{32859587-2393-4228-8AA9-008B7B91864A}" destId="{C48B2834-BBAF-4B54-AEED-2982730448CB}" srcOrd="1" destOrd="0" presId="urn:microsoft.com/office/officeart/2005/8/layout/orgChart1"/>
    <dgm:cxn modelId="{7A0AE371-5A9C-45C2-914C-B092E6E2E96C}" type="presParOf" srcId="{C48B2834-BBAF-4B54-AEED-2982730448CB}" destId="{DD5DD920-CE90-4314-ABEF-5AC8FAD46DAE}" srcOrd="0" destOrd="0" presId="urn:microsoft.com/office/officeart/2005/8/layout/orgChart1"/>
    <dgm:cxn modelId="{5D3572E1-3A28-4D09-B0F1-484D6CD90D1F}" type="presParOf" srcId="{DD5DD920-CE90-4314-ABEF-5AC8FAD46DAE}" destId="{AB212609-22E8-4524-ACAD-00F3ED3FD629}" srcOrd="0" destOrd="0" presId="urn:microsoft.com/office/officeart/2005/8/layout/orgChart1"/>
    <dgm:cxn modelId="{611C856B-3AF8-4610-873A-68617D0B4F0A}" type="presParOf" srcId="{DD5DD920-CE90-4314-ABEF-5AC8FAD46DAE}" destId="{23C51B12-0BCC-4C12-9ABA-C4CB48AF8D71}" srcOrd="1" destOrd="0" presId="urn:microsoft.com/office/officeart/2005/8/layout/orgChart1"/>
    <dgm:cxn modelId="{98F19297-6829-43F1-8A56-C249D23B9399}" type="presParOf" srcId="{C48B2834-BBAF-4B54-AEED-2982730448CB}" destId="{BF2A9298-2CEB-4EC3-B6AA-A4FAF508ED12}" srcOrd="1" destOrd="0" presId="urn:microsoft.com/office/officeart/2005/8/layout/orgChart1"/>
    <dgm:cxn modelId="{15ED0EF2-A79B-4F7D-912C-46703EEF0428}" type="presParOf" srcId="{C48B2834-BBAF-4B54-AEED-2982730448CB}" destId="{8DC64ED4-33C8-4591-BE12-882B656C5E97}" srcOrd="2" destOrd="0" presId="urn:microsoft.com/office/officeart/2005/8/layout/orgChart1"/>
    <dgm:cxn modelId="{B004E415-1DED-469E-813F-CF3EC51C00E3}" type="presParOf" srcId="{DCB498DA-9F84-4B5F-9979-4843AF0A0070}" destId="{10027D5F-3770-41CE-A81C-A48592BB5C14}" srcOrd="2" destOrd="0" presId="urn:microsoft.com/office/officeart/2005/8/layout/orgChart1"/>
    <dgm:cxn modelId="{91BF22FE-72EA-4AA8-94F1-FBDA226C0574}" type="presParOf" srcId="{C8034CE7-00E4-42D8-A084-8FEEED35E637}" destId="{795BBE1A-0727-4A77-901B-F49E95F91B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A71EF-3690-41C7-8061-4E4AED5D0433}">
      <dsp:nvSpPr>
        <dsp:cNvPr id="0" name=""/>
        <dsp:cNvSpPr/>
      </dsp:nvSpPr>
      <dsp:spPr>
        <a:xfrm>
          <a:off x="6423587" y="3748875"/>
          <a:ext cx="1999298" cy="1067377"/>
        </a:xfrm>
        <a:custGeom>
          <a:avLst/>
          <a:gdLst/>
          <a:ahLst/>
          <a:cxnLst/>
          <a:rect l="0" t="0" r="0" b="0"/>
          <a:pathLst>
            <a:path>
              <a:moveTo>
                <a:pt x="1999298" y="0"/>
              </a:moveTo>
              <a:lnTo>
                <a:pt x="1999298" y="1067377"/>
              </a:lnTo>
              <a:lnTo>
                <a:pt x="0" y="10673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B9DD29-7706-428E-88DE-0A98D9353A7E}">
      <dsp:nvSpPr>
        <dsp:cNvPr id="0" name=""/>
        <dsp:cNvSpPr/>
      </dsp:nvSpPr>
      <dsp:spPr>
        <a:xfrm>
          <a:off x="7235932" y="2595285"/>
          <a:ext cx="360292" cy="740259"/>
        </a:xfrm>
        <a:custGeom>
          <a:avLst/>
          <a:gdLst/>
          <a:ahLst/>
          <a:cxnLst/>
          <a:rect l="0" t="0" r="0" b="0"/>
          <a:pathLst>
            <a:path>
              <a:moveTo>
                <a:pt x="0" y="0"/>
              </a:moveTo>
              <a:lnTo>
                <a:pt x="0" y="740259"/>
              </a:lnTo>
              <a:lnTo>
                <a:pt x="360292" y="74025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2485C-942E-4328-BCD5-39EF20EFD7CA}">
      <dsp:nvSpPr>
        <dsp:cNvPr id="0" name=""/>
        <dsp:cNvSpPr/>
      </dsp:nvSpPr>
      <dsp:spPr>
        <a:xfrm>
          <a:off x="4771520" y="3761837"/>
          <a:ext cx="802275" cy="1064914"/>
        </a:xfrm>
        <a:custGeom>
          <a:avLst/>
          <a:gdLst/>
          <a:ahLst/>
          <a:cxnLst/>
          <a:rect l="0" t="0" r="0" b="0"/>
          <a:pathLst>
            <a:path>
              <a:moveTo>
                <a:pt x="802275" y="0"/>
              </a:moveTo>
              <a:lnTo>
                <a:pt x="0" y="106491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418967-2769-4600-9E03-C3A2B7A65D7B}">
      <dsp:nvSpPr>
        <dsp:cNvPr id="0" name=""/>
        <dsp:cNvSpPr/>
      </dsp:nvSpPr>
      <dsp:spPr>
        <a:xfrm>
          <a:off x="6400457" y="2595285"/>
          <a:ext cx="835474" cy="753221"/>
        </a:xfrm>
        <a:custGeom>
          <a:avLst/>
          <a:gdLst/>
          <a:ahLst/>
          <a:cxnLst/>
          <a:rect l="0" t="0" r="0" b="0"/>
          <a:pathLst>
            <a:path>
              <a:moveTo>
                <a:pt x="835474" y="0"/>
              </a:moveTo>
              <a:lnTo>
                <a:pt x="835474" y="753221"/>
              </a:lnTo>
              <a:lnTo>
                <a:pt x="0" y="7532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A94C6-051C-47CD-A714-5BC2791A8554}">
      <dsp:nvSpPr>
        <dsp:cNvPr id="0" name=""/>
        <dsp:cNvSpPr/>
      </dsp:nvSpPr>
      <dsp:spPr>
        <a:xfrm>
          <a:off x="5444836" y="1328086"/>
          <a:ext cx="1791095" cy="440536"/>
        </a:xfrm>
        <a:custGeom>
          <a:avLst/>
          <a:gdLst/>
          <a:ahLst/>
          <a:cxnLst/>
          <a:rect l="0" t="0" r="0" b="0"/>
          <a:pathLst>
            <a:path>
              <a:moveTo>
                <a:pt x="0" y="0"/>
              </a:moveTo>
              <a:lnTo>
                <a:pt x="0" y="266937"/>
              </a:lnTo>
              <a:lnTo>
                <a:pt x="1791095" y="266937"/>
              </a:lnTo>
              <a:lnTo>
                <a:pt x="1791095" y="440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D30092-8F60-4C12-86DA-79D6CD786CB1}">
      <dsp:nvSpPr>
        <dsp:cNvPr id="0" name=""/>
        <dsp:cNvSpPr/>
      </dsp:nvSpPr>
      <dsp:spPr>
        <a:xfrm>
          <a:off x="3800820" y="2608627"/>
          <a:ext cx="946313" cy="739879"/>
        </a:xfrm>
        <a:custGeom>
          <a:avLst/>
          <a:gdLst/>
          <a:ahLst/>
          <a:cxnLst/>
          <a:rect l="0" t="0" r="0" b="0"/>
          <a:pathLst>
            <a:path>
              <a:moveTo>
                <a:pt x="0" y="0"/>
              </a:moveTo>
              <a:lnTo>
                <a:pt x="0" y="739879"/>
              </a:lnTo>
              <a:lnTo>
                <a:pt x="946313" y="73987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208C59-6990-4DF3-868E-EA1BDAFECE21}">
      <dsp:nvSpPr>
        <dsp:cNvPr id="0" name=""/>
        <dsp:cNvSpPr/>
      </dsp:nvSpPr>
      <dsp:spPr>
        <a:xfrm>
          <a:off x="2658869" y="3748875"/>
          <a:ext cx="2103590" cy="1064558"/>
        </a:xfrm>
        <a:custGeom>
          <a:avLst/>
          <a:gdLst/>
          <a:ahLst/>
          <a:cxnLst/>
          <a:rect l="0" t="0" r="0" b="0"/>
          <a:pathLst>
            <a:path>
              <a:moveTo>
                <a:pt x="0" y="0"/>
              </a:moveTo>
              <a:lnTo>
                <a:pt x="0" y="1064558"/>
              </a:lnTo>
              <a:lnTo>
                <a:pt x="2103590" y="10645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5EA574-33BC-44EA-BB8F-924E5106B29A}">
      <dsp:nvSpPr>
        <dsp:cNvPr id="0" name=""/>
        <dsp:cNvSpPr/>
      </dsp:nvSpPr>
      <dsp:spPr>
        <a:xfrm>
          <a:off x="3485531" y="2608627"/>
          <a:ext cx="315288" cy="726916"/>
        </a:xfrm>
        <a:custGeom>
          <a:avLst/>
          <a:gdLst/>
          <a:ahLst/>
          <a:cxnLst/>
          <a:rect l="0" t="0" r="0" b="0"/>
          <a:pathLst>
            <a:path>
              <a:moveTo>
                <a:pt x="315288" y="0"/>
              </a:moveTo>
              <a:lnTo>
                <a:pt x="315288" y="726916"/>
              </a:lnTo>
              <a:lnTo>
                <a:pt x="0" y="72691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C6128-0E40-4826-A6D3-7A957C1F9269}">
      <dsp:nvSpPr>
        <dsp:cNvPr id="0" name=""/>
        <dsp:cNvSpPr/>
      </dsp:nvSpPr>
      <dsp:spPr>
        <a:xfrm>
          <a:off x="3800820" y="1328086"/>
          <a:ext cx="1644015" cy="453878"/>
        </a:xfrm>
        <a:custGeom>
          <a:avLst/>
          <a:gdLst/>
          <a:ahLst/>
          <a:cxnLst/>
          <a:rect l="0" t="0" r="0" b="0"/>
          <a:pathLst>
            <a:path>
              <a:moveTo>
                <a:pt x="1644015" y="0"/>
              </a:moveTo>
              <a:lnTo>
                <a:pt x="1644015" y="280279"/>
              </a:lnTo>
              <a:lnTo>
                <a:pt x="0" y="280279"/>
              </a:lnTo>
              <a:lnTo>
                <a:pt x="0" y="45387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C77269-1359-40E4-ADA6-C370EE697FD6}">
      <dsp:nvSpPr>
        <dsp:cNvPr id="0" name=""/>
        <dsp:cNvSpPr/>
      </dsp:nvSpPr>
      <dsp:spPr>
        <a:xfrm>
          <a:off x="4618174" y="501424"/>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Dataset</a:t>
          </a:r>
        </a:p>
      </dsp:txBody>
      <dsp:txXfrm>
        <a:off x="4618174" y="501424"/>
        <a:ext cx="1653324" cy="826662"/>
      </dsp:txXfrm>
    </dsp:sp>
    <dsp:sp modelId="{FD1CAE6A-E6C6-4CAA-805F-34346FCBA349}">
      <dsp:nvSpPr>
        <dsp:cNvPr id="0" name=""/>
        <dsp:cNvSpPr/>
      </dsp:nvSpPr>
      <dsp:spPr>
        <a:xfrm>
          <a:off x="2974158" y="1781965"/>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Training set</a:t>
          </a:r>
        </a:p>
      </dsp:txBody>
      <dsp:txXfrm>
        <a:off x="2974158" y="1781965"/>
        <a:ext cx="1653324" cy="826662"/>
      </dsp:txXfrm>
    </dsp:sp>
    <dsp:sp modelId="{A608FD72-6065-44B0-B41A-F646E88568A3}">
      <dsp:nvSpPr>
        <dsp:cNvPr id="0" name=""/>
        <dsp:cNvSpPr/>
      </dsp:nvSpPr>
      <dsp:spPr>
        <a:xfrm>
          <a:off x="1832207" y="2922213"/>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Logistic Regression</a:t>
          </a:r>
        </a:p>
      </dsp:txBody>
      <dsp:txXfrm>
        <a:off x="1832207" y="2922213"/>
        <a:ext cx="1653324" cy="826662"/>
      </dsp:txXfrm>
    </dsp:sp>
    <dsp:sp modelId="{80C76C5F-9621-4B64-881D-79BA95371C99}">
      <dsp:nvSpPr>
        <dsp:cNvPr id="0" name=""/>
        <dsp:cNvSpPr/>
      </dsp:nvSpPr>
      <dsp:spPr>
        <a:xfrm>
          <a:off x="4762460" y="4400103"/>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4762460" y="4400103"/>
        <a:ext cx="1653324" cy="826662"/>
      </dsp:txXfrm>
    </dsp:sp>
    <dsp:sp modelId="{96D6668D-0B7D-4880-A09E-16952A89A5DE}">
      <dsp:nvSpPr>
        <dsp:cNvPr id="0" name=""/>
        <dsp:cNvSpPr/>
      </dsp:nvSpPr>
      <dsp:spPr>
        <a:xfrm>
          <a:off x="4747133" y="2935175"/>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47133" y="2935175"/>
        <a:ext cx="1653324" cy="826662"/>
      </dsp:txXfrm>
    </dsp:sp>
    <dsp:sp modelId="{00F2511B-0BF4-499E-B428-39B143C3C43A}">
      <dsp:nvSpPr>
        <dsp:cNvPr id="0" name=""/>
        <dsp:cNvSpPr/>
      </dsp:nvSpPr>
      <dsp:spPr>
        <a:xfrm>
          <a:off x="6409270" y="1768623"/>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Testing set</a:t>
          </a:r>
        </a:p>
      </dsp:txBody>
      <dsp:txXfrm>
        <a:off x="6409270" y="1768623"/>
        <a:ext cx="1653324" cy="826662"/>
      </dsp:txXfrm>
    </dsp:sp>
    <dsp:sp modelId="{337187FE-0739-4573-852C-6AC8DF93F010}">
      <dsp:nvSpPr>
        <dsp:cNvPr id="0" name=""/>
        <dsp:cNvSpPr/>
      </dsp:nvSpPr>
      <dsp:spPr>
        <a:xfrm>
          <a:off x="4747133" y="2935175"/>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Random Forest</a:t>
          </a:r>
        </a:p>
      </dsp:txBody>
      <dsp:txXfrm>
        <a:off x="4747133" y="2935175"/>
        <a:ext cx="1653324" cy="826662"/>
      </dsp:txXfrm>
    </dsp:sp>
    <dsp:sp modelId="{2FB498FD-5571-4733-B1B9-74DD483DDFF4}">
      <dsp:nvSpPr>
        <dsp:cNvPr id="0" name=""/>
        <dsp:cNvSpPr/>
      </dsp:nvSpPr>
      <dsp:spPr>
        <a:xfrm>
          <a:off x="4771520" y="4413421"/>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771520" y="4413421"/>
        <a:ext cx="1653324" cy="826662"/>
      </dsp:txXfrm>
    </dsp:sp>
    <dsp:sp modelId="{0DF0193C-413A-4CBB-B523-23DDD403B0B2}">
      <dsp:nvSpPr>
        <dsp:cNvPr id="0" name=""/>
        <dsp:cNvSpPr/>
      </dsp:nvSpPr>
      <dsp:spPr>
        <a:xfrm>
          <a:off x="7596224" y="2922213"/>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KNN</a:t>
          </a:r>
        </a:p>
      </dsp:txBody>
      <dsp:txXfrm>
        <a:off x="7596224" y="2922213"/>
        <a:ext cx="1653324" cy="826662"/>
      </dsp:txXfrm>
    </dsp:sp>
    <dsp:sp modelId="{AB212609-22E8-4524-ACAD-00F3ED3FD629}">
      <dsp:nvSpPr>
        <dsp:cNvPr id="0" name=""/>
        <dsp:cNvSpPr/>
      </dsp:nvSpPr>
      <dsp:spPr>
        <a:xfrm>
          <a:off x="4770263" y="4402922"/>
          <a:ext cx="1653324" cy="8266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Output</a:t>
          </a:r>
        </a:p>
      </dsp:txBody>
      <dsp:txXfrm>
        <a:off x="4770263" y="4402922"/>
        <a:ext cx="1653324" cy="8266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B580E-BB12-458A-8A67-A4E85A97E57A}" type="datetimeFigureOut">
              <a:rPr lang="en-US" smtClean="0"/>
              <a:t>4/18/2024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85773-E831-40C3-B08E-FE9BDAA69383}" type="slidenum">
              <a:rPr lang="en-US" smtClean="0"/>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3"/>
            <a:ext cx="3071005" cy="3051391"/>
          </a:xfrm>
        </p:spPr>
        <p:txBody>
          <a:bodyPr vert="horz" lIns="91440" tIns="45720" rIns="91440" bIns="45720" rtlCol="0" anchor="b" anchorCtr="0">
            <a:normAutofit fontScale="90000"/>
          </a:bodyPr>
          <a:lstStyle/>
          <a:p>
            <a:r>
              <a:rPr kumimoji="0" lang="en-US" sz="3600" b="1" i="0" u="none" strike="noStrike" kern="1200" cap="none" spc="0" normalizeH="0" baseline="0" noProof="0" dirty="0">
                <a:ln>
                  <a:noFill/>
                </a:ln>
                <a:solidFill>
                  <a:prstClr val="white">
                    <a:lumMod val="95000"/>
                  </a:prstClr>
                </a:solidFill>
                <a:effectLst/>
                <a:uLnTx/>
                <a:uFillTx/>
                <a:latin typeface="Times New Roman" panose="02020603050405020304" pitchFamily="18" charset="0"/>
                <a:ea typeface="+mj-ea"/>
                <a:cs typeface="Times New Roman" panose="02020603050405020304" pitchFamily="18" charset="0"/>
              </a:rPr>
              <a:t>The Approach for Predicting wildfire incidents in Forested Environments</a:t>
            </a:r>
            <a:endParaRPr lang="en-US" dirty="0"/>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6" y="5116529"/>
            <a:ext cx="2948684" cy="955497"/>
          </a:xfrm>
        </p:spPr>
        <p:txBody>
          <a:bodyPr vert="horz" lIns="91440" tIns="45720" rIns="91440" bIns="45720" rtlCol="0" anchor="t">
            <a:normAutofit/>
          </a:bodyPr>
          <a:lstStyle/>
          <a:p>
            <a:r>
              <a:rPr lang="en-US" dirty="0"/>
              <a:t>Presenter Name</a:t>
            </a:r>
          </a:p>
        </p:txBody>
      </p:sp>
      <p:pic>
        <p:nvPicPr>
          <p:cNvPr id="7" name="Picture Placeholder 6">
            <a:extLst>
              <a:ext uri="{FF2B5EF4-FFF2-40B4-BE49-F238E27FC236}">
                <a16:creationId xmlns:a16="http://schemas.microsoft.com/office/drawing/2014/main" id="{05A5AFB4-26C3-3380-4F78-5998840E7BA2}"/>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brightnessContrast bright="-30000"/>
                    </a14:imgEffect>
                  </a14:imgLayer>
                </a14:imgProps>
              </a:ext>
            </a:extLst>
          </a:blip>
          <a:srcRect t="12517" b="12517"/>
          <a:stretch>
            <a:fillRect/>
          </a:stretch>
        </p:blipFill>
        <p:spPr>
          <a:xfrm>
            <a:off x="0" y="0"/>
            <a:ext cx="12192000" cy="6858000"/>
          </a:xfrm>
        </p:spPr>
      </p:pic>
      <p:sp>
        <p:nvSpPr>
          <p:cNvPr id="13" name="TextBox 12">
            <a:extLst>
              <a:ext uri="{FF2B5EF4-FFF2-40B4-BE49-F238E27FC236}">
                <a16:creationId xmlns:a16="http://schemas.microsoft.com/office/drawing/2014/main" id="{FE7EDEB8-35BE-C6E2-4A0B-C6651A78ED02}"/>
              </a:ext>
            </a:extLst>
          </p:cNvPr>
          <p:cNvSpPr txBox="1"/>
          <p:nvPr/>
        </p:nvSpPr>
        <p:spPr>
          <a:xfrm>
            <a:off x="2453640" y="1749623"/>
            <a:ext cx="7284720" cy="2123658"/>
          </a:xfrm>
          <a:prstGeom prst="rect">
            <a:avLst/>
          </a:prstGeom>
          <a:noFill/>
        </p:spPr>
        <p:txBody>
          <a:bodyPr wrap="square">
            <a:spAutoFit/>
          </a:bodyPr>
          <a:lstStyle/>
          <a:p>
            <a:r>
              <a:rPr kumimoji="0" lang="en-US" sz="4400" b="1" i="0" u="none" strike="noStrike" kern="1200" normalizeH="0" baseline="0" noProof="0" dirty="0">
                <a:solidFill>
                  <a:prstClr val="white">
                    <a:lumMod val="95000"/>
                  </a:prstClr>
                </a:solidFill>
                <a:uLnTx/>
                <a:uFillTx/>
                <a:latin typeface="Times New Roman" panose="02020603050405020304" pitchFamily="18" charset="0"/>
                <a:ea typeface="+mj-ea"/>
                <a:cs typeface="Times New Roman" panose="02020603050405020304" pitchFamily="18" charset="0"/>
              </a:rPr>
              <a:t>The Approach for Predicting wildfire incidents in Forested Environments</a:t>
            </a:r>
            <a:endParaRPr lang="en-US" sz="4400" dirty="0"/>
          </a:p>
        </p:txBody>
      </p:sp>
      <p:sp>
        <p:nvSpPr>
          <p:cNvPr id="17" name="TextBox 16">
            <a:extLst>
              <a:ext uri="{FF2B5EF4-FFF2-40B4-BE49-F238E27FC236}">
                <a16:creationId xmlns:a16="http://schemas.microsoft.com/office/drawing/2014/main" id="{4433F143-993C-3AD7-0039-633B4F238A99}"/>
              </a:ext>
            </a:extLst>
          </p:cNvPr>
          <p:cNvSpPr txBox="1"/>
          <p:nvPr/>
        </p:nvSpPr>
        <p:spPr>
          <a:xfrm>
            <a:off x="457200" y="5056244"/>
            <a:ext cx="3810000" cy="923330"/>
          </a:xfrm>
          <a:prstGeom prst="rect">
            <a:avLst/>
          </a:prstGeom>
          <a:noFill/>
        </p:spPr>
        <p:txBody>
          <a:bodyPr wrap="square">
            <a:spAutoFit/>
          </a:bodyPr>
          <a:lstStyle/>
          <a:p>
            <a:r>
              <a:rPr lang="en-US" dirty="0"/>
              <a:t>Project Guide:</a:t>
            </a:r>
          </a:p>
          <a:p>
            <a:r>
              <a:rPr lang="en-US" dirty="0"/>
              <a:t>       M. Veerabrahmam</a:t>
            </a:r>
          </a:p>
          <a:p>
            <a:r>
              <a:rPr lang="en-US" dirty="0"/>
              <a:t>        Dept of CBDS &amp; AIML</a:t>
            </a:r>
          </a:p>
        </p:txBody>
      </p:sp>
      <p:sp>
        <p:nvSpPr>
          <p:cNvPr id="21" name="TextBox 20">
            <a:extLst>
              <a:ext uri="{FF2B5EF4-FFF2-40B4-BE49-F238E27FC236}">
                <a16:creationId xmlns:a16="http://schemas.microsoft.com/office/drawing/2014/main" id="{43516404-11BA-1646-0E9C-39C0F4BC34EB}"/>
              </a:ext>
            </a:extLst>
          </p:cNvPr>
          <p:cNvSpPr txBox="1"/>
          <p:nvPr/>
        </p:nvSpPr>
        <p:spPr>
          <a:xfrm>
            <a:off x="5872480" y="5056363"/>
            <a:ext cx="6197600" cy="1477328"/>
          </a:xfrm>
          <a:prstGeom prst="rect">
            <a:avLst/>
          </a:prstGeom>
          <a:noFill/>
        </p:spPr>
        <p:txBody>
          <a:bodyPr wrap="square">
            <a:spAutoFit/>
          </a:bodyPr>
          <a:lstStyle/>
          <a:p>
            <a:r>
              <a:rPr lang="en-US" dirty="0"/>
              <a:t>Project Team Members:</a:t>
            </a:r>
          </a:p>
          <a:p>
            <a:r>
              <a:rPr lang="en-US" dirty="0"/>
              <a:t>	Vemula Roshini         		       Y20ADS430</a:t>
            </a:r>
          </a:p>
          <a:p>
            <a:r>
              <a:rPr lang="en-US" dirty="0"/>
              <a:t>	Lella Ujwala                 		       Y20ADS412</a:t>
            </a:r>
          </a:p>
          <a:p>
            <a:r>
              <a:rPr lang="en-US" dirty="0"/>
              <a:t>	Podapati Greeshma Sanjana        	       Y20ADS423</a:t>
            </a:r>
          </a:p>
          <a:p>
            <a:r>
              <a:rPr lang="en-US" dirty="0"/>
              <a:t>	Polineni VenkatRao                        	       L21ADS403</a:t>
            </a: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1A15FA-4462-DB2C-039C-29D38F01F1B3}"/>
              </a:ext>
            </a:extLst>
          </p:cNvPr>
          <p:cNvSpPr>
            <a:spLocks noGrp="1"/>
          </p:cNvSpPr>
          <p:nvPr>
            <p:ph type="sldNum" sz="quarter" idx="4"/>
          </p:nvPr>
        </p:nvSpPr>
        <p:spPr/>
        <p:txBody>
          <a:bodyPr/>
          <a:lstStyle/>
          <a:p>
            <a:fld id="{AE208ADF-3ADD-483D-A721-14E3EEE2C135}" type="slidenum">
              <a:rPr lang="en-US" smtClean="0"/>
              <a:pPr/>
              <a:t>10</a:t>
            </a:fld>
            <a:endParaRPr lang="en-US" dirty="0"/>
          </a:p>
        </p:txBody>
      </p:sp>
      <p:sp>
        <p:nvSpPr>
          <p:cNvPr id="6" name="Title 1">
            <a:extLst>
              <a:ext uri="{FF2B5EF4-FFF2-40B4-BE49-F238E27FC236}">
                <a16:creationId xmlns:a16="http://schemas.microsoft.com/office/drawing/2014/main" id="{ED5B7E0F-8D05-E210-B283-F710CD6CACCA}"/>
              </a:ext>
            </a:extLst>
          </p:cNvPr>
          <p:cNvSpPr>
            <a:spLocks noGrp="1"/>
          </p:cNvSpPr>
          <p:nvPr>
            <p:ph type="title"/>
          </p:nvPr>
        </p:nvSpPr>
        <p:spPr>
          <a:xfrm>
            <a:off x="690764" y="391777"/>
            <a:ext cx="8761413" cy="706964"/>
          </a:xfrm>
        </p:spPr>
        <p:txBody>
          <a:bodyPr/>
          <a:lstStyle/>
          <a:p>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Block Diagram:</a:t>
            </a:r>
            <a:endPar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7" name="Content Placeholder 4" descr="A diagram of a data processing process&#10;&#10;Description automatically generated">
            <a:extLst>
              <a:ext uri="{FF2B5EF4-FFF2-40B4-BE49-F238E27FC236}">
                <a16:creationId xmlns:a16="http://schemas.microsoft.com/office/drawing/2014/main" id="{2DFCFDC7-EF25-906F-8708-F184EDFEA0A9}"/>
              </a:ext>
            </a:extLst>
          </p:cNvPr>
          <p:cNvPicPr>
            <a:picLocks noChangeAspect="1"/>
          </p:cNvPicPr>
          <p:nvPr/>
        </p:nvPicPr>
        <p:blipFill>
          <a:blip r:embed="rId2"/>
          <a:stretch>
            <a:fillRect/>
          </a:stretch>
        </p:blipFill>
        <p:spPr>
          <a:xfrm>
            <a:off x="690764" y="1640744"/>
            <a:ext cx="4952382" cy="4299323"/>
          </a:xfrm>
          <a:prstGeom prst="rect">
            <a:avLst/>
          </a:prstGeom>
        </p:spPr>
      </p:pic>
      <p:sp>
        <p:nvSpPr>
          <p:cNvPr id="8" name="TextBox 7">
            <a:extLst>
              <a:ext uri="{FF2B5EF4-FFF2-40B4-BE49-F238E27FC236}">
                <a16:creationId xmlns:a16="http://schemas.microsoft.com/office/drawing/2014/main" id="{E1573827-308E-E95F-3BAD-475E5B77F6B7}"/>
              </a:ext>
            </a:extLst>
          </p:cNvPr>
          <p:cNvSpPr txBox="1"/>
          <p:nvPr/>
        </p:nvSpPr>
        <p:spPr>
          <a:xfrm>
            <a:off x="6548856" y="2679532"/>
            <a:ext cx="5082989" cy="1498936"/>
          </a:xfrm>
          <a:prstGeom prst="rect">
            <a:avLst/>
          </a:prstGeom>
          <a:noFill/>
        </p:spPr>
        <p:txBody>
          <a:bodyPr wrap="square">
            <a:spAutoFit/>
          </a:bodyPr>
          <a:lstStyle/>
          <a:p>
            <a:pPr marL="0" indent="0">
              <a:lnSpc>
                <a:spcPts val="2799"/>
              </a:lnSpc>
              <a:buNone/>
            </a:pPr>
            <a:r>
              <a:rPr lang="en-US" sz="2000" kern="0" dirty="0">
                <a:ln w="0"/>
                <a:effectLst>
                  <a:outerShdw blurRad="38100" dist="19050" dir="2700000" algn="tl" rotWithShape="0">
                    <a:schemeClr val="dk1">
                      <a:alpha val="40000"/>
                    </a:schemeClr>
                  </a:outerShdw>
                </a:effectLst>
                <a:latin typeface="Times New Roman" panose="02020603050405020304" pitchFamily="18" charset="0"/>
                <a:ea typeface="Inter" pitchFamily="34" charset="-122"/>
                <a:cs typeface="Times New Roman" panose="02020603050405020304" pitchFamily="18" charset="0"/>
              </a:rPr>
              <a:t>Visual representations of the forest fire prediction system, including data flow, model components, and real-time monitoring integration.</a:t>
            </a: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0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AF79D6-B1AD-53A3-8C84-45AEEBD027CA}"/>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7" name="TextBox 6">
            <a:extLst>
              <a:ext uri="{FF2B5EF4-FFF2-40B4-BE49-F238E27FC236}">
                <a16:creationId xmlns:a16="http://schemas.microsoft.com/office/drawing/2014/main" id="{E7F30314-9451-4C68-9CE1-AB63B374F55B}"/>
              </a:ext>
            </a:extLst>
          </p:cNvPr>
          <p:cNvSpPr txBox="1"/>
          <p:nvPr/>
        </p:nvSpPr>
        <p:spPr>
          <a:xfrm>
            <a:off x="729673" y="549671"/>
            <a:ext cx="6096000" cy="646331"/>
          </a:xfrm>
          <a:prstGeom prst="rect">
            <a:avLst/>
          </a:prstGeom>
          <a:noFill/>
        </p:spPr>
        <p:txBody>
          <a:bodyPr wrap="square">
            <a:spAutoFit/>
          </a:bodyPr>
          <a:lstStyle/>
          <a:p>
            <a:r>
              <a:rPr lang="en-US" sz="3600" dirty="0">
                <a:solidFill>
                  <a:srgbClr val="EBEBEB"/>
                </a:solidFill>
                <a:latin typeface="Times New Roman" panose="02020603050405020304" pitchFamily="18" charset="0"/>
                <a:ea typeface="+mj-ea"/>
                <a:cs typeface="Times New Roman" panose="02020603050405020304" pitchFamily="18" charset="0"/>
              </a:rPr>
              <a:t>S</a:t>
            </a:r>
            <a:r>
              <a:rPr kumimoji="0" lang="en-US" sz="3600" b="0" i="0" u="none" strike="noStrike" kern="1200" cap="none" spc="0" normalizeH="0" baseline="0" noProof="0" dirty="0" err="1">
                <a:ln>
                  <a:noFill/>
                </a:ln>
                <a:solidFill>
                  <a:srgbClr val="EBEBEB"/>
                </a:solidFill>
                <a:effectLst/>
                <a:uLnTx/>
                <a:uFillTx/>
                <a:latin typeface="Times New Roman" panose="02020603050405020304" pitchFamily="18" charset="0"/>
                <a:ea typeface="+mj-ea"/>
                <a:cs typeface="Times New Roman" panose="02020603050405020304" pitchFamily="18" charset="0"/>
              </a:rPr>
              <a:t>ystem</a:t>
            </a: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 Requirements:</a:t>
            </a:r>
            <a:endParaRPr lang="en-US" dirty="0"/>
          </a:p>
        </p:txBody>
      </p:sp>
      <p:sp>
        <p:nvSpPr>
          <p:cNvPr id="9" name="TextBox 8">
            <a:extLst>
              <a:ext uri="{FF2B5EF4-FFF2-40B4-BE49-F238E27FC236}">
                <a16:creationId xmlns:a16="http://schemas.microsoft.com/office/drawing/2014/main" id="{F5598D58-988F-1957-FA76-FFA6E67862ED}"/>
              </a:ext>
            </a:extLst>
          </p:cNvPr>
          <p:cNvSpPr txBox="1"/>
          <p:nvPr/>
        </p:nvSpPr>
        <p:spPr>
          <a:xfrm>
            <a:off x="729673" y="1538054"/>
            <a:ext cx="6096000" cy="3231654"/>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Software Requirements:</a:t>
            </a:r>
          </a:p>
          <a:p>
            <a:pPr marL="285750" indent="-285750">
              <a:buFont typeface="Arial" panose="020B0604020202020204" pitchFamily="34" charset="0"/>
              <a:buChar char="•"/>
            </a:pPr>
            <a:r>
              <a:rPr lang="en-US" dirty="0"/>
              <a:t>Front End –Flask</a:t>
            </a:r>
          </a:p>
          <a:p>
            <a:pPr marL="285750" indent="-285750">
              <a:buFont typeface="Arial" panose="020B0604020202020204" pitchFamily="34" charset="0"/>
              <a:buChar char="•"/>
            </a:pPr>
            <a:r>
              <a:rPr lang="en-US" dirty="0"/>
              <a:t>Backend – </a:t>
            </a:r>
            <a:r>
              <a:rPr lang="en-US" dirty="0" err="1"/>
              <a:t>Jupyter</a:t>
            </a:r>
            <a:r>
              <a:rPr lang="en-US" dirty="0"/>
              <a:t> Notebook</a:t>
            </a:r>
          </a:p>
          <a:p>
            <a:pPr marL="285750" indent="-285750">
              <a:buFont typeface="Arial" panose="020B0604020202020204" pitchFamily="34" charset="0"/>
              <a:buChar char="•"/>
            </a:pPr>
            <a:r>
              <a:rPr lang="en-US" dirty="0"/>
              <a:t>Language – Python 3.10.7</a:t>
            </a:r>
          </a:p>
          <a:p>
            <a:endParaRPr lang="en-US" dirty="0"/>
          </a:p>
          <a:p>
            <a:endParaRPr lang="en-US" dirty="0"/>
          </a:p>
          <a:p>
            <a:r>
              <a:rPr lang="en-US" sz="2000" dirty="0">
                <a:latin typeface="Times New Roman" panose="02020603050405020304" pitchFamily="18" charset="0"/>
                <a:cs typeface="Times New Roman" panose="02020603050405020304" pitchFamily="18" charset="0"/>
              </a:rPr>
              <a:t>Hardware Requirements: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Greater than 500GB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Greater than 4GB</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I5</a:t>
            </a:r>
          </a:p>
        </p:txBody>
      </p:sp>
      <p:pic>
        <p:nvPicPr>
          <p:cNvPr id="10" name="Picture Placeholder 6" descr="A picture containing trees, outdoor, forest, nature, mist">
            <a:extLst>
              <a:ext uri="{FF2B5EF4-FFF2-40B4-BE49-F238E27FC236}">
                <a16:creationId xmlns:a16="http://schemas.microsoft.com/office/drawing/2014/main" id="{E720CFE5-FA2A-264E-6D6A-A2F1DC7A0939}"/>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6748272" y="658368"/>
            <a:ext cx="4809744" cy="2606040"/>
          </a:xfrm>
          <a:prstGeom prst="rect">
            <a:avLst/>
          </a:prstGeom>
        </p:spPr>
      </p:pic>
      <p:pic>
        <p:nvPicPr>
          <p:cNvPr id="11" name="Picture Placeholder 8" descr="A close up of a green tree branch with a baby pine cone">
            <a:extLst>
              <a:ext uri="{FF2B5EF4-FFF2-40B4-BE49-F238E27FC236}">
                <a16:creationId xmlns:a16="http://schemas.microsoft.com/office/drawing/2014/main" id="{9C92F899-BEA0-659A-D3FD-372BE75B6592}"/>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6748272" y="3584448"/>
            <a:ext cx="4809744" cy="2606040"/>
          </a:xfrm>
          <a:prstGeom prst="rect">
            <a:avLst/>
          </a:prstGeom>
        </p:spPr>
      </p:pic>
    </p:spTree>
    <p:extLst>
      <p:ext uri="{BB962C8B-B14F-4D97-AF65-F5344CB8AC3E}">
        <p14:creationId xmlns:p14="http://schemas.microsoft.com/office/powerpoint/2010/main" val="1978673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0FA6-5C4C-B6F1-2EFD-0DB034A240ED}"/>
              </a:ext>
            </a:extLst>
          </p:cNvPr>
          <p:cNvSpPr>
            <a:spLocks noGrp="1"/>
          </p:cNvSpPr>
          <p:nvPr>
            <p:ph type="title"/>
          </p:nvPr>
        </p:nvSpPr>
        <p:spPr>
          <a:xfrm>
            <a:off x="462013" y="317634"/>
            <a:ext cx="9461633" cy="818148"/>
          </a:xfrm>
        </p:spPr>
        <p:txBody>
          <a:bodyPr/>
          <a:lstStyle/>
          <a:p>
            <a:r>
              <a:rPr lang="en-US" dirty="0">
                <a:ln w="0"/>
                <a:solidFill>
                  <a:schemeClr val="tx1"/>
                </a:solidFill>
                <a:effectLst>
                  <a:outerShdw blurRad="38100" dist="19050" dir="2700000" algn="tl" rotWithShape="0">
                    <a:schemeClr val="dk1">
                      <a:alpha val="40000"/>
                    </a:schemeClr>
                  </a:outerShdw>
                </a:effectLst>
              </a:rPr>
              <a:t>Dataset…</a:t>
            </a:r>
            <a:endParaRPr lang="en-IN" dirty="0">
              <a:ln w="0"/>
              <a:solidFill>
                <a:schemeClr val="tx1"/>
              </a:solidFill>
              <a:effectLst>
                <a:outerShdw blurRad="38100" dist="19050" dir="2700000" algn="tl" rotWithShape="0">
                  <a:schemeClr val="dk1">
                    <a:alpha val="40000"/>
                  </a:schemeClr>
                </a:outerShdw>
              </a:effectLst>
            </a:endParaRPr>
          </a:p>
        </p:txBody>
      </p:sp>
      <p:sp>
        <p:nvSpPr>
          <p:cNvPr id="3" name="Date Placeholder 2">
            <a:extLst>
              <a:ext uri="{FF2B5EF4-FFF2-40B4-BE49-F238E27FC236}">
                <a16:creationId xmlns:a16="http://schemas.microsoft.com/office/drawing/2014/main" id="{D7F70898-0E53-A8A6-1B7F-8D0F306A37BA}"/>
              </a:ext>
            </a:extLst>
          </p:cNvPr>
          <p:cNvSpPr>
            <a:spLocks noGrp="1"/>
          </p:cNvSpPr>
          <p:nvPr>
            <p:ph type="dt" sz="half" idx="2"/>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25F09DD-5FF5-B5FC-CB26-676593F87099}"/>
              </a:ext>
            </a:extLst>
          </p:cNvPr>
          <p:cNvSpPr>
            <a:spLocks noGrp="1"/>
          </p:cNvSpPr>
          <p:nvPr>
            <p:ph type="ftr" sz="quarter" idx="3"/>
          </p:nvPr>
        </p:nvSpPr>
        <p:spPr/>
        <p:txBody>
          <a:bodyPr/>
          <a:lstStyle/>
          <a:p>
            <a:r>
              <a:rPr lang="en-US"/>
              <a:t>Sample Text</a:t>
            </a:r>
            <a:endParaRPr lang="en-US" dirty="0"/>
          </a:p>
        </p:txBody>
      </p:sp>
      <p:sp>
        <p:nvSpPr>
          <p:cNvPr id="5" name="Slide Number Placeholder 4">
            <a:extLst>
              <a:ext uri="{FF2B5EF4-FFF2-40B4-BE49-F238E27FC236}">
                <a16:creationId xmlns:a16="http://schemas.microsoft.com/office/drawing/2014/main" id="{5424BA53-0A5E-A8CE-B64F-0168D7F6A8FC}"/>
              </a:ext>
            </a:extLst>
          </p:cNvPr>
          <p:cNvSpPr>
            <a:spLocks noGrp="1"/>
          </p:cNvSpPr>
          <p:nvPr>
            <p:ph type="sldNum" sz="quarter" idx="4"/>
          </p:nvPr>
        </p:nvSpPr>
        <p:spPr/>
        <p:txBody>
          <a:bodyPr/>
          <a:lstStyle/>
          <a:p>
            <a:fld id="{AE208ADF-3ADD-483D-A721-14E3EEE2C135}" type="slidenum">
              <a:rPr lang="en-US" smtClean="0"/>
              <a:pPr/>
              <a:t>12</a:t>
            </a:fld>
            <a:endParaRPr lang="en-US" dirty="0"/>
          </a:p>
        </p:txBody>
      </p:sp>
      <p:pic>
        <p:nvPicPr>
          <p:cNvPr id="7" name="Picture 6">
            <a:extLst>
              <a:ext uri="{FF2B5EF4-FFF2-40B4-BE49-F238E27FC236}">
                <a16:creationId xmlns:a16="http://schemas.microsoft.com/office/drawing/2014/main" id="{6C7321A5-F738-2AB6-5234-F528976CEC3E}"/>
              </a:ext>
            </a:extLst>
          </p:cNvPr>
          <p:cNvPicPr>
            <a:picLocks noChangeAspect="1"/>
          </p:cNvPicPr>
          <p:nvPr/>
        </p:nvPicPr>
        <p:blipFill>
          <a:blip r:embed="rId2"/>
          <a:stretch>
            <a:fillRect/>
          </a:stretch>
        </p:blipFill>
        <p:spPr>
          <a:xfrm>
            <a:off x="462013" y="1318661"/>
            <a:ext cx="11107554" cy="4812632"/>
          </a:xfrm>
          <a:prstGeom prst="rect">
            <a:avLst/>
          </a:prstGeom>
        </p:spPr>
      </p:pic>
    </p:spTree>
    <p:extLst>
      <p:ext uri="{BB962C8B-B14F-4D97-AF65-F5344CB8AC3E}">
        <p14:creationId xmlns:p14="http://schemas.microsoft.com/office/powerpoint/2010/main" val="1494040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478D43E-6972-B4FD-A11D-70E1CCB0C64E}"/>
              </a:ext>
            </a:extLst>
          </p:cNvPr>
          <p:cNvSpPr>
            <a:spLocks noGrp="1"/>
          </p:cNvSpPr>
          <p:nvPr>
            <p:ph type="sldNum" sz="quarter" idx="4"/>
          </p:nvPr>
        </p:nvSpPr>
        <p:spPr/>
        <p:txBody>
          <a:bodyPr/>
          <a:lstStyle/>
          <a:p>
            <a:fld id="{AE208ADF-3ADD-483D-A721-14E3EEE2C135}" type="slidenum">
              <a:rPr lang="en-US" smtClean="0"/>
              <a:pPr/>
              <a:t>13</a:t>
            </a:fld>
            <a:endParaRPr lang="en-US" dirty="0"/>
          </a:p>
        </p:txBody>
      </p:sp>
      <p:sp>
        <p:nvSpPr>
          <p:cNvPr id="9" name="TextBox 8">
            <a:extLst>
              <a:ext uri="{FF2B5EF4-FFF2-40B4-BE49-F238E27FC236}">
                <a16:creationId xmlns:a16="http://schemas.microsoft.com/office/drawing/2014/main" id="{B8CFE22C-E699-652D-97A6-3B2EEB3299F9}"/>
              </a:ext>
            </a:extLst>
          </p:cNvPr>
          <p:cNvSpPr txBox="1"/>
          <p:nvPr/>
        </p:nvSpPr>
        <p:spPr>
          <a:xfrm>
            <a:off x="701964" y="583548"/>
            <a:ext cx="6096000" cy="707886"/>
          </a:xfrm>
          <a:prstGeom prst="rect">
            <a:avLst/>
          </a:prstGeom>
          <a:noFill/>
        </p:spPr>
        <p:txBody>
          <a:bodyPr wrap="square">
            <a:spAutoFit/>
          </a:bodyPr>
          <a:lstStyle/>
          <a:p>
            <a:r>
              <a:rPr lang="en-US" sz="4000" dirty="0">
                <a:ln w="0"/>
                <a:solidFill>
                  <a:prstClr val="white"/>
                </a:solidFill>
                <a:effectLst>
                  <a:outerShdw blurRad="38100" dist="19050" dir="2700000" algn="tl" rotWithShape="0">
                    <a:prstClr val="black">
                      <a:alpha val="40000"/>
                    </a:prstClr>
                  </a:outerShdw>
                </a:effectLst>
                <a:latin typeface="Times New Roman" panose="02020603050405020304" pitchFamily="18" charset="0"/>
                <a:ea typeface="+mj-ea"/>
                <a:cs typeface="Times New Roman" panose="02020603050405020304" pitchFamily="18" charset="0"/>
              </a:rPr>
              <a:t>Algorithms</a:t>
            </a:r>
            <a:r>
              <a:rPr kumimoji="0" lang="en-US" sz="4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Times New Roman" panose="02020603050405020304" pitchFamily="18" charset="0"/>
                <a:ea typeface="+mj-ea"/>
                <a:cs typeface="Times New Roman" panose="02020603050405020304" pitchFamily="18" charset="0"/>
              </a:rPr>
              <a:t>:</a:t>
            </a:r>
            <a:endParaRPr lang="en-US" dirty="0"/>
          </a:p>
        </p:txBody>
      </p:sp>
      <p:sp>
        <p:nvSpPr>
          <p:cNvPr id="11" name="TextBox 10">
            <a:extLst>
              <a:ext uri="{FF2B5EF4-FFF2-40B4-BE49-F238E27FC236}">
                <a16:creationId xmlns:a16="http://schemas.microsoft.com/office/drawing/2014/main" id="{EAEAEDAB-25CB-639E-8B18-4ABF708F4C89}"/>
              </a:ext>
            </a:extLst>
          </p:cNvPr>
          <p:cNvSpPr txBox="1"/>
          <p:nvPr/>
        </p:nvSpPr>
        <p:spPr>
          <a:xfrm>
            <a:off x="701964" y="1491750"/>
            <a:ext cx="10474035" cy="4067780"/>
          </a:xfrm>
          <a:prstGeom prst="rect">
            <a:avLst/>
          </a:prstGeom>
          <a:noFill/>
        </p:spPr>
        <p:txBody>
          <a:bodyPr wrap="square">
            <a:spAutoFit/>
          </a:bodyPr>
          <a:lstStyle/>
          <a:p>
            <a:pPr marL="457200" marR="0" lvl="0" indent="-457200" defTabSz="914400" rtl="0" eaLnBrk="1" fontAlgn="auto" latinLnBrk="0" hangingPunct="1">
              <a:lnSpc>
                <a:spcPct val="100000"/>
              </a:lnSpc>
              <a:spcBef>
                <a:spcPts val="1000"/>
              </a:spcBef>
              <a:spcAft>
                <a:spcPts val="0"/>
              </a:spcAft>
              <a:buClrTx/>
              <a:buSzPct val="80000"/>
              <a:buFont typeface="+mj-lt"/>
              <a:buAutoNum type="arabicPeriod"/>
              <a:tabLst/>
              <a:defRPr/>
            </a:pPr>
            <a:r>
              <a:rPr lang="en-US" sz="2000" b="1" dirty="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Decision Tree</a:t>
            </a:r>
            <a:r>
              <a:rPr kumimoji="0" lang="en-US" sz="2000" b="1"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Times New Roman" panose="02020603050405020304" pitchFamily="18" charset="0"/>
                <a:ea typeface="+mn-ea"/>
                <a:cs typeface="Times New Roman" panose="02020603050405020304" pitchFamily="18" charset="0"/>
              </a:rPr>
              <a:t>:</a:t>
            </a:r>
            <a:r>
              <a:rPr kumimoji="0" lang="en-US" sz="2000" u="none" strike="noStrike" kern="1200" cap="none" spc="0" normalizeH="0" baseline="0" noProof="0" dirty="0">
                <a:ln w="0"/>
                <a:solidFill>
                  <a:srgbClr val="ECECEC"/>
                </a:solidFill>
                <a:highlight>
                  <a:srgbClr val="212121"/>
                </a:highlight>
                <a:uLnTx/>
                <a:uFillTx/>
                <a:latin typeface="Söhne"/>
                <a:ea typeface="+mn-ea"/>
                <a:cs typeface="Times New Roman" panose="02020603050405020304" pitchFamily="18" charset="0"/>
              </a:rPr>
              <a:t> It</a:t>
            </a:r>
            <a:r>
              <a:rPr lang="en-US" sz="2000" b="0" i="0" dirty="0">
                <a:solidFill>
                  <a:srgbClr val="ECECEC"/>
                </a:solidFill>
                <a:effectLst/>
                <a:highlight>
                  <a:srgbClr val="212121"/>
                </a:highlight>
                <a:latin typeface="Söhne"/>
              </a:rPr>
              <a:t> is a supervised machine learning algorithm used for both classification and regression tasks. It works by recursively partitioning the dataset into subsets based on the features that best separate the target variable.</a:t>
            </a:r>
          </a:p>
          <a:p>
            <a:pPr marL="457200" marR="0" lvl="0" indent="-457200" defTabSz="914400" rtl="0" eaLnBrk="1" fontAlgn="auto" latinLnBrk="0" hangingPunct="1">
              <a:lnSpc>
                <a:spcPct val="100000"/>
              </a:lnSpc>
              <a:spcBef>
                <a:spcPts val="1000"/>
              </a:spcBef>
              <a:spcAft>
                <a:spcPts val="0"/>
              </a:spcAft>
              <a:buClrTx/>
              <a:buSzPct val="80000"/>
              <a:buFont typeface="+mj-lt"/>
              <a:buAutoNum type="arabicPeriod"/>
              <a:tabLst/>
              <a:defRPr/>
            </a:pPr>
            <a:endParaRPr lang="en-US" sz="2000" dirty="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457200" marR="0" lvl="0" indent="-457200" defTabSz="914400" rtl="0" eaLnBrk="1" fontAlgn="auto" latinLnBrk="0" hangingPunct="1">
              <a:lnSpc>
                <a:spcPct val="100000"/>
              </a:lnSpc>
              <a:spcBef>
                <a:spcPts val="1000"/>
              </a:spcBef>
              <a:spcAft>
                <a:spcPts val="0"/>
              </a:spcAft>
              <a:buClrTx/>
              <a:buSzPct val="80000"/>
              <a:buFont typeface="+mj-lt"/>
              <a:buAutoNum type="arabicPeriod"/>
              <a:tabLst/>
              <a:defRPr/>
            </a:pPr>
            <a:endPar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Times New Roman" panose="02020603050405020304" pitchFamily="18" charset="0"/>
              <a:ea typeface="+mn-ea"/>
              <a:cs typeface="Times New Roman" panose="02020603050405020304" pitchFamily="18" charset="0"/>
            </a:endParaRPr>
          </a:p>
          <a:p>
            <a:pPr marL="457200" marR="0" lvl="0" indent="-457200" defTabSz="914400" rtl="0" eaLnBrk="1" fontAlgn="auto" latinLnBrk="0" hangingPunct="1">
              <a:lnSpc>
                <a:spcPct val="100000"/>
              </a:lnSpc>
              <a:spcBef>
                <a:spcPts val="1000"/>
              </a:spcBef>
              <a:spcAft>
                <a:spcPts val="0"/>
              </a:spcAft>
              <a:buClrTx/>
              <a:buSzPct val="80000"/>
              <a:buFont typeface="+mj-lt"/>
              <a:buAutoNum type="arabicPeriod"/>
              <a:tabLst/>
              <a:defRPr/>
            </a:pPr>
            <a:endParaRPr kumimoji="0" lang="en-US" sz="2000" b="0" i="0" u="none" strike="noStrike" kern="1200" cap="none" spc="0" normalizeH="0" baseline="0" noProof="0" dirty="0">
              <a:ln w="0"/>
              <a:solidFill>
                <a:prstClr val="white"/>
              </a:solidFill>
              <a:effectLst>
                <a:outerShdw blurRad="38100" dist="19050" dir="2700000" algn="tl" rotWithShape="0">
                  <a:prstClr val="black">
                    <a:alpha val="40000"/>
                  </a:prstClr>
                </a:outerShdw>
              </a:effectLst>
              <a:uLnTx/>
              <a:uFillTx/>
              <a:latin typeface="Times New Roman" panose="02020603050405020304" pitchFamily="18" charset="0"/>
              <a:ea typeface="+mn-ea"/>
              <a:cs typeface="Times New Roman" panose="02020603050405020304" pitchFamily="18" charset="0"/>
            </a:endParaRPr>
          </a:p>
          <a:p>
            <a:pPr marL="457200" indent="-457200">
              <a:spcBef>
                <a:spcPts val="1000"/>
              </a:spcBef>
              <a:buSzPct val="80000"/>
              <a:buFont typeface="+mj-lt"/>
              <a:buAutoNum type="arabicPeriod"/>
              <a:defRPr/>
            </a:pPr>
            <a:endParaRPr lang="en-US" sz="20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spcBef>
                <a:spcPts val="1000"/>
              </a:spcBef>
              <a:buSzPct val="80000"/>
              <a:buFont typeface="+mj-lt"/>
              <a:buAutoNum type="arabicPeriod"/>
              <a:defRPr/>
            </a:pP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spcBef>
                <a:spcPts val="1000"/>
              </a:spcBef>
              <a:buSzPct val="80000"/>
              <a:buFont typeface="+mj-lt"/>
              <a:buAutoNum type="arabicPeriod"/>
              <a:defRPr/>
            </a:pP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457200" indent="-457200">
              <a:spcBef>
                <a:spcPts val="1000"/>
              </a:spcBef>
              <a:buSzPct val="80000"/>
              <a:buFont typeface="+mj-lt"/>
              <a:buAutoNum type="arabicPeriod"/>
              <a:defRPr/>
            </a:pPr>
            <a:endParaRPr 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1B1349B-05D7-754A-F2AE-785BABCDE16F}"/>
              </a:ext>
            </a:extLst>
          </p:cNvPr>
          <p:cNvPicPr>
            <a:picLocks noChangeAspect="1"/>
          </p:cNvPicPr>
          <p:nvPr/>
        </p:nvPicPr>
        <p:blipFill>
          <a:blip r:embed="rId2"/>
          <a:stretch>
            <a:fillRect/>
          </a:stretch>
        </p:blipFill>
        <p:spPr>
          <a:xfrm>
            <a:off x="1376412" y="2637322"/>
            <a:ext cx="10113623" cy="3542097"/>
          </a:xfrm>
          <a:prstGeom prst="rect">
            <a:avLst/>
          </a:prstGeom>
        </p:spPr>
      </p:pic>
    </p:spTree>
    <p:extLst>
      <p:ext uri="{BB962C8B-B14F-4D97-AF65-F5344CB8AC3E}">
        <p14:creationId xmlns:p14="http://schemas.microsoft.com/office/powerpoint/2010/main" val="823936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52A0D-4D8D-87C5-970B-57561E4BEC74}"/>
              </a:ext>
            </a:extLst>
          </p:cNvPr>
          <p:cNvSpPr>
            <a:spLocks noGrp="1"/>
          </p:cNvSpPr>
          <p:nvPr>
            <p:ph type="title"/>
          </p:nvPr>
        </p:nvSpPr>
        <p:spPr>
          <a:xfrm>
            <a:off x="327259" y="269507"/>
            <a:ext cx="11026541" cy="2658964"/>
          </a:xfrm>
        </p:spPr>
        <p:txBody>
          <a:bodyPr>
            <a:normAutofit/>
          </a:bodyPr>
          <a:lstStyle/>
          <a:p>
            <a:br>
              <a:rPr lang="en-US" sz="2400" b="1" dirty="0">
                <a:ln w="0"/>
                <a:solidFill>
                  <a:schemeClr val="tx1"/>
                </a:solidFill>
                <a:effectLst>
                  <a:outerShdw blurRad="38100" dist="19050" dir="2700000" algn="tl" rotWithShape="0">
                    <a:schemeClr val="dk1">
                      <a:alpha val="40000"/>
                    </a:schemeClr>
                  </a:outerShdw>
                </a:effectLst>
              </a:rPr>
            </a:br>
            <a:r>
              <a:rPr lang="en-US" sz="2400" b="1" dirty="0">
                <a:ln w="0"/>
                <a:solidFill>
                  <a:schemeClr val="tx1"/>
                </a:solidFill>
                <a:effectLst>
                  <a:outerShdw blurRad="38100" dist="19050" dir="2700000" algn="tl" rotWithShape="0">
                    <a:schemeClr val="dk1">
                      <a:alpha val="40000"/>
                    </a:schemeClr>
                  </a:outerShdw>
                </a:effectLst>
              </a:rPr>
              <a:t>Logistic Regression :  </a:t>
            </a:r>
            <a:r>
              <a:rPr lang="en-US" sz="2000" b="0" i="0" dirty="0">
                <a:solidFill>
                  <a:srgbClr val="ECECEC"/>
                </a:solidFill>
                <a:effectLst/>
                <a:highlight>
                  <a:srgbClr val="212121"/>
                </a:highlight>
                <a:latin typeface="Söhne"/>
              </a:rPr>
              <a:t>In the context of forest fire prediction, logistic regression can be employed to       estimate the likelihood of a fire occurrence based on various environmental factors. The model outputs  probabilities ranging from 0 to 1, where values closer to 1 indicate a higher likelihood of a forest fire, while values closer to 0 indicate a lower likelihood</a:t>
            </a:r>
            <a:r>
              <a:rPr lang="en-US" sz="2400" b="0" i="0" dirty="0">
                <a:solidFill>
                  <a:srgbClr val="ECECEC"/>
                </a:solidFill>
                <a:effectLst/>
                <a:highlight>
                  <a:srgbClr val="212121"/>
                </a:highlight>
                <a:latin typeface="Söhne"/>
              </a:rPr>
              <a:t>.</a:t>
            </a:r>
            <a:endParaRPr lang="en-IN" sz="2400" b="1" dirty="0"/>
          </a:p>
        </p:txBody>
      </p:sp>
      <p:sp>
        <p:nvSpPr>
          <p:cNvPr id="3" name="Date Placeholder 2">
            <a:extLst>
              <a:ext uri="{FF2B5EF4-FFF2-40B4-BE49-F238E27FC236}">
                <a16:creationId xmlns:a16="http://schemas.microsoft.com/office/drawing/2014/main" id="{3BED8B61-20B5-2E97-CE20-5E2199C869B9}"/>
              </a:ext>
            </a:extLst>
          </p:cNvPr>
          <p:cNvSpPr>
            <a:spLocks noGrp="1"/>
          </p:cNvSpPr>
          <p:nvPr>
            <p:ph type="dt" sz="half" idx="2"/>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4208F49-2C1F-E62D-EE9B-149D6B93D385}"/>
              </a:ext>
            </a:extLst>
          </p:cNvPr>
          <p:cNvSpPr>
            <a:spLocks noGrp="1"/>
          </p:cNvSpPr>
          <p:nvPr>
            <p:ph type="ftr" sz="quarter" idx="3"/>
          </p:nvPr>
        </p:nvSpPr>
        <p:spPr/>
        <p:txBody>
          <a:bodyPr/>
          <a:lstStyle/>
          <a:p>
            <a:r>
              <a:rPr lang="en-US"/>
              <a:t>Sample Text</a:t>
            </a:r>
            <a:endParaRPr lang="en-US" dirty="0"/>
          </a:p>
        </p:txBody>
      </p:sp>
      <p:sp>
        <p:nvSpPr>
          <p:cNvPr id="5" name="Slide Number Placeholder 4">
            <a:extLst>
              <a:ext uri="{FF2B5EF4-FFF2-40B4-BE49-F238E27FC236}">
                <a16:creationId xmlns:a16="http://schemas.microsoft.com/office/drawing/2014/main" id="{5C062D58-51F0-B0F2-C344-C58D0FC16A4D}"/>
              </a:ext>
            </a:extLst>
          </p:cNvPr>
          <p:cNvSpPr>
            <a:spLocks noGrp="1"/>
          </p:cNvSpPr>
          <p:nvPr>
            <p:ph type="sldNum" sz="quarter" idx="4"/>
          </p:nvPr>
        </p:nvSpPr>
        <p:spPr/>
        <p:txBody>
          <a:bodyPr/>
          <a:lstStyle/>
          <a:p>
            <a:fld id="{AE208ADF-3ADD-483D-A721-14E3EEE2C135}" type="slidenum">
              <a:rPr lang="en-US" smtClean="0"/>
              <a:pPr/>
              <a:t>14</a:t>
            </a:fld>
            <a:endParaRPr lang="en-US" dirty="0"/>
          </a:p>
        </p:txBody>
      </p:sp>
      <p:pic>
        <p:nvPicPr>
          <p:cNvPr id="6" name="Picture 5">
            <a:extLst>
              <a:ext uri="{FF2B5EF4-FFF2-40B4-BE49-F238E27FC236}">
                <a16:creationId xmlns:a16="http://schemas.microsoft.com/office/drawing/2014/main" id="{CF549038-DC56-2679-C6B5-19904489A70A}"/>
              </a:ext>
            </a:extLst>
          </p:cNvPr>
          <p:cNvPicPr>
            <a:picLocks noChangeAspect="1"/>
          </p:cNvPicPr>
          <p:nvPr/>
        </p:nvPicPr>
        <p:blipFill>
          <a:blip r:embed="rId2"/>
          <a:stretch>
            <a:fillRect/>
          </a:stretch>
        </p:blipFill>
        <p:spPr>
          <a:xfrm>
            <a:off x="838200" y="2598820"/>
            <a:ext cx="10515600" cy="3291841"/>
          </a:xfrm>
          <a:prstGeom prst="rect">
            <a:avLst/>
          </a:prstGeom>
        </p:spPr>
      </p:pic>
    </p:spTree>
    <p:extLst>
      <p:ext uri="{BB962C8B-B14F-4D97-AF65-F5344CB8AC3E}">
        <p14:creationId xmlns:p14="http://schemas.microsoft.com/office/powerpoint/2010/main" val="214971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497C-C94B-E6C9-0FFB-721C348822D7}"/>
              </a:ext>
            </a:extLst>
          </p:cNvPr>
          <p:cNvSpPr>
            <a:spLocks noGrp="1"/>
          </p:cNvSpPr>
          <p:nvPr>
            <p:ph type="title"/>
          </p:nvPr>
        </p:nvSpPr>
        <p:spPr/>
        <p:txBody>
          <a:bodyPr>
            <a:normAutofit/>
          </a:bodyPr>
          <a:lstStyle/>
          <a:p>
            <a:r>
              <a:rPr lang="en-US" sz="2400" b="1" dirty="0" err="1">
                <a:ln w="0"/>
                <a:solidFill>
                  <a:schemeClr val="tx1"/>
                </a:solidFill>
                <a:effectLst>
                  <a:outerShdw blurRad="38100" dist="19050" dir="2700000" algn="tl" rotWithShape="0">
                    <a:schemeClr val="dk1">
                      <a:alpha val="40000"/>
                    </a:schemeClr>
                  </a:outerShdw>
                </a:effectLst>
              </a:rPr>
              <a:t>K_Neighbors</a:t>
            </a:r>
            <a:r>
              <a:rPr lang="en-US" sz="2400" b="1" dirty="0">
                <a:ln w="0"/>
                <a:solidFill>
                  <a:schemeClr val="tx1"/>
                </a:solidFill>
                <a:effectLst>
                  <a:outerShdw blurRad="38100" dist="19050" dir="2700000" algn="tl" rotWithShape="0">
                    <a:schemeClr val="dk1">
                      <a:alpha val="40000"/>
                    </a:schemeClr>
                  </a:outerShdw>
                </a:effectLst>
              </a:rPr>
              <a:t> Classifier: </a:t>
            </a:r>
            <a:r>
              <a:rPr lang="en-US" sz="2000" b="0" i="0" dirty="0">
                <a:solidFill>
                  <a:srgbClr val="ECECEC"/>
                </a:solidFill>
                <a:effectLst/>
                <a:highlight>
                  <a:srgbClr val="212121"/>
                </a:highlight>
                <a:latin typeface="Söhne"/>
              </a:rPr>
              <a:t>For forest fire prediction, KNN could utilize historical data on environmental conditions and fire occurrences to classify new instances as either "high risk" or "low risk" based on the similarity of their environmental features to past instances.</a:t>
            </a:r>
            <a:endParaRPr lang="en-IN" sz="2000" b="1" dirty="0">
              <a:ln w="0"/>
              <a:solidFill>
                <a:schemeClr val="tx1"/>
              </a:solidFill>
              <a:effectLst>
                <a:outerShdw blurRad="38100" dist="19050" dir="2700000" algn="tl" rotWithShape="0">
                  <a:schemeClr val="dk1">
                    <a:alpha val="40000"/>
                  </a:schemeClr>
                </a:outerShdw>
              </a:effectLst>
            </a:endParaRPr>
          </a:p>
        </p:txBody>
      </p:sp>
      <p:sp>
        <p:nvSpPr>
          <p:cNvPr id="3" name="Date Placeholder 2">
            <a:extLst>
              <a:ext uri="{FF2B5EF4-FFF2-40B4-BE49-F238E27FC236}">
                <a16:creationId xmlns:a16="http://schemas.microsoft.com/office/drawing/2014/main" id="{ABD4E04C-F56B-6483-25B9-A5270C28539F}"/>
              </a:ext>
            </a:extLst>
          </p:cNvPr>
          <p:cNvSpPr>
            <a:spLocks noGrp="1"/>
          </p:cNvSpPr>
          <p:nvPr>
            <p:ph type="dt" sz="half" idx="2"/>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4AA584FF-F692-99FA-057A-24357388B068}"/>
              </a:ext>
            </a:extLst>
          </p:cNvPr>
          <p:cNvSpPr>
            <a:spLocks noGrp="1"/>
          </p:cNvSpPr>
          <p:nvPr>
            <p:ph type="ftr" sz="quarter" idx="3"/>
          </p:nvPr>
        </p:nvSpPr>
        <p:spPr/>
        <p:txBody>
          <a:bodyPr/>
          <a:lstStyle/>
          <a:p>
            <a:r>
              <a:rPr lang="en-US"/>
              <a:t>Sample Text</a:t>
            </a:r>
            <a:endParaRPr lang="en-US" dirty="0"/>
          </a:p>
        </p:txBody>
      </p:sp>
      <p:sp>
        <p:nvSpPr>
          <p:cNvPr id="5" name="Slide Number Placeholder 4">
            <a:extLst>
              <a:ext uri="{FF2B5EF4-FFF2-40B4-BE49-F238E27FC236}">
                <a16:creationId xmlns:a16="http://schemas.microsoft.com/office/drawing/2014/main" id="{DB4DD1EE-D55B-18C0-5F78-A89FD2D10DBE}"/>
              </a:ext>
            </a:extLst>
          </p:cNvPr>
          <p:cNvSpPr>
            <a:spLocks noGrp="1"/>
          </p:cNvSpPr>
          <p:nvPr>
            <p:ph type="sldNum" sz="quarter" idx="4"/>
          </p:nvPr>
        </p:nvSpPr>
        <p:spPr/>
        <p:txBody>
          <a:bodyPr/>
          <a:lstStyle/>
          <a:p>
            <a:fld id="{AE208ADF-3ADD-483D-A721-14E3EEE2C135}" type="slidenum">
              <a:rPr lang="en-US" smtClean="0"/>
              <a:pPr/>
              <a:t>15</a:t>
            </a:fld>
            <a:endParaRPr lang="en-US" dirty="0"/>
          </a:p>
        </p:txBody>
      </p:sp>
      <p:pic>
        <p:nvPicPr>
          <p:cNvPr id="6" name="Picture 5">
            <a:extLst>
              <a:ext uri="{FF2B5EF4-FFF2-40B4-BE49-F238E27FC236}">
                <a16:creationId xmlns:a16="http://schemas.microsoft.com/office/drawing/2014/main" id="{3AB72E28-CE20-AE4A-97A2-0DB0348CA594}"/>
              </a:ext>
            </a:extLst>
          </p:cNvPr>
          <p:cNvPicPr>
            <a:picLocks noChangeAspect="1"/>
          </p:cNvPicPr>
          <p:nvPr/>
        </p:nvPicPr>
        <p:blipFill>
          <a:blip r:embed="rId2"/>
          <a:stretch>
            <a:fillRect/>
          </a:stretch>
        </p:blipFill>
        <p:spPr>
          <a:xfrm>
            <a:off x="1318661" y="2156059"/>
            <a:ext cx="9731142" cy="3667225"/>
          </a:xfrm>
          <a:prstGeom prst="rect">
            <a:avLst/>
          </a:prstGeom>
        </p:spPr>
      </p:pic>
    </p:spTree>
    <p:extLst>
      <p:ext uri="{BB962C8B-B14F-4D97-AF65-F5344CB8AC3E}">
        <p14:creationId xmlns:p14="http://schemas.microsoft.com/office/powerpoint/2010/main" val="54525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8929-97AC-6B92-C5D2-51432A32BDF1}"/>
              </a:ext>
            </a:extLst>
          </p:cNvPr>
          <p:cNvSpPr>
            <a:spLocks noGrp="1"/>
          </p:cNvSpPr>
          <p:nvPr>
            <p:ph type="title"/>
          </p:nvPr>
        </p:nvSpPr>
        <p:spPr/>
        <p:txBody>
          <a:bodyPr>
            <a:normAutofit/>
          </a:bodyPr>
          <a:lstStyle/>
          <a:p>
            <a:r>
              <a:rPr lang="en-US" sz="2400" dirty="0" err="1">
                <a:ln w="0"/>
                <a:solidFill>
                  <a:schemeClr val="tx1"/>
                </a:solidFill>
                <a:effectLst>
                  <a:outerShdw blurRad="38100" dist="19050" dir="2700000" algn="tl" rotWithShape="0">
                    <a:schemeClr val="dk1">
                      <a:alpha val="40000"/>
                    </a:schemeClr>
                  </a:outerShdw>
                </a:effectLst>
              </a:rPr>
              <a:t>XGBoost</a:t>
            </a:r>
            <a:r>
              <a:rPr lang="en-US" sz="2400" dirty="0">
                <a:ln w="0"/>
                <a:solidFill>
                  <a:schemeClr val="tx1"/>
                </a:solidFill>
                <a:effectLst>
                  <a:outerShdw blurRad="38100" dist="19050" dir="2700000" algn="tl" rotWithShape="0">
                    <a:schemeClr val="dk1">
                      <a:alpha val="40000"/>
                    </a:schemeClr>
                  </a:outerShdw>
                </a:effectLst>
              </a:rPr>
              <a:t> :</a:t>
            </a:r>
            <a:r>
              <a:rPr lang="en-US" dirty="0">
                <a:ln w="0"/>
                <a:solidFill>
                  <a:schemeClr val="tx1"/>
                </a:solidFill>
                <a:effectLst>
                  <a:outerShdw blurRad="38100" dist="19050" dir="2700000" algn="tl" rotWithShape="0">
                    <a:schemeClr val="dk1">
                      <a:alpha val="40000"/>
                    </a:schemeClr>
                  </a:outerShdw>
                </a:effectLst>
              </a:rPr>
              <a:t> </a:t>
            </a:r>
            <a:r>
              <a:rPr lang="en-US" sz="2200" b="0" i="0" dirty="0">
                <a:solidFill>
                  <a:srgbClr val="ECECEC"/>
                </a:solidFill>
                <a:effectLst/>
                <a:highlight>
                  <a:srgbClr val="212121"/>
                </a:highlight>
                <a:latin typeface="Söhne"/>
              </a:rPr>
              <a:t>can analyze various features such as weather conditions, terrain, vegetation type, and human activity to predict the likelihood and severity of a forest fire. By learning from historical data, </a:t>
            </a:r>
            <a:r>
              <a:rPr lang="en-US" sz="2200" b="0" i="0" dirty="0" err="1">
                <a:solidFill>
                  <a:srgbClr val="ECECEC"/>
                </a:solidFill>
                <a:effectLst/>
                <a:highlight>
                  <a:srgbClr val="212121"/>
                </a:highlight>
                <a:latin typeface="Söhne"/>
              </a:rPr>
              <a:t>XGBoost</a:t>
            </a:r>
            <a:r>
              <a:rPr lang="en-US" sz="2200" b="0" i="0" dirty="0">
                <a:solidFill>
                  <a:srgbClr val="ECECEC"/>
                </a:solidFill>
                <a:effectLst/>
                <a:highlight>
                  <a:srgbClr val="212121"/>
                </a:highlight>
                <a:latin typeface="Söhne"/>
              </a:rPr>
              <a:t> can identify patterns and relationships between these features and the occurrence of forest fires, allowing it to make accurate predictions.</a:t>
            </a:r>
            <a:endParaRPr lang="en-IN" sz="2200" dirty="0"/>
          </a:p>
        </p:txBody>
      </p:sp>
      <p:sp>
        <p:nvSpPr>
          <p:cNvPr id="3" name="Date Placeholder 2">
            <a:extLst>
              <a:ext uri="{FF2B5EF4-FFF2-40B4-BE49-F238E27FC236}">
                <a16:creationId xmlns:a16="http://schemas.microsoft.com/office/drawing/2014/main" id="{F455E296-BAD0-19D3-62AA-DFC04A9E5E43}"/>
              </a:ext>
            </a:extLst>
          </p:cNvPr>
          <p:cNvSpPr>
            <a:spLocks noGrp="1"/>
          </p:cNvSpPr>
          <p:nvPr>
            <p:ph type="dt" sz="half" idx="2"/>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517A68E-08EF-6D75-124A-5AE43441A420}"/>
              </a:ext>
            </a:extLst>
          </p:cNvPr>
          <p:cNvSpPr>
            <a:spLocks noGrp="1"/>
          </p:cNvSpPr>
          <p:nvPr>
            <p:ph type="ftr" sz="quarter" idx="3"/>
          </p:nvPr>
        </p:nvSpPr>
        <p:spPr/>
        <p:txBody>
          <a:bodyPr/>
          <a:lstStyle/>
          <a:p>
            <a:r>
              <a:rPr lang="en-US"/>
              <a:t>Sample Text</a:t>
            </a:r>
            <a:endParaRPr lang="en-US" dirty="0"/>
          </a:p>
        </p:txBody>
      </p:sp>
      <p:sp>
        <p:nvSpPr>
          <p:cNvPr id="5" name="Slide Number Placeholder 4">
            <a:extLst>
              <a:ext uri="{FF2B5EF4-FFF2-40B4-BE49-F238E27FC236}">
                <a16:creationId xmlns:a16="http://schemas.microsoft.com/office/drawing/2014/main" id="{5D1D772B-9478-46EA-5F96-AEC66A8BBACF}"/>
              </a:ext>
            </a:extLst>
          </p:cNvPr>
          <p:cNvSpPr>
            <a:spLocks noGrp="1"/>
          </p:cNvSpPr>
          <p:nvPr>
            <p:ph type="sldNum" sz="quarter" idx="4"/>
          </p:nvPr>
        </p:nvSpPr>
        <p:spPr/>
        <p:txBody>
          <a:bodyPr/>
          <a:lstStyle/>
          <a:p>
            <a:fld id="{AE208ADF-3ADD-483D-A721-14E3EEE2C135}" type="slidenum">
              <a:rPr lang="en-US" smtClean="0"/>
              <a:pPr/>
              <a:t>16</a:t>
            </a:fld>
            <a:endParaRPr lang="en-US" dirty="0"/>
          </a:p>
        </p:txBody>
      </p:sp>
      <p:pic>
        <p:nvPicPr>
          <p:cNvPr id="6" name="Picture 5">
            <a:extLst>
              <a:ext uri="{FF2B5EF4-FFF2-40B4-BE49-F238E27FC236}">
                <a16:creationId xmlns:a16="http://schemas.microsoft.com/office/drawing/2014/main" id="{F185C16D-788A-40B7-5F5C-599488BE691F}"/>
              </a:ext>
            </a:extLst>
          </p:cNvPr>
          <p:cNvPicPr>
            <a:picLocks noChangeAspect="1"/>
          </p:cNvPicPr>
          <p:nvPr/>
        </p:nvPicPr>
        <p:blipFill>
          <a:blip r:embed="rId2"/>
          <a:stretch>
            <a:fillRect/>
          </a:stretch>
        </p:blipFill>
        <p:spPr>
          <a:xfrm>
            <a:off x="1068404" y="2647817"/>
            <a:ext cx="9760017" cy="3493970"/>
          </a:xfrm>
          <a:prstGeom prst="rect">
            <a:avLst/>
          </a:prstGeom>
        </p:spPr>
      </p:pic>
    </p:spTree>
    <p:extLst>
      <p:ext uri="{BB962C8B-B14F-4D97-AF65-F5344CB8AC3E}">
        <p14:creationId xmlns:p14="http://schemas.microsoft.com/office/powerpoint/2010/main" val="239468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32B7-615C-0E0D-7015-CFC25A59C58B}"/>
              </a:ext>
            </a:extLst>
          </p:cNvPr>
          <p:cNvSpPr>
            <a:spLocks noGrp="1"/>
          </p:cNvSpPr>
          <p:nvPr>
            <p:ph type="title"/>
          </p:nvPr>
        </p:nvSpPr>
        <p:spPr/>
        <p:txBody>
          <a:bodyPr>
            <a:normAutofit/>
          </a:bodyPr>
          <a:lstStyle/>
          <a:p>
            <a:br>
              <a:rPr lang="en-US" sz="2400" dirty="0">
                <a:ln w="0"/>
                <a:solidFill>
                  <a:schemeClr val="tx1"/>
                </a:solidFill>
                <a:effectLst>
                  <a:outerShdw blurRad="38100" dist="19050" dir="2700000" algn="tl" rotWithShape="0">
                    <a:schemeClr val="dk1">
                      <a:alpha val="40000"/>
                    </a:schemeClr>
                  </a:outerShdw>
                </a:effectLst>
              </a:rPr>
            </a:br>
            <a:r>
              <a:rPr lang="en-US" sz="2400" dirty="0">
                <a:ln w="0"/>
                <a:solidFill>
                  <a:schemeClr val="tx1"/>
                </a:solidFill>
                <a:effectLst>
                  <a:outerShdw blurRad="38100" dist="19050" dir="2700000" algn="tl" rotWithShape="0">
                    <a:schemeClr val="dk1">
                      <a:alpha val="40000"/>
                    </a:schemeClr>
                  </a:outerShdw>
                </a:effectLst>
              </a:rPr>
              <a:t>Random Forest :  </a:t>
            </a:r>
            <a:r>
              <a:rPr lang="en-US" sz="2000" dirty="0">
                <a:ln w="0"/>
                <a:solidFill>
                  <a:schemeClr val="tx1"/>
                </a:solidFill>
                <a:effectLst>
                  <a:outerShdw blurRad="38100" dist="19050" dir="2700000" algn="tl" rotWithShape="0">
                    <a:schemeClr val="dk1">
                      <a:alpha val="40000"/>
                    </a:schemeClr>
                  </a:outerShdw>
                </a:effectLst>
              </a:rPr>
              <a:t>It </a:t>
            </a:r>
            <a:r>
              <a:rPr lang="en-US" sz="2000" b="0" i="0" dirty="0">
                <a:solidFill>
                  <a:srgbClr val="ECECEC"/>
                </a:solidFill>
                <a:effectLst/>
                <a:highlight>
                  <a:srgbClr val="212121"/>
                </a:highlight>
                <a:latin typeface="Söhne"/>
              </a:rPr>
              <a:t>can take various input features such as weather conditions, vegetation type, terrain characteristics, and historical fire data to predict the likelihood and extent of a forest fire. The model outputs a prediction indicating the probability or severity of a fire occurrence at a particular location and time.</a:t>
            </a:r>
            <a:endParaRPr lang="en-IN" sz="2000" dirty="0"/>
          </a:p>
        </p:txBody>
      </p:sp>
      <p:sp>
        <p:nvSpPr>
          <p:cNvPr id="3" name="Date Placeholder 2">
            <a:extLst>
              <a:ext uri="{FF2B5EF4-FFF2-40B4-BE49-F238E27FC236}">
                <a16:creationId xmlns:a16="http://schemas.microsoft.com/office/drawing/2014/main" id="{8B4088AD-6848-E7C3-C99A-DE4657F63625}"/>
              </a:ext>
            </a:extLst>
          </p:cNvPr>
          <p:cNvSpPr>
            <a:spLocks noGrp="1"/>
          </p:cNvSpPr>
          <p:nvPr>
            <p:ph type="dt" sz="half" idx="2"/>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86A87ABB-AB12-1590-63EB-3F88112CD0CA}"/>
              </a:ext>
            </a:extLst>
          </p:cNvPr>
          <p:cNvSpPr>
            <a:spLocks noGrp="1"/>
          </p:cNvSpPr>
          <p:nvPr>
            <p:ph type="ftr" sz="quarter" idx="3"/>
          </p:nvPr>
        </p:nvSpPr>
        <p:spPr/>
        <p:txBody>
          <a:bodyPr/>
          <a:lstStyle/>
          <a:p>
            <a:r>
              <a:rPr lang="en-US"/>
              <a:t>Sample Text</a:t>
            </a:r>
            <a:endParaRPr lang="en-US" dirty="0"/>
          </a:p>
        </p:txBody>
      </p:sp>
      <p:sp>
        <p:nvSpPr>
          <p:cNvPr id="5" name="Slide Number Placeholder 4">
            <a:extLst>
              <a:ext uri="{FF2B5EF4-FFF2-40B4-BE49-F238E27FC236}">
                <a16:creationId xmlns:a16="http://schemas.microsoft.com/office/drawing/2014/main" id="{34639400-7C1E-E2AE-B562-5B976C60DC2C}"/>
              </a:ext>
            </a:extLst>
          </p:cNvPr>
          <p:cNvSpPr>
            <a:spLocks noGrp="1"/>
          </p:cNvSpPr>
          <p:nvPr>
            <p:ph type="sldNum" sz="quarter" idx="4"/>
          </p:nvPr>
        </p:nvSpPr>
        <p:spPr/>
        <p:txBody>
          <a:bodyPr/>
          <a:lstStyle/>
          <a:p>
            <a:fld id="{AE208ADF-3ADD-483D-A721-14E3EEE2C135}" type="slidenum">
              <a:rPr lang="en-US" smtClean="0"/>
              <a:pPr/>
              <a:t>17</a:t>
            </a:fld>
            <a:endParaRPr lang="en-US" dirty="0"/>
          </a:p>
        </p:txBody>
      </p:sp>
      <p:pic>
        <p:nvPicPr>
          <p:cNvPr id="6" name="Picture 5">
            <a:extLst>
              <a:ext uri="{FF2B5EF4-FFF2-40B4-BE49-F238E27FC236}">
                <a16:creationId xmlns:a16="http://schemas.microsoft.com/office/drawing/2014/main" id="{285C302C-CCA4-99CB-D29A-C425E5D56EEF}"/>
              </a:ext>
            </a:extLst>
          </p:cNvPr>
          <p:cNvPicPr>
            <a:picLocks noChangeAspect="1"/>
          </p:cNvPicPr>
          <p:nvPr/>
        </p:nvPicPr>
        <p:blipFill>
          <a:blip r:embed="rId2"/>
          <a:stretch>
            <a:fillRect/>
          </a:stretch>
        </p:blipFill>
        <p:spPr>
          <a:xfrm>
            <a:off x="1559293" y="2772075"/>
            <a:ext cx="9038122" cy="3176338"/>
          </a:xfrm>
          <a:prstGeom prst="rect">
            <a:avLst/>
          </a:prstGeom>
        </p:spPr>
      </p:pic>
    </p:spTree>
    <p:extLst>
      <p:ext uri="{BB962C8B-B14F-4D97-AF65-F5344CB8AC3E}">
        <p14:creationId xmlns:p14="http://schemas.microsoft.com/office/powerpoint/2010/main" val="232354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DFE839-4BF6-C7F7-1CDF-23DFF8452CC5}"/>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7" name="TextBox 6">
            <a:extLst>
              <a:ext uri="{FF2B5EF4-FFF2-40B4-BE49-F238E27FC236}">
                <a16:creationId xmlns:a16="http://schemas.microsoft.com/office/drawing/2014/main" id="{B92267C0-EC87-8063-73BA-8B409CDE1222}"/>
              </a:ext>
            </a:extLst>
          </p:cNvPr>
          <p:cNvSpPr txBox="1"/>
          <p:nvPr/>
        </p:nvSpPr>
        <p:spPr>
          <a:xfrm>
            <a:off x="803564" y="568144"/>
            <a:ext cx="6096000"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Applications:</a:t>
            </a:r>
            <a:endParaRPr lang="en-US" dirty="0"/>
          </a:p>
        </p:txBody>
      </p:sp>
      <p:sp>
        <p:nvSpPr>
          <p:cNvPr id="9" name="TextBox 8">
            <a:extLst>
              <a:ext uri="{FF2B5EF4-FFF2-40B4-BE49-F238E27FC236}">
                <a16:creationId xmlns:a16="http://schemas.microsoft.com/office/drawing/2014/main" id="{7D638B75-A467-03ED-61F2-F913BCE58E44}"/>
              </a:ext>
            </a:extLst>
          </p:cNvPr>
          <p:cNvSpPr txBox="1"/>
          <p:nvPr/>
        </p:nvSpPr>
        <p:spPr>
          <a:xfrm>
            <a:off x="803564" y="1450927"/>
            <a:ext cx="6096000" cy="707886"/>
          </a:xfrm>
          <a:prstGeom prst="rect">
            <a:avLst/>
          </a:prstGeom>
          <a:noFill/>
        </p:spPr>
        <p:txBody>
          <a:bodyPr wrap="square">
            <a:spAutoFit/>
          </a:bodyPr>
          <a:lstStyle/>
          <a:p>
            <a:pPr marL="285750" indent="-28575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Fire Behavior Prediction</a:t>
            </a:r>
          </a:p>
          <a:p>
            <a:endParaRPr lang="en-US"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04C86BA-1607-A6D3-E4DA-0A3C660111BE}"/>
              </a:ext>
            </a:extLst>
          </p:cNvPr>
          <p:cNvPicPr>
            <a:picLocks noChangeAspect="1"/>
          </p:cNvPicPr>
          <p:nvPr/>
        </p:nvPicPr>
        <p:blipFill>
          <a:blip r:embed="rId2"/>
          <a:stretch>
            <a:fillRect/>
          </a:stretch>
        </p:blipFill>
        <p:spPr>
          <a:xfrm>
            <a:off x="1496291" y="1923141"/>
            <a:ext cx="2924728" cy="1985750"/>
          </a:xfrm>
          <a:prstGeom prst="rect">
            <a:avLst/>
          </a:prstGeom>
        </p:spPr>
      </p:pic>
      <p:sp>
        <p:nvSpPr>
          <p:cNvPr id="13" name="TextBox 12">
            <a:extLst>
              <a:ext uri="{FF2B5EF4-FFF2-40B4-BE49-F238E27FC236}">
                <a16:creationId xmlns:a16="http://schemas.microsoft.com/office/drawing/2014/main" id="{CCE58DBC-5BE1-B4B2-A578-B8F250D506DE}"/>
              </a:ext>
            </a:extLst>
          </p:cNvPr>
          <p:cNvSpPr txBox="1"/>
          <p:nvPr/>
        </p:nvSpPr>
        <p:spPr>
          <a:xfrm>
            <a:off x="6594763" y="1496527"/>
            <a:ext cx="6096000" cy="369332"/>
          </a:xfrm>
          <a:prstGeom prst="rect">
            <a:avLst/>
          </a:prstGeom>
          <a:noFill/>
        </p:spPr>
        <p:txBody>
          <a:bodyPr wrap="square">
            <a:spAutoFit/>
          </a:bodyPr>
          <a:lstStyle/>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Evacuation Planning</a:t>
            </a:r>
          </a:p>
        </p:txBody>
      </p:sp>
      <p:pic>
        <p:nvPicPr>
          <p:cNvPr id="15" name="Picture 14">
            <a:extLst>
              <a:ext uri="{FF2B5EF4-FFF2-40B4-BE49-F238E27FC236}">
                <a16:creationId xmlns:a16="http://schemas.microsoft.com/office/drawing/2014/main" id="{6DA35A35-6552-A86C-AB6F-262206590CDD}"/>
              </a:ext>
            </a:extLst>
          </p:cNvPr>
          <p:cNvPicPr>
            <a:picLocks noChangeAspect="1"/>
          </p:cNvPicPr>
          <p:nvPr/>
        </p:nvPicPr>
        <p:blipFill>
          <a:blip r:embed="rId3"/>
          <a:stretch>
            <a:fillRect/>
          </a:stretch>
        </p:blipFill>
        <p:spPr>
          <a:xfrm>
            <a:off x="7185891" y="1911459"/>
            <a:ext cx="3186545" cy="1991591"/>
          </a:xfrm>
          <a:prstGeom prst="rect">
            <a:avLst/>
          </a:prstGeom>
        </p:spPr>
      </p:pic>
      <p:sp>
        <p:nvSpPr>
          <p:cNvPr id="17" name="TextBox 16">
            <a:extLst>
              <a:ext uri="{FF2B5EF4-FFF2-40B4-BE49-F238E27FC236}">
                <a16:creationId xmlns:a16="http://schemas.microsoft.com/office/drawing/2014/main" id="{6BAECECD-1CD9-DD0B-A0FE-3873721E77CB}"/>
              </a:ext>
            </a:extLst>
          </p:cNvPr>
          <p:cNvSpPr txBox="1"/>
          <p:nvPr/>
        </p:nvSpPr>
        <p:spPr>
          <a:xfrm>
            <a:off x="803564" y="4011773"/>
            <a:ext cx="6345382" cy="369332"/>
          </a:xfrm>
          <a:prstGeom prst="rect">
            <a:avLst/>
          </a:prstGeom>
          <a:noFill/>
        </p:spPr>
        <p:txBody>
          <a:bodyPr wrap="square">
            <a:spAutoFit/>
          </a:bodyPr>
          <a:lstStyle/>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Environmental Impact Assessment</a:t>
            </a:r>
          </a:p>
        </p:txBody>
      </p:sp>
      <p:pic>
        <p:nvPicPr>
          <p:cNvPr id="19" name="Picture 18">
            <a:extLst>
              <a:ext uri="{FF2B5EF4-FFF2-40B4-BE49-F238E27FC236}">
                <a16:creationId xmlns:a16="http://schemas.microsoft.com/office/drawing/2014/main" id="{88C0C419-BE6C-2C7F-C695-9C1AA6A1DD25}"/>
              </a:ext>
            </a:extLst>
          </p:cNvPr>
          <p:cNvPicPr>
            <a:picLocks noChangeAspect="1"/>
          </p:cNvPicPr>
          <p:nvPr/>
        </p:nvPicPr>
        <p:blipFill>
          <a:blip r:embed="rId4"/>
          <a:stretch>
            <a:fillRect/>
          </a:stretch>
        </p:blipFill>
        <p:spPr>
          <a:xfrm>
            <a:off x="1496291" y="4494357"/>
            <a:ext cx="2927256" cy="1872498"/>
          </a:xfrm>
          <a:prstGeom prst="rect">
            <a:avLst/>
          </a:prstGeom>
        </p:spPr>
      </p:pic>
      <p:sp>
        <p:nvSpPr>
          <p:cNvPr id="21" name="TextBox 20">
            <a:extLst>
              <a:ext uri="{FF2B5EF4-FFF2-40B4-BE49-F238E27FC236}">
                <a16:creationId xmlns:a16="http://schemas.microsoft.com/office/drawing/2014/main" id="{D2468E02-E550-C65D-501B-309AEF7D6EC3}"/>
              </a:ext>
            </a:extLst>
          </p:cNvPr>
          <p:cNvSpPr txBox="1"/>
          <p:nvPr/>
        </p:nvSpPr>
        <p:spPr>
          <a:xfrm>
            <a:off x="6594763" y="4068399"/>
            <a:ext cx="6345382" cy="369332"/>
          </a:xfrm>
          <a:prstGeom prst="rect">
            <a:avLst/>
          </a:prstGeom>
          <a:noFill/>
        </p:spPr>
        <p:txBody>
          <a:bodyPr wrap="square">
            <a:spAutoFit/>
          </a:bodyPr>
          <a:lstStyle/>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Public Awareness and Education</a:t>
            </a:r>
            <a:endParaRPr lang="en-US" sz="1800" dirty="0"/>
          </a:p>
        </p:txBody>
      </p:sp>
      <p:pic>
        <p:nvPicPr>
          <p:cNvPr id="23" name="Picture 22">
            <a:extLst>
              <a:ext uri="{FF2B5EF4-FFF2-40B4-BE49-F238E27FC236}">
                <a16:creationId xmlns:a16="http://schemas.microsoft.com/office/drawing/2014/main" id="{CC02DE06-5603-7D68-1700-9E663AF9823B}"/>
              </a:ext>
            </a:extLst>
          </p:cNvPr>
          <p:cNvPicPr>
            <a:picLocks noChangeAspect="1"/>
          </p:cNvPicPr>
          <p:nvPr/>
        </p:nvPicPr>
        <p:blipFill>
          <a:blip r:embed="rId5"/>
          <a:stretch>
            <a:fillRect/>
          </a:stretch>
        </p:blipFill>
        <p:spPr>
          <a:xfrm>
            <a:off x="7148945" y="4494357"/>
            <a:ext cx="3223491" cy="1899630"/>
          </a:xfrm>
          <a:prstGeom prst="rect">
            <a:avLst/>
          </a:prstGeom>
        </p:spPr>
      </p:pic>
    </p:spTree>
    <p:extLst>
      <p:ext uri="{BB962C8B-B14F-4D97-AF65-F5344CB8AC3E}">
        <p14:creationId xmlns:p14="http://schemas.microsoft.com/office/powerpoint/2010/main" val="2587263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F7B3FFC-FAD5-87A3-DA5C-EAC43CD3E54B}"/>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
        <p:nvSpPr>
          <p:cNvPr id="9" name="TextBox 8">
            <a:extLst>
              <a:ext uri="{FF2B5EF4-FFF2-40B4-BE49-F238E27FC236}">
                <a16:creationId xmlns:a16="http://schemas.microsoft.com/office/drawing/2014/main" id="{8C58FA28-81B8-0184-F75D-E7915F518E5D}"/>
              </a:ext>
            </a:extLst>
          </p:cNvPr>
          <p:cNvSpPr txBox="1"/>
          <p:nvPr/>
        </p:nvSpPr>
        <p:spPr>
          <a:xfrm>
            <a:off x="728133" y="582768"/>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EBEBEB"/>
                </a:solidFill>
                <a:latin typeface="Times New Roman" panose="02020603050405020304" pitchFamily="18" charset="0"/>
                <a:cs typeface="Times New Roman" panose="02020603050405020304" pitchFamily="18" charset="0"/>
              </a:rPr>
              <a:t>Work Plan</a:t>
            </a: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n-ea"/>
                <a:cs typeface="Times New Roman" panose="02020603050405020304" pitchFamily="18" charset="0"/>
              </a:rPr>
              <a:t>:</a:t>
            </a: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graphicFrame>
        <p:nvGraphicFramePr>
          <p:cNvPr id="10" name="Table 9">
            <a:extLst>
              <a:ext uri="{FF2B5EF4-FFF2-40B4-BE49-F238E27FC236}">
                <a16:creationId xmlns:a16="http://schemas.microsoft.com/office/drawing/2014/main" id="{C0538BEE-EB0C-F867-1B02-D8BDBA3E29C2}"/>
              </a:ext>
            </a:extLst>
          </p:cNvPr>
          <p:cNvGraphicFramePr>
            <a:graphicFrameLocks noGrp="1"/>
          </p:cNvGraphicFramePr>
          <p:nvPr>
            <p:extLst>
              <p:ext uri="{D42A27DB-BD31-4B8C-83A1-F6EECF244321}">
                <p14:modId xmlns:p14="http://schemas.microsoft.com/office/powerpoint/2010/main" val="1741165055"/>
              </p:ext>
            </p:extLst>
          </p:nvPr>
        </p:nvGraphicFramePr>
        <p:xfrm>
          <a:off x="1279236" y="1498599"/>
          <a:ext cx="9855200" cy="4368800"/>
        </p:xfrm>
        <a:graphic>
          <a:graphicData uri="http://schemas.openxmlformats.org/drawingml/2006/table">
            <a:tbl>
              <a:tblPr firstRow="1" bandRow="1">
                <a:tableStyleId>{2D5ABB26-0587-4C30-8999-92F81FD0307C}</a:tableStyleId>
              </a:tblPr>
              <a:tblGrid>
                <a:gridCol w="4927600">
                  <a:extLst>
                    <a:ext uri="{9D8B030D-6E8A-4147-A177-3AD203B41FA5}">
                      <a16:colId xmlns:a16="http://schemas.microsoft.com/office/drawing/2014/main" val="3110877136"/>
                    </a:ext>
                  </a:extLst>
                </a:gridCol>
                <a:gridCol w="4927600">
                  <a:extLst>
                    <a:ext uri="{9D8B030D-6E8A-4147-A177-3AD203B41FA5}">
                      <a16:colId xmlns:a16="http://schemas.microsoft.com/office/drawing/2014/main" val="2036776627"/>
                    </a:ext>
                  </a:extLst>
                </a:gridCol>
              </a:tblGrid>
              <a:tr h="370840">
                <a:tc>
                  <a:txBody>
                    <a:bodyPr/>
                    <a:lstStyle/>
                    <a:p>
                      <a:pPr algn="ctr"/>
                      <a:r>
                        <a:rPr lang="en-US" sz="2000" b="1" u="none" dirty="0">
                          <a:latin typeface="Times New Roman" panose="02020603050405020304" pitchFamily="18" charset="0"/>
                          <a:cs typeface="Times New Roman" panose="02020603050405020304" pitchFamily="18" charset="0"/>
                        </a:rPr>
                        <a:t>Week</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pPr algn="ctr"/>
                      <a:r>
                        <a:rPr lang="en-US" sz="2000" b="1" u="none" dirty="0">
                          <a:latin typeface="Times New Roman" panose="02020603050405020304" pitchFamily="18" charset="0"/>
                          <a:cs typeface="Times New Roman" panose="02020603050405020304" pitchFamily="18" charset="0"/>
                        </a:rPr>
                        <a:t>Work Done</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570334412"/>
                  </a:ext>
                </a:extLst>
              </a:tr>
              <a:tr h="370840">
                <a:tc>
                  <a:txBody>
                    <a:bodyPr/>
                    <a:lstStyle/>
                    <a:p>
                      <a:r>
                        <a:rPr lang="en-US" dirty="0">
                          <a:latin typeface="Times New Roman" panose="02020603050405020304" pitchFamily="18" charset="0"/>
                          <a:cs typeface="Times New Roman" panose="02020603050405020304" pitchFamily="18" charset="0"/>
                        </a:rPr>
                        <a:t>Week1</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Search for the problem statement</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515460260"/>
                  </a:ext>
                </a:extLst>
              </a:tr>
              <a:tr h="370840">
                <a:tc>
                  <a:txBody>
                    <a:bodyPr/>
                    <a:lstStyle/>
                    <a:p>
                      <a:r>
                        <a:rPr lang="en-US" dirty="0">
                          <a:latin typeface="Times New Roman" panose="02020603050405020304" pitchFamily="18" charset="0"/>
                          <a:cs typeface="Times New Roman" panose="02020603050405020304" pitchFamily="18" charset="0"/>
                        </a:rPr>
                        <a:t>Week2</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Understand basic terminology of problem</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554598064"/>
                  </a:ext>
                </a:extLst>
              </a:tr>
              <a:tr h="0">
                <a:tc>
                  <a:txBody>
                    <a:bodyPr/>
                    <a:lstStyle/>
                    <a:p>
                      <a:r>
                        <a:rPr lang="en-US" dirty="0">
                          <a:latin typeface="Times New Roman" panose="02020603050405020304" pitchFamily="18" charset="0"/>
                          <a:cs typeface="Times New Roman" panose="02020603050405020304" pitchFamily="18" charset="0"/>
                        </a:rPr>
                        <a:t>Week3</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Study of previous models</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081317028"/>
                  </a:ext>
                </a:extLst>
              </a:tr>
              <a:tr h="370840">
                <a:tc>
                  <a:txBody>
                    <a:bodyPr/>
                    <a:lstStyle/>
                    <a:p>
                      <a:r>
                        <a:rPr lang="en-US" dirty="0">
                          <a:latin typeface="Times New Roman" panose="02020603050405020304" pitchFamily="18" charset="0"/>
                          <a:cs typeface="Times New Roman" panose="02020603050405020304" pitchFamily="18" charset="0"/>
                        </a:rPr>
                        <a:t>Week4</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Understanding the basic of machine learning algorithms and Ensemble models</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2429765905"/>
                  </a:ext>
                </a:extLst>
              </a:tr>
              <a:tr h="370840">
                <a:tc>
                  <a:txBody>
                    <a:bodyPr/>
                    <a:lstStyle/>
                    <a:p>
                      <a:r>
                        <a:rPr lang="en-US" dirty="0">
                          <a:latin typeface="Times New Roman" panose="02020603050405020304" pitchFamily="18" charset="0"/>
                          <a:cs typeface="Times New Roman" panose="02020603050405020304" pitchFamily="18" charset="0"/>
                        </a:rPr>
                        <a:t>Week5</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Dataset collection</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085351519"/>
                  </a:ext>
                </a:extLst>
              </a:tr>
              <a:tr h="370840">
                <a:tc>
                  <a:txBody>
                    <a:bodyPr/>
                    <a:lstStyle/>
                    <a:p>
                      <a:r>
                        <a:rPr lang="en-US" dirty="0">
                          <a:latin typeface="Times New Roman" panose="02020603050405020304" pitchFamily="18" charset="0"/>
                          <a:cs typeface="Times New Roman" panose="02020603050405020304" pitchFamily="18" charset="0"/>
                        </a:rPr>
                        <a:t>Week6</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Developing code</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1037706377"/>
                  </a:ext>
                </a:extLst>
              </a:tr>
              <a:tr h="370840">
                <a:tc>
                  <a:txBody>
                    <a:bodyPr/>
                    <a:lstStyle/>
                    <a:p>
                      <a:r>
                        <a:rPr lang="en-US" dirty="0">
                          <a:latin typeface="Times New Roman" panose="02020603050405020304" pitchFamily="18" charset="0"/>
                          <a:cs typeface="Times New Roman" panose="02020603050405020304" pitchFamily="18" charset="0"/>
                        </a:rPr>
                        <a:t>Week7</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atin typeface="Times New Roman" panose="02020603050405020304" pitchFamily="18" charset="0"/>
                          <a:cs typeface="Times New Roman" panose="02020603050405020304" pitchFamily="18" charset="0"/>
                        </a:rPr>
                        <a:t>Developed code</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265946692"/>
                  </a:ext>
                </a:extLst>
              </a:tr>
              <a:tr h="370840">
                <a:tc>
                  <a:txBody>
                    <a:bodyPr/>
                    <a:lstStyle/>
                    <a:p>
                      <a:r>
                        <a:rPr lang="en-US" dirty="0">
                          <a:ln>
                            <a:noFill/>
                          </a:ln>
                          <a:solidFill>
                            <a:schemeClr val="tx1"/>
                          </a:solidFill>
                          <a:latin typeface="Times New Roman" panose="02020603050405020304" pitchFamily="18" charset="0"/>
                          <a:cs typeface="Times New Roman" panose="02020603050405020304" pitchFamily="18" charset="0"/>
                        </a:rPr>
                        <a:t>Week8</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n>
                            <a:noFill/>
                          </a:ln>
                          <a:latin typeface="Times New Roman" panose="02020603050405020304" pitchFamily="18" charset="0"/>
                          <a:cs typeface="Times New Roman" panose="02020603050405020304" pitchFamily="18" charset="0"/>
                        </a:rPr>
                        <a:t>Enhancement of code</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3638819557"/>
                  </a:ext>
                </a:extLst>
              </a:tr>
              <a:tr h="370840">
                <a:tc>
                  <a:txBody>
                    <a:bodyPr/>
                    <a:lstStyle/>
                    <a:p>
                      <a:r>
                        <a:rPr lang="en-US" dirty="0">
                          <a:ln>
                            <a:noFill/>
                          </a:ln>
                          <a:latin typeface="Times New Roman" panose="02020603050405020304" pitchFamily="18" charset="0"/>
                          <a:cs typeface="Times New Roman" panose="02020603050405020304" pitchFamily="18" charset="0"/>
                        </a:rPr>
                        <a:t>Week9</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n>
                            <a:noFill/>
                          </a:ln>
                          <a:latin typeface="Times New Roman" panose="02020603050405020304" pitchFamily="18" charset="0"/>
                          <a:cs typeface="Times New Roman" panose="02020603050405020304" pitchFamily="18" charset="0"/>
                        </a:rPr>
                        <a:t>Real world deployment</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476993168"/>
                  </a:ext>
                </a:extLst>
              </a:tr>
              <a:tr h="370840">
                <a:tc>
                  <a:txBody>
                    <a:bodyPr/>
                    <a:lstStyle/>
                    <a:p>
                      <a:r>
                        <a:rPr lang="en-US" dirty="0">
                          <a:ln>
                            <a:noFill/>
                          </a:ln>
                          <a:latin typeface="Times New Roman" panose="02020603050405020304" pitchFamily="18" charset="0"/>
                          <a:cs typeface="Times New Roman" panose="02020603050405020304" pitchFamily="18" charset="0"/>
                        </a:rPr>
                        <a:t>Week10</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tc>
                  <a:txBody>
                    <a:bodyPr/>
                    <a:lstStyle/>
                    <a:p>
                      <a:r>
                        <a:rPr lang="en-US" dirty="0">
                          <a:ln>
                            <a:noFill/>
                          </a:ln>
                          <a:latin typeface="Times New Roman" panose="02020603050405020304" pitchFamily="18" charset="0"/>
                          <a:cs typeface="Times New Roman" panose="02020603050405020304" pitchFamily="18" charset="0"/>
                        </a:rPr>
                        <a:t>Documentation</a:t>
                      </a:r>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noFill/>
                  </a:tcPr>
                </a:tc>
                <a:extLst>
                  <a:ext uri="{0D108BD9-81ED-4DB2-BD59-A6C34878D82A}">
                    <a16:rowId xmlns:a16="http://schemas.microsoft.com/office/drawing/2014/main" val="918173110"/>
                  </a:ext>
                </a:extLst>
              </a:tr>
            </a:tbl>
          </a:graphicData>
        </a:graphic>
      </p:graphicFrame>
    </p:spTree>
    <p:extLst>
      <p:ext uri="{BB962C8B-B14F-4D97-AF65-F5344CB8AC3E}">
        <p14:creationId xmlns:p14="http://schemas.microsoft.com/office/powerpoint/2010/main" val="1422344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6CFF38-6D74-C806-3CAC-2C8F9F054AAD}"/>
              </a:ext>
            </a:extLst>
          </p:cNvPr>
          <p:cNvSpPr>
            <a:spLocks noGrp="1"/>
          </p:cNvSpPr>
          <p:nvPr>
            <p:ph type="sldNum" sz="quarter" idx="4"/>
          </p:nvPr>
        </p:nvSpPr>
        <p:spPr/>
        <p:txBody>
          <a:bodyPr/>
          <a:lstStyle/>
          <a:p>
            <a:fld id="{AE208ADF-3ADD-483D-A721-14E3EEE2C135}" type="slidenum">
              <a:rPr lang="en-US" smtClean="0"/>
              <a:pPr/>
              <a:t>2</a:t>
            </a:fld>
            <a:endParaRPr lang="en-US" dirty="0"/>
          </a:p>
        </p:txBody>
      </p:sp>
      <p:sp>
        <p:nvSpPr>
          <p:cNvPr id="8" name="TextBox 7">
            <a:extLst>
              <a:ext uri="{FF2B5EF4-FFF2-40B4-BE49-F238E27FC236}">
                <a16:creationId xmlns:a16="http://schemas.microsoft.com/office/drawing/2014/main" id="{9B3C11CE-469A-DA9F-BD99-5693430EAA72}"/>
              </a:ext>
            </a:extLst>
          </p:cNvPr>
          <p:cNvSpPr txBox="1"/>
          <p:nvPr/>
        </p:nvSpPr>
        <p:spPr>
          <a:xfrm>
            <a:off x="533399" y="575995"/>
            <a:ext cx="6096000"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Table of Contents:</a:t>
            </a:r>
            <a:endParaRPr lang="en-US" dirty="0"/>
          </a:p>
        </p:txBody>
      </p:sp>
      <p:sp>
        <p:nvSpPr>
          <p:cNvPr id="10" name="TextBox 9">
            <a:extLst>
              <a:ext uri="{FF2B5EF4-FFF2-40B4-BE49-F238E27FC236}">
                <a16:creationId xmlns:a16="http://schemas.microsoft.com/office/drawing/2014/main" id="{2F7643A8-3E85-3DEA-4D53-42CB8F891630}"/>
              </a:ext>
            </a:extLst>
          </p:cNvPr>
          <p:cNvSpPr txBox="1"/>
          <p:nvPr/>
        </p:nvSpPr>
        <p:spPr>
          <a:xfrm>
            <a:off x="533399" y="1954237"/>
            <a:ext cx="3728720" cy="2949525"/>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Abstract</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Literature survey</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Existing system</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Disadvantages</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Proposed system</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Advantages</a:t>
            </a:r>
          </a:p>
        </p:txBody>
      </p:sp>
      <p:sp>
        <p:nvSpPr>
          <p:cNvPr id="12" name="TextBox 11">
            <a:extLst>
              <a:ext uri="{FF2B5EF4-FFF2-40B4-BE49-F238E27FC236}">
                <a16:creationId xmlns:a16="http://schemas.microsoft.com/office/drawing/2014/main" id="{D2A53914-A7D5-DDC2-FFA3-5F37F7BC897F}"/>
              </a:ext>
            </a:extLst>
          </p:cNvPr>
          <p:cNvSpPr txBox="1"/>
          <p:nvPr/>
        </p:nvSpPr>
        <p:spPr>
          <a:xfrm>
            <a:off x="6096000" y="1705450"/>
            <a:ext cx="3728720" cy="3447098"/>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Block diagram</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System requirements</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Algorithms</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Applications</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Detailed work plan</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References</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Courier New" panose="02070309020205020404" pitchFamily="49" charset="0"/>
              <a:buChar char="o"/>
              <a:tabLst/>
              <a:defRPr/>
            </a:pPr>
            <a:r>
              <a:rPr lang="en-IN" sz="2400" dirty="0">
                <a:latin typeface="Times New Roman" panose="02020603050405020304" pitchFamily="18" charset="0"/>
                <a:cs typeface="Times New Roman" panose="02020603050405020304" pitchFamily="18" charset="0"/>
              </a:rPr>
              <a:t>Conclusion</a:t>
            </a:r>
            <a:endParaRPr lang="en-US" sz="2400" dirty="0"/>
          </a:p>
        </p:txBody>
      </p:sp>
    </p:spTree>
    <p:extLst>
      <p:ext uri="{BB962C8B-B14F-4D97-AF65-F5344CB8AC3E}">
        <p14:creationId xmlns:p14="http://schemas.microsoft.com/office/powerpoint/2010/main" val="251253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56E7A45-FC87-6E4B-B47F-B5AD2CB32BE5}"/>
              </a:ext>
            </a:extLst>
          </p:cNvPr>
          <p:cNvSpPr>
            <a:spLocks noGrp="1"/>
          </p:cNvSpPr>
          <p:nvPr>
            <p:ph type="sldNum" sz="quarter" idx="4"/>
          </p:nvPr>
        </p:nvSpPr>
        <p:spPr/>
        <p:txBody>
          <a:bodyPr/>
          <a:lstStyle/>
          <a:p>
            <a:fld id="{AE208ADF-3ADD-483D-A721-14E3EEE2C135}" type="slidenum">
              <a:rPr lang="en-US" smtClean="0"/>
              <a:pPr/>
              <a:t>20</a:t>
            </a:fld>
            <a:endParaRPr lang="en-US" dirty="0"/>
          </a:p>
        </p:txBody>
      </p:sp>
      <p:sp>
        <p:nvSpPr>
          <p:cNvPr id="9" name="TextBox 8">
            <a:extLst>
              <a:ext uri="{FF2B5EF4-FFF2-40B4-BE49-F238E27FC236}">
                <a16:creationId xmlns:a16="http://schemas.microsoft.com/office/drawing/2014/main" id="{86EEC44E-CD3E-8277-7A05-A08B384D76EB}"/>
              </a:ext>
            </a:extLst>
          </p:cNvPr>
          <p:cNvSpPr txBox="1"/>
          <p:nvPr/>
        </p:nvSpPr>
        <p:spPr>
          <a:xfrm>
            <a:off x="714704" y="585979"/>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EBEBEB"/>
                </a:solidFill>
                <a:latin typeface="Times New Roman" panose="02020603050405020304" pitchFamily="18" charset="0"/>
                <a:cs typeface="Times New Roman" panose="02020603050405020304" pitchFamily="18" charset="0"/>
              </a:rPr>
              <a:t>References</a:t>
            </a: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n-ea"/>
                <a:cs typeface="Times New Roman" panose="02020603050405020304" pitchFamily="18" charset="0"/>
              </a:rPr>
              <a:t>:</a:t>
            </a: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11" name="TextBox 10">
            <a:extLst>
              <a:ext uri="{FF2B5EF4-FFF2-40B4-BE49-F238E27FC236}">
                <a16:creationId xmlns:a16="http://schemas.microsoft.com/office/drawing/2014/main" id="{6A4DFE45-78D0-D3A5-4F39-1431C65B2F06}"/>
              </a:ext>
            </a:extLst>
          </p:cNvPr>
          <p:cNvSpPr txBox="1"/>
          <p:nvPr/>
        </p:nvSpPr>
        <p:spPr>
          <a:xfrm>
            <a:off x="714704" y="1502688"/>
            <a:ext cx="10678510" cy="4524315"/>
          </a:xfrm>
          <a:prstGeom prst="rect">
            <a:avLst/>
          </a:prstGeom>
          <a:noFill/>
        </p:spPr>
        <p:txBody>
          <a:bodyPr wrap="square">
            <a:spAutoFit/>
          </a:bodyPr>
          <a:lstStyle/>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Karouni</a:t>
            </a:r>
            <a:r>
              <a:rPr lang="en-US" dirty="0">
                <a:latin typeface="Times New Roman" panose="02020603050405020304" pitchFamily="18" charset="0"/>
                <a:cs typeface="Times New Roman" panose="02020603050405020304" pitchFamily="18" charset="0"/>
              </a:rPr>
              <a:t>, A. and et.al, “Applying decision tree algorithm and neural networks to predict forest” fires in Lebanon. J. </a:t>
            </a:r>
            <a:r>
              <a:rPr lang="en-US" dirty="0" err="1">
                <a:latin typeface="Times New Roman" panose="02020603050405020304" pitchFamily="18" charset="0"/>
                <a:cs typeface="Times New Roman" panose="02020603050405020304" pitchFamily="18" charset="0"/>
              </a:rPr>
              <a:t>Theor</a:t>
            </a:r>
            <a:r>
              <a:rPr lang="en-US" dirty="0">
                <a:latin typeface="Times New Roman" panose="02020603050405020304" pitchFamily="18" charset="0"/>
                <a:cs typeface="Times New Roman" panose="02020603050405020304" pitchFamily="18" charset="0"/>
              </a:rPr>
              <a:t>. Appl. Inf. Technol. 63(2), 282–291 (2014).</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 Preeti, and et.al, "Forest Fire Prediction Using Machine Learning Techniques," 2021 International Conference on Intelligent Technologies (CONIT), 2021, IEEE pp. 1-6.</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Abid, F., </a:t>
            </a:r>
            <a:r>
              <a:rPr lang="en-IN" dirty="0" err="1">
                <a:latin typeface="Times New Roman" panose="02020603050405020304" pitchFamily="18" charset="0"/>
                <a:cs typeface="Times New Roman" panose="02020603050405020304" pitchFamily="18" charset="0"/>
              </a:rPr>
              <a:t>Izeboudjen</a:t>
            </a:r>
            <a:r>
              <a:rPr lang="en-IN" dirty="0">
                <a:latin typeface="Times New Roman" panose="02020603050405020304" pitchFamily="18" charset="0"/>
                <a:cs typeface="Times New Roman" panose="02020603050405020304" pitchFamily="18" charset="0"/>
              </a:rPr>
              <a:t>, N. (2020). “Predicting Forest Fire in Algeria Using Data Mining Techniques: Case Study of the Decision Tree Algorithm.” In: </a:t>
            </a:r>
            <a:r>
              <a:rPr lang="en-IN" dirty="0" err="1">
                <a:latin typeface="Times New Roman" panose="02020603050405020304" pitchFamily="18" charset="0"/>
                <a:cs typeface="Times New Roman" panose="02020603050405020304" pitchFamily="18" charset="0"/>
              </a:rPr>
              <a:t>Ezziyyani</a:t>
            </a:r>
            <a:r>
              <a:rPr lang="en-IN" dirty="0">
                <a:latin typeface="Times New Roman" panose="02020603050405020304" pitchFamily="18" charset="0"/>
                <a:cs typeface="Times New Roman" panose="02020603050405020304" pitchFamily="18" charset="0"/>
              </a:rPr>
              <a:t>, M. (eds) Advanced Intelligent Systems for Sustainable Development (AI2SD’2019). AI2SD 2019. Advances in Intelligent Systems and Computing, vol 1105. Springer, Cham. </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Dieu Tien Bui, Hung Van Le, </a:t>
            </a:r>
            <a:r>
              <a:rPr lang="en-IN" dirty="0" err="1">
                <a:latin typeface="Times New Roman" panose="02020603050405020304" pitchFamily="18" charset="0"/>
                <a:cs typeface="Times New Roman" panose="02020603050405020304" pitchFamily="18" charset="0"/>
              </a:rPr>
              <a:t>Nhat</a:t>
            </a:r>
            <a:r>
              <a:rPr lang="en-IN" dirty="0">
                <a:latin typeface="Times New Roman" panose="02020603050405020304" pitchFamily="18" charset="0"/>
                <a:cs typeface="Times New Roman" panose="02020603050405020304" pitchFamily="18" charset="0"/>
              </a:rPr>
              <a:t>-Duc Hoang,(2018) ”GIS-based spatial prediction of tropical forest fire danger using a new hybrid machine learning method,” Ecological Informatics.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Ananthi</a:t>
            </a:r>
            <a:r>
              <a:rPr lang="en-IN" dirty="0">
                <a:latin typeface="Times New Roman" panose="02020603050405020304" pitchFamily="18" charset="0"/>
                <a:cs typeface="Times New Roman" panose="02020603050405020304" pitchFamily="18" charset="0"/>
              </a:rPr>
              <a:t>, J &amp; </a:t>
            </a:r>
            <a:r>
              <a:rPr lang="en-IN" dirty="0" err="1">
                <a:latin typeface="Times New Roman" panose="02020603050405020304" pitchFamily="18" charset="0"/>
                <a:cs typeface="Times New Roman" panose="02020603050405020304" pitchFamily="18" charset="0"/>
              </a:rPr>
              <a:t>Sengottaiyan</a:t>
            </a:r>
            <a:r>
              <a:rPr lang="en-IN" dirty="0">
                <a:latin typeface="Times New Roman" panose="02020603050405020304" pitchFamily="18" charset="0"/>
                <a:cs typeface="Times New Roman" panose="02020603050405020304" pitchFamily="18" charset="0"/>
              </a:rPr>
              <a:t>, N &amp; </a:t>
            </a:r>
            <a:r>
              <a:rPr lang="en-IN" dirty="0" err="1">
                <a:latin typeface="Times New Roman" panose="02020603050405020304" pitchFamily="18" charset="0"/>
                <a:cs typeface="Times New Roman" panose="02020603050405020304" pitchFamily="18" charset="0"/>
              </a:rPr>
              <a:t>Anbukaruppusamy</a:t>
            </a:r>
            <a:r>
              <a:rPr lang="en-IN" dirty="0">
                <a:latin typeface="Times New Roman" panose="02020603050405020304" pitchFamily="18" charset="0"/>
                <a:cs typeface="Times New Roman" panose="02020603050405020304" pitchFamily="18" charset="0"/>
              </a:rPr>
              <a:t>, S &amp; Upreti, Kamal &amp; Dubey, </a:t>
            </a:r>
            <a:r>
              <a:rPr lang="en-IN" dirty="0" err="1">
                <a:latin typeface="Times New Roman" panose="02020603050405020304" pitchFamily="18" charset="0"/>
                <a:cs typeface="Times New Roman" panose="02020603050405020304" pitchFamily="18" charset="0"/>
              </a:rPr>
              <a:t>Animesh</a:t>
            </a:r>
            <a:r>
              <a:rPr lang="en-IN" dirty="0">
                <a:latin typeface="Times New Roman" panose="02020603050405020304" pitchFamily="18" charset="0"/>
                <a:cs typeface="Times New Roman" panose="02020603050405020304" pitchFamily="18" charset="0"/>
              </a:rPr>
              <a:t>. (2022). Forest fire prediction using IoT and deep learning.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25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A5146B-35E6-F2AA-61AA-9B7903FF0704}"/>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7" name="TextBox 6">
            <a:extLst>
              <a:ext uri="{FF2B5EF4-FFF2-40B4-BE49-F238E27FC236}">
                <a16:creationId xmlns:a16="http://schemas.microsoft.com/office/drawing/2014/main" id="{E0E62F8F-320C-BFEB-F9BF-8BBEBCA8E3B9}"/>
              </a:ext>
            </a:extLst>
          </p:cNvPr>
          <p:cNvSpPr txBox="1"/>
          <p:nvPr/>
        </p:nvSpPr>
        <p:spPr>
          <a:xfrm>
            <a:off x="725215" y="670062"/>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EBEBEB"/>
                </a:solidFill>
                <a:latin typeface="Times New Roman" panose="02020603050405020304" pitchFamily="18" charset="0"/>
                <a:cs typeface="Times New Roman" panose="02020603050405020304" pitchFamily="18" charset="0"/>
              </a:rPr>
              <a:t>Conclusion</a:t>
            </a: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n-ea"/>
                <a:cs typeface="Times New Roman" panose="02020603050405020304" pitchFamily="18" charset="0"/>
              </a:rPr>
              <a:t>:</a:t>
            </a: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TextBox 8">
            <a:extLst>
              <a:ext uri="{FF2B5EF4-FFF2-40B4-BE49-F238E27FC236}">
                <a16:creationId xmlns:a16="http://schemas.microsoft.com/office/drawing/2014/main" id="{9254B3EC-B4B5-E3D9-D243-0FCED0126C52}"/>
              </a:ext>
            </a:extLst>
          </p:cNvPr>
          <p:cNvSpPr txBox="1"/>
          <p:nvPr/>
        </p:nvSpPr>
        <p:spPr>
          <a:xfrm>
            <a:off x="725215" y="1775513"/>
            <a:ext cx="10426261"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conclusion, this project aimed to develop an effective forest fire through utilizing various data sources including weather conditions, topographical features, and historical fire data, we constructed a predictive model capable of forecasting the likelihood and severity of forest fires in a given area.</a:t>
            </a:r>
          </a:p>
        </p:txBody>
      </p:sp>
      <p:sp>
        <p:nvSpPr>
          <p:cNvPr id="11" name="TextBox 10">
            <a:extLst>
              <a:ext uri="{FF2B5EF4-FFF2-40B4-BE49-F238E27FC236}">
                <a16:creationId xmlns:a16="http://schemas.microsoft.com/office/drawing/2014/main" id="{9EECC878-4CDD-6248-9D40-CCC118293732}"/>
              </a:ext>
            </a:extLst>
          </p:cNvPr>
          <p:cNvSpPr txBox="1"/>
          <p:nvPr/>
        </p:nvSpPr>
        <p:spPr>
          <a:xfrm>
            <a:off x="725214" y="2736056"/>
            <a:ext cx="10426261"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results obtained from our model demonstrated promising accuracy and reliability in predicting forest fire occurrences. By leveraging advanced machine learning algorithms such as Random Forest, Support Vector Machines, we were able to identify significant predictors and patterns associated with forest fire outbreaks.</a:t>
            </a:r>
          </a:p>
        </p:txBody>
      </p:sp>
      <p:sp>
        <p:nvSpPr>
          <p:cNvPr id="13" name="TextBox 12">
            <a:extLst>
              <a:ext uri="{FF2B5EF4-FFF2-40B4-BE49-F238E27FC236}">
                <a16:creationId xmlns:a16="http://schemas.microsoft.com/office/drawing/2014/main" id="{D06C95DA-D434-54A8-26A6-1582F0F9A433}"/>
              </a:ext>
            </a:extLst>
          </p:cNvPr>
          <p:cNvSpPr txBox="1"/>
          <p:nvPr/>
        </p:nvSpPr>
        <p:spPr>
          <a:xfrm>
            <a:off x="725214" y="3696599"/>
            <a:ext cx="10426260"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However, it's essential to acknowledge the limitations of our approach, including the inherent uncertainties in predicting complex natural phenomena such as forest fires. Factors such as human activity, sudden changes in weather patterns, and the dynamic nature of ecosystems may influence the accuracy of our predictions. Therefore, ongoing research and collaboration with domain experts are necessary to refine and improve the performance of our predictive model over time.</a:t>
            </a:r>
          </a:p>
        </p:txBody>
      </p:sp>
    </p:spTree>
    <p:extLst>
      <p:ext uri="{BB962C8B-B14F-4D97-AF65-F5344CB8AC3E}">
        <p14:creationId xmlns:p14="http://schemas.microsoft.com/office/powerpoint/2010/main" val="2133586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79578D3-7725-7C47-3905-401CDA892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86745"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81B99C-F57A-E0B5-A8D6-D15677FCF525}"/>
              </a:ext>
            </a:extLst>
          </p:cNvPr>
          <p:cNvSpPr txBox="1"/>
          <p:nvPr/>
        </p:nvSpPr>
        <p:spPr>
          <a:xfrm>
            <a:off x="4507346" y="3796207"/>
            <a:ext cx="454429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Please feel free to raise any queries.</a:t>
            </a:r>
          </a:p>
        </p:txBody>
      </p:sp>
    </p:spTree>
    <p:extLst>
      <p:ext uri="{BB962C8B-B14F-4D97-AF65-F5344CB8AC3E}">
        <p14:creationId xmlns:p14="http://schemas.microsoft.com/office/powerpoint/2010/main" val="93123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E88BB9-5E8A-474F-B7C0-BC6738C243D9}"/>
              </a:ext>
            </a:extLst>
          </p:cNvPr>
          <p:cNvSpPr>
            <a:spLocks noGrp="1"/>
          </p:cNvSpPr>
          <p:nvPr>
            <p:ph type="title"/>
          </p:nvPr>
        </p:nvSpPr>
        <p:spPr>
          <a:xfrm>
            <a:off x="838200" y="521116"/>
            <a:ext cx="10515600" cy="899783"/>
          </a:xfrm>
        </p:spPr>
        <p:txBody>
          <a:bodyPr>
            <a:scene3d>
              <a:camera prst="orthographicFront"/>
              <a:lightRig rig="soft" dir="t">
                <a:rot lat="0" lon="0" rev="15600000"/>
              </a:lightRig>
            </a:scene3d>
            <a:sp3d extrusionH="57150" prstMaterial="softEdge">
              <a:bevelT w="25400" h="38100"/>
            </a:sp3d>
          </a:bodyPr>
          <a:lstStyle/>
          <a:p>
            <a:pPr algn="ctr"/>
            <a:r>
              <a:rPr kumimoji="0" lang="en-US" sz="3600" i="0" u="none" strike="noStrike" kern="1200" normalizeH="0" baseline="0" noProof="0" dirty="0">
                <a:ln w="0"/>
                <a:solidFill>
                  <a:schemeClr val="tx1"/>
                </a:solidFill>
                <a:effectLst>
                  <a:outerShdw blurRad="38100" dist="19050" dir="2700000" algn="tl" rotWithShape="0">
                    <a:schemeClr val="dk1">
                      <a:alpha val="40000"/>
                    </a:schemeClr>
                  </a:outerShdw>
                </a:effectLst>
                <a:uLnTx/>
                <a:uFillTx/>
                <a:latin typeface="Times New Roman" panose="02020603050405020304" pitchFamily="18" charset="0"/>
                <a:ea typeface="+mj-ea"/>
                <a:cs typeface="Times New Roman" panose="02020603050405020304" pitchFamily="18" charset="0"/>
              </a:rPr>
              <a:t>Abstract</a:t>
            </a:r>
            <a:endParaRPr lang="en-US" dirty="0">
              <a:ln w="0"/>
              <a:solidFill>
                <a:schemeClr val="tx1"/>
              </a:solidFill>
              <a:effectLst>
                <a:outerShdw blurRad="38100" dist="19050" dir="2700000" algn="tl" rotWithShape="0">
                  <a:schemeClr val="dk1">
                    <a:alpha val="40000"/>
                  </a:schemeClr>
                </a:outerShdw>
              </a:effectLst>
            </a:endParaRPr>
          </a:p>
        </p:txBody>
      </p:sp>
      <p:sp>
        <p:nvSpPr>
          <p:cNvPr id="81" name="Text Placeholder 80">
            <a:extLst>
              <a:ext uri="{FF2B5EF4-FFF2-40B4-BE49-F238E27FC236}">
                <a16:creationId xmlns:a16="http://schemas.microsoft.com/office/drawing/2014/main" id="{26331C6E-6EC6-4BCA-90FC-D61437684A3A}"/>
              </a:ext>
            </a:extLst>
          </p:cNvPr>
          <p:cNvSpPr>
            <a:spLocks noGrp="1"/>
          </p:cNvSpPr>
          <p:nvPr>
            <p:ph type="body" sz="quarter" idx="16"/>
          </p:nvPr>
        </p:nvSpPr>
        <p:spPr>
          <a:xfrm>
            <a:off x="446077" y="1595120"/>
            <a:ext cx="11299846" cy="2697480"/>
          </a:xfrm>
        </p:spPr>
        <p:txBody>
          <a:bodyPr>
            <a:normAutofit fontScale="92500"/>
          </a:bodyPr>
          <a:lstStyle/>
          <a:p>
            <a:r>
              <a:rPr lang="en-US" sz="18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Forest fires are the most destructive and devastating natural disasters. Forest fire prediction is done to lessen the impact of forest fires in the future. Current fire detection systems often lead to delayed responses, resulting in significant damage. In this study of forest environment, a fire information dataset from UCI(University of California Irvine) machine learning repository is taken for the experiment. The dataset includes physical and climatic factors of Algerian forest in Algeria. In this dataset, Meteorological factors such as temperature, rainfall, wind speed, and relative humidity are analyzed. The machine learning techniques such as Decision tree, Random Forest, Logistic Regression and various other algorithms are used to solve the fire prediction problem. By using advanced technique namely </a:t>
            </a:r>
            <a:r>
              <a:rPr lang="en-US" sz="1800"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XGBoost</a:t>
            </a:r>
            <a:r>
              <a:rPr lang="en-US" sz="1800"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the dataset is trained to improve the overall performance. By doing this, our proposed system has obtained more accurate results in terms of accuracy, precision, and recall.</a:t>
            </a:r>
            <a:endParaRPr lang="en-US" sz="1800" spc="0" dirty="0">
              <a:ln w="0"/>
              <a:solidFill>
                <a:schemeClr val="tx1"/>
              </a:solidFill>
              <a:effectLst>
                <a:outerShdw blurRad="38100" dist="19050" dir="2700000" algn="tl" rotWithShape="0">
                  <a:schemeClr val="dk1">
                    <a:alpha val="40000"/>
                  </a:schemeClr>
                </a:outerShdw>
              </a:effectLst>
            </a:endParaRPr>
          </a:p>
        </p:txBody>
      </p:sp>
      <p:pic>
        <p:nvPicPr>
          <p:cNvPr id="13" name="Picture Placeholder 12" descr="A picture containing tree, outdoor, forest, nature">
            <a:extLst>
              <a:ext uri="{FF2B5EF4-FFF2-40B4-BE49-F238E27FC236}">
                <a16:creationId xmlns:a16="http://schemas.microsoft.com/office/drawing/2014/main" id="{28CD82BD-20D4-4910-9A71-4B534FCE62E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4292600"/>
            <a:ext cx="4067175" cy="2565400"/>
          </a:xfrm>
        </p:spPr>
      </p:pic>
      <p:pic>
        <p:nvPicPr>
          <p:cNvPr id="15" name="Picture Placeholder 14" descr="A close up of leaves with water droplets ">
            <a:extLst>
              <a:ext uri="{FF2B5EF4-FFF2-40B4-BE49-F238E27FC236}">
                <a16:creationId xmlns:a16="http://schemas.microsoft.com/office/drawing/2014/main" id="{34C758CA-99BE-4230-9424-008948EC328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067175" y="4292600"/>
            <a:ext cx="4133088" cy="2565400"/>
          </a:xfrm>
        </p:spPr>
      </p:pic>
      <p:pic>
        <p:nvPicPr>
          <p:cNvPr id="17" name="Picture Placeholder 16" descr="A close up of a green tree branch">
            <a:extLst>
              <a:ext uri="{FF2B5EF4-FFF2-40B4-BE49-F238E27FC236}">
                <a16:creationId xmlns:a16="http://schemas.microsoft.com/office/drawing/2014/main" id="{B0A1EFCE-676C-4616-ABD3-11F042604AA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8193024" y="4292600"/>
            <a:ext cx="4005072" cy="2565400"/>
          </a:xfrm>
        </p:spPr>
      </p:pic>
      <p:sp>
        <p:nvSpPr>
          <p:cNvPr id="184" name="Slide Number Placeholder 183">
            <a:extLst>
              <a:ext uri="{FF2B5EF4-FFF2-40B4-BE49-F238E27FC236}">
                <a16:creationId xmlns:a16="http://schemas.microsoft.com/office/drawing/2014/main" id="{F09696C5-2D5D-4774-8ED7-53F2BB60D1FD}"/>
              </a:ext>
            </a:extLst>
          </p:cNvPr>
          <p:cNvSpPr>
            <a:spLocks noGrp="1"/>
          </p:cNvSpPr>
          <p:nvPr>
            <p:ph type="sldNum" sz="quarter" idx="4"/>
          </p:nvPr>
        </p:nvSpPr>
        <p:spPr>
          <a:xfrm>
            <a:off x="10518474" y="6356350"/>
            <a:ext cx="1414733" cy="365125"/>
          </a:xfrm>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3281439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32D99D-9DE2-F99D-60FA-FE22FE3A4484}"/>
              </a:ext>
            </a:extLst>
          </p:cNvPr>
          <p:cNvSpPr>
            <a:spLocks noGrp="1"/>
          </p:cNvSpPr>
          <p:nvPr>
            <p:ph type="sldNum" sz="quarter" idx="4"/>
          </p:nvPr>
        </p:nvSpPr>
        <p:spPr/>
        <p:txBody>
          <a:bodyPr/>
          <a:lstStyle/>
          <a:p>
            <a:fld id="{AE208ADF-3ADD-483D-A721-14E3EEE2C135}" type="slidenum">
              <a:rPr lang="en-US" smtClean="0"/>
              <a:pPr/>
              <a:t>4</a:t>
            </a:fld>
            <a:endParaRPr lang="en-US" dirty="0"/>
          </a:p>
        </p:txBody>
      </p:sp>
      <p:sp>
        <p:nvSpPr>
          <p:cNvPr id="9" name="TextBox 8">
            <a:extLst>
              <a:ext uri="{FF2B5EF4-FFF2-40B4-BE49-F238E27FC236}">
                <a16:creationId xmlns:a16="http://schemas.microsoft.com/office/drawing/2014/main" id="{C5147002-A7CF-9B0B-B0FE-ACC00BBAAAB7}"/>
              </a:ext>
            </a:extLst>
          </p:cNvPr>
          <p:cNvSpPr txBox="1"/>
          <p:nvPr/>
        </p:nvSpPr>
        <p:spPr>
          <a:xfrm>
            <a:off x="683172" y="543938"/>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solidFill>
                  <a:srgbClr val="EBEBEB"/>
                </a:solidFill>
                <a:latin typeface="Times New Roman" panose="02020603050405020304" pitchFamily="18" charset="0"/>
                <a:cs typeface="Times New Roman" panose="02020603050405020304" pitchFamily="18" charset="0"/>
              </a:rPr>
              <a:t>Literature Survey</a:t>
            </a:r>
          </a:p>
        </p:txBody>
      </p:sp>
      <p:sp>
        <p:nvSpPr>
          <p:cNvPr id="11" name="TextBox 10">
            <a:extLst>
              <a:ext uri="{FF2B5EF4-FFF2-40B4-BE49-F238E27FC236}">
                <a16:creationId xmlns:a16="http://schemas.microsoft.com/office/drawing/2014/main" id="{A466924E-2A90-BBEF-AEF7-BC4CB411083A}"/>
              </a:ext>
            </a:extLst>
          </p:cNvPr>
          <p:cNvSpPr txBox="1"/>
          <p:nvPr/>
        </p:nvSpPr>
        <p:spPr>
          <a:xfrm>
            <a:off x="683172" y="1523882"/>
            <a:ext cx="10604938" cy="5355312"/>
          </a:xfrm>
          <a:prstGeom prst="rect">
            <a:avLst/>
          </a:prstGeom>
          <a:noFill/>
        </p:spPr>
        <p:txBody>
          <a:bodyPr wrap="square">
            <a:spAutoFit/>
          </a:bodyPr>
          <a:lstStyle/>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In [2], forest fire prediction using machine learning techniques is suggested. The system procedures utilized meteorological factors to anticipate the chances of a wildfire and accustomed variation of under-sampling of the dataset which adapts many decision trees and employs aggregating to increase predicted performance and avoid over-fitting.</a:t>
            </a:r>
          </a:p>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Predicting forest fire in Algeria using Machine learning techniques using a Ensemble model is investigated for predicting wildfires [3]. In terms of software development, the suggested DT-based wildfire predictive model attained an accuracy of around 98.36%.</a:t>
            </a:r>
          </a:p>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Whereas, a GIS-based spatial prediction of tropical forest fire danger using a new hybrid machine learning method is investigated in Ref. [4].</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Forest fire prediction using artificial neural network in Ref. [5] is carried out. Some of the factors such as temp, air humidity, and wind velocity are utilized by the researchers of this study to anticipate the likelihood of wildfires in Lebanon.</a:t>
            </a:r>
          </a:p>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A number of other methods and models have been investigated for the prediction of forest and wildfires in last few years.</a:t>
            </a:r>
          </a:p>
        </p:txBody>
      </p:sp>
    </p:spTree>
    <p:extLst>
      <p:ext uri="{BB962C8B-B14F-4D97-AF65-F5344CB8AC3E}">
        <p14:creationId xmlns:p14="http://schemas.microsoft.com/office/powerpoint/2010/main" val="1696168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BCF953-BBA0-BA45-327A-D752E4037748}"/>
              </a:ext>
            </a:extLst>
          </p:cNvPr>
          <p:cNvSpPr txBox="1"/>
          <p:nvPr/>
        </p:nvSpPr>
        <p:spPr>
          <a:xfrm>
            <a:off x="731520" y="626795"/>
            <a:ext cx="6096000" cy="646331"/>
          </a:xfrm>
          <a:prstGeom prst="rect">
            <a:avLst/>
          </a:prstGeom>
          <a:noFill/>
        </p:spPr>
        <p:txBody>
          <a:bodyPr wrap="square">
            <a:spAutoFit/>
          </a:bodyPr>
          <a:lstStyle/>
          <a:p>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Existing System</a:t>
            </a:r>
            <a:endParaRPr lang="en-US" dirty="0"/>
          </a:p>
        </p:txBody>
      </p:sp>
      <p:sp>
        <p:nvSpPr>
          <p:cNvPr id="5" name="TextBox 4">
            <a:extLst>
              <a:ext uri="{FF2B5EF4-FFF2-40B4-BE49-F238E27FC236}">
                <a16:creationId xmlns:a16="http://schemas.microsoft.com/office/drawing/2014/main" id="{B159D440-225E-FB3C-7D4A-38DC0BCA5F36}"/>
              </a:ext>
            </a:extLst>
          </p:cNvPr>
          <p:cNvSpPr txBox="1"/>
          <p:nvPr/>
        </p:nvSpPr>
        <p:spPr>
          <a:xfrm>
            <a:off x="731520" y="1750646"/>
            <a:ext cx="10434320" cy="3118803"/>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1000"/>
              </a:spcBef>
              <a:spcAft>
                <a:spcPts val="0"/>
              </a:spcAft>
              <a:buClr>
                <a:schemeClr val="tx1"/>
              </a:buClr>
              <a:buSzPct val="80000"/>
              <a:buFont typeface="Wingdings" panose="05000000000000000000" pitchFamily="2" charset="2"/>
              <a:buChar char="Ø"/>
              <a:tabLst/>
              <a:defRPr/>
            </a:pPr>
            <a:r>
              <a:rPr lang="en-US" dirty="0">
                <a:latin typeface="Times New Roman" panose="02020603050405020304" pitchFamily="18" charset="0"/>
                <a:cs typeface="Times New Roman" panose="02020603050405020304" pitchFamily="18" charset="0"/>
              </a:rPr>
              <a:t>There are so many fire detection algorithms available with many different approaches towards the detection of fire in the forest.</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Wingdings" panose="05000000000000000000" pitchFamily="2" charset="2"/>
              <a:buChar char="Ø"/>
              <a:tabLst/>
              <a:defRPr/>
            </a:pPr>
            <a:r>
              <a:rPr lang="en-US" dirty="0">
                <a:latin typeface="Times New Roman" panose="02020603050405020304" pitchFamily="18" charset="0"/>
                <a:cs typeface="Times New Roman" panose="02020603050405020304" pitchFamily="18" charset="0"/>
              </a:rPr>
              <a:t> As per the existing work process, the fire affected part is predicted and analyzed based on the satellite images, another study is computer vision-based forest fire detection and monitoring system where fixed cameras are used (</a:t>
            </a:r>
            <a:r>
              <a:rPr lang="en-US" dirty="0" err="1">
                <a:latin typeface="Times New Roman" panose="02020603050405020304" pitchFamily="18" charset="0"/>
                <a:cs typeface="Times New Roman" panose="02020603050405020304" pitchFamily="18" charset="0"/>
              </a:rPr>
              <a:t>Toreyin</a:t>
            </a:r>
            <a:r>
              <a:rPr lang="en-US" dirty="0">
                <a:latin typeface="Times New Roman" panose="02020603050405020304" pitchFamily="18" charset="0"/>
                <a:cs typeface="Times New Roman" panose="02020603050405020304" pitchFamily="18" charset="0"/>
              </a:rPr>
              <a:t> et al., 2007) whereas in our proposed system meteorological parameters such as rain, temperature, wind and humidity were used to predict the occurrences of a forest fire. </a:t>
            </a:r>
          </a:p>
          <a:p>
            <a:pPr marL="342900" marR="0" lvl="0" indent="-342900" algn="l" defTabSz="457200" rtl="0" eaLnBrk="1" fontAlgn="auto" latinLnBrk="0" hangingPunct="1">
              <a:lnSpc>
                <a:spcPct val="100000"/>
              </a:lnSpc>
              <a:spcBef>
                <a:spcPts val="1000"/>
              </a:spcBef>
              <a:spcAft>
                <a:spcPts val="0"/>
              </a:spcAft>
              <a:buClr>
                <a:schemeClr val="tx1"/>
              </a:buClr>
              <a:buSzPct val="80000"/>
              <a:buFont typeface="Wingdings" panose="05000000000000000000" pitchFamily="2" charset="2"/>
              <a:buChar char="Ø"/>
              <a:tabLst/>
              <a:defRPr/>
            </a:pPr>
            <a:r>
              <a:rPr lang="en-US" dirty="0">
                <a:latin typeface="Times New Roman" panose="02020603050405020304" pitchFamily="18" charset="0"/>
                <a:cs typeface="Times New Roman" panose="02020603050405020304" pitchFamily="18" charset="0"/>
              </a:rPr>
              <a:t>There are many measures used to evaluate the performance of classifiers or predictors, such as the Gradient Boost Classifier, Vector Machine, Linear Regression and so on. Even though these methods are very helpful, they do have some disadvantages like some are sensitive to noisy data, complex, Overfitting and so 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87054BE-AF7E-A620-D736-86DAECD8183E}"/>
              </a:ext>
            </a:extLst>
          </p:cNvPr>
          <p:cNvSpPr txBox="1"/>
          <p:nvPr/>
        </p:nvSpPr>
        <p:spPr>
          <a:xfrm>
            <a:off x="11037454" y="6396632"/>
            <a:ext cx="914400" cy="23083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208ADF-3ADD-483D-A721-14E3EEE2C135}" type="slidenum">
              <a:rPr kumimoji="0" lang="en-US" sz="900" b="1" i="0" u="none" strike="noStrike" kern="1200" cap="none" spc="0" normalizeH="0" baseline="0" noProof="0" smtClean="0">
                <a:ln>
                  <a:noFill/>
                </a:ln>
                <a:solidFill>
                  <a:srgbClr val="E2D4CA">
                    <a:alpha val="75000"/>
                  </a:srgbClr>
                </a:solidFill>
                <a:effectLst/>
                <a:uLnTx/>
                <a:uFillTx/>
                <a:latin typeface="Dan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2D4CA">
                  <a:alpha val="75000"/>
                </a:srgbClr>
              </a:solidFill>
              <a:effectLst/>
              <a:uLnTx/>
              <a:uFillTx/>
              <a:latin typeface="Dante"/>
              <a:ea typeface="+mn-ea"/>
              <a:cs typeface="+mn-cs"/>
            </a:endParaRPr>
          </a:p>
        </p:txBody>
      </p:sp>
    </p:spTree>
    <p:extLst>
      <p:ext uri="{BB962C8B-B14F-4D97-AF65-F5344CB8AC3E}">
        <p14:creationId xmlns:p14="http://schemas.microsoft.com/office/powerpoint/2010/main" val="37878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FD56-9E42-2D76-4428-57E0E960931C}"/>
              </a:ext>
            </a:extLst>
          </p:cNvPr>
          <p:cNvSpPr>
            <a:spLocks noGrp="1"/>
          </p:cNvSpPr>
          <p:nvPr>
            <p:ph type="title"/>
          </p:nvPr>
        </p:nvSpPr>
        <p:spPr/>
        <p:txBody>
          <a:bodyPr/>
          <a:lstStyle/>
          <a:p>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Disadvantages</a:t>
            </a:r>
            <a:endParaRPr lang="en-US" dirty="0"/>
          </a:p>
        </p:txBody>
      </p:sp>
      <p:sp>
        <p:nvSpPr>
          <p:cNvPr id="3" name="Text Placeholder 2">
            <a:extLst>
              <a:ext uri="{FF2B5EF4-FFF2-40B4-BE49-F238E27FC236}">
                <a16:creationId xmlns:a16="http://schemas.microsoft.com/office/drawing/2014/main" id="{B8747C06-C789-A1A7-776B-4748CB46F58E}"/>
              </a:ext>
            </a:extLst>
          </p:cNvPr>
          <p:cNvSpPr>
            <a:spLocks noGrp="1"/>
          </p:cNvSpPr>
          <p:nvPr>
            <p:ph type="body" idx="1"/>
          </p:nvPr>
        </p:nvSpPr>
        <p:spPr>
          <a:xfrm>
            <a:off x="836612" y="2077665"/>
            <a:ext cx="3200400" cy="584548"/>
          </a:xfrm>
        </p:spPr>
        <p:txBody>
          <a:bodyPr/>
          <a:lstStyle/>
          <a:p>
            <a:pPr algn="ctr">
              <a:lnSpc>
                <a:spcPct val="100000"/>
              </a:lnSpc>
            </a:pP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Support Vector Machine (SVM)</a:t>
            </a:r>
          </a:p>
        </p:txBody>
      </p:sp>
      <p:sp>
        <p:nvSpPr>
          <p:cNvPr id="4" name="Content Placeholder 3">
            <a:extLst>
              <a:ext uri="{FF2B5EF4-FFF2-40B4-BE49-F238E27FC236}">
                <a16:creationId xmlns:a16="http://schemas.microsoft.com/office/drawing/2014/main" id="{EEB8518D-199C-7A15-87AF-DF12EF439181}"/>
              </a:ext>
            </a:extLst>
          </p:cNvPr>
          <p:cNvSpPr>
            <a:spLocks noGrp="1"/>
          </p:cNvSpPr>
          <p:nvPr>
            <p:ph sz="half" idx="2"/>
          </p:nvPr>
        </p:nvSpPr>
        <p:spPr>
          <a:xfrm>
            <a:off x="836612" y="3138733"/>
            <a:ext cx="3200400" cy="1324910"/>
          </a:xfrm>
        </p:spPr>
        <p:txBody>
          <a:bodyPr/>
          <a:lstStyle/>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Scaling Sensitivity</a:t>
            </a:r>
          </a:p>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Sensitivity to Outliers</a:t>
            </a:r>
          </a:p>
        </p:txBody>
      </p:sp>
      <p:sp>
        <p:nvSpPr>
          <p:cNvPr id="5" name="Text Placeholder 4">
            <a:extLst>
              <a:ext uri="{FF2B5EF4-FFF2-40B4-BE49-F238E27FC236}">
                <a16:creationId xmlns:a16="http://schemas.microsoft.com/office/drawing/2014/main" id="{55B31554-99AE-1504-9192-544AE2E0F577}"/>
              </a:ext>
            </a:extLst>
          </p:cNvPr>
          <p:cNvSpPr>
            <a:spLocks noGrp="1"/>
          </p:cNvSpPr>
          <p:nvPr>
            <p:ph type="body" sz="quarter" idx="3"/>
          </p:nvPr>
        </p:nvSpPr>
        <p:spPr>
          <a:xfrm>
            <a:off x="4495800" y="2077665"/>
            <a:ext cx="3200400" cy="584549"/>
          </a:xfrm>
        </p:spPr>
        <p:txBody>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Gradient Boosting Classifier</a:t>
            </a:r>
          </a:p>
        </p:txBody>
      </p:sp>
      <p:sp>
        <p:nvSpPr>
          <p:cNvPr id="6" name="Content Placeholder 5">
            <a:extLst>
              <a:ext uri="{FF2B5EF4-FFF2-40B4-BE49-F238E27FC236}">
                <a16:creationId xmlns:a16="http://schemas.microsoft.com/office/drawing/2014/main" id="{5F19A5EB-207C-72BA-2BA2-2F629AE8ADD3}"/>
              </a:ext>
            </a:extLst>
          </p:cNvPr>
          <p:cNvSpPr>
            <a:spLocks noGrp="1"/>
          </p:cNvSpPr>
          <p:nvPr>
            <p:ph sz="quarter" idx="4"/>
          </p:nvPr>
        </p:nvSpPr>
        <p:spPr>
          <a:xfrm>
            <a:off x="4825040" y="3374263"/>
            <a:ext cx="3200400" cy="1089380"/>
          </a:xfrm>
        </p:spPr>
        <p:txBody>
          <a:bodyPr/>
          <a:lstStyle/>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Prone to Overfitting</a:t>
            </a:r>
          </a:p>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Interpretability</a:t>
            </a:r>
          </a:p>
        </p:txBody>
      </p:sp>
      <p:sp>
        <p:nvSpPr>
          <p:cNvPr id="7" name="Text Placeholder 6">
            <a:extLst>
              <a:ext uri="{FF2B5EF4-FFF2-40B4-BE49-F238E27FC236}">
                <a16:creationId xmlns:a16="http://schemas.microsoft.com/office/drawing/2014/main" id="{BB043697-6826-4CC6-F5EE-BDE5BEB4DF90}"/>
              </a:ext>
            </a:extLst>
          </p:cNvPr>
          <p:cNvSpPr>
            <a:spLocks noGrp="1"/>
          </p:cNvSpPr>
          <p:nvPr>
            <p:ph type="body" sz="quarter" idx="13"/>
          </p:nvPr>
        </p:nvSpPr>
        <p:spPr>
          <a:xfrm>
            <a:off x="8025440" y="2077665"/>
            <a:ext cx="3200400" cy="584549"/>
          </a:xfrm>
        </p:spPr>
        <p:txBody>
          <a:bodyPr/>
          <a:lstStyle/>
          <a:p>
            <a:pPr algn="ct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Random</a:t>
            </a:r>
            <a:r>
              <a:rPr lang="en-US" sz="2400" dirty="0"/>
              <a:t> </a:t>
            </a:r>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Forest Classifier</a:t>
            </a:r>
            <a:endParaRPr lang="en-US" sz="2400" dirty="0"/>
          </a:p>
        </p:txBody>
      </p:sp>
      <p:sp>
        <p:nvSpPr>
          <p:cNvPr id="8" name="Content Placeholder 7">
            <a:extLst>
              <a:ext uri="{FF2B5EF4-FFF2-40B4-BE49-F238E27FC236}">
                <a16:creationId xmlns:a16="http://schemas.microsoft.com/office/drawing/2014/main" id="{9CD635D2-E217-92F8-888A-47B2C80344BB}"/>
              </a:ext>
            </a:extLst>
          </p:cNvPr>
          <p:cNvSpPr>
            <a:spLocks noGrp="1"/>
          </p:cNvSpPr>
          <p:nvPr>
            <p:ph sz="quarter" idx="14"/>
          </p:nvPr>
        </p:nvSpPr>
        <p:spPr>
          <a:xfrm>
            <a:off x="8487497" y="3127866"/>
            <a:ext cx="3200400" cy="1728831"/>
          </a:xfrm>
        </p:spPr>
        <p:txBody>
          <a:bodyPr/>
          <a:lstStyle/>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Complexity and Interpretability</a:t>
            </a:r>
          </a:p>
          <a:p>
            <a:r>
              <a:rPr lang="en-US"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Not Suitable for Imbalanced Datasets</a:t>
            </a:r>
          </a:p>
        </p:txBody>
      </p:sp>
      <p:sp>
        <p:nvSpPr>
          <p:cNvPr id="11" name="Slide Number Placeholder 10">
            <a:extLst>
              <a:ext uri="{FF2B5EF4-FFF2-40B4-BE49-F238E27FC236}">
                <a16:creationId xmlns:a16="http://schemas.microsoft.com/office/drawing/2014/main" id="{DBA4E033-56C1-59B2-BAC1-6E09926359F6}"/>
              </a:ext>
            </a:extLst>
          </p:cNvPr>
          <p:cNvSpPr>
            <a:spLocks noGrp="1"/>
          </p:cNvSpPr>
          <p:nvPr>
            <p:ph type="sldNum" sz="quarter" idx="17"/>
          </p:nvPr>
        </p:nvSpPr>
        <p:spPr/>
        <p:txBody>
          <a:bodyPr/>
          <a:lstStyle/>
          <a:p>
            <a:fld id="{AE208ADF-3ADD-483D-A721-14E3EEE2C135}" type="slidenum">
              <a:rPr lang="en-US" smtClean="0"/>
              <a:pPr/>
              <a:t>6</a:t>
            </a:fld>
            <a:endParaRPr lang="en-US" dirty="0"/>
          </a:p>
        </p:txBody>
      </p:sp>
    </p:spTree>
    <p:extLst>
      <p:ext uri="{BB962C8B-B14F-4D97-AF65-F5344CB8AC3E}">
        <p14:creationId xmlns:p14="http://schemas.microsoft.com/office/powerpoint/2010/main" val="93471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BE6277E-8A57-B088-FC95-EC86E6A9BE8F}"/>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7" name="TextBox 6">
            <a:extLst>
              <a:ext uri="{FF2B5EF4-FFF2-40B4-BE49-F238E27FC236}">
                <a16:creationId xmlns:a16="http://schemas.microsoft.com/office/drawing/2014/main" id="{55B2EBC6-67DF-FE8F-C550-E0C0671EF182}"/>
              </a:ext>
            </a:extLst>
          </p:cNvPr>
          <p:cNvSpPr txBox="1"/>
          <p:nvPr/>
        </p:nvSpPr>
        <p:spPr>
          <a:xfrm>
            <a:off x="646546" y="568144"/>
            <a:ext cx="609600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n-ea"/>
                <a:cs typeface="Times New Roman" panose="02020603050405020304" pitchFamily="18" charset="0"/>
              </a:rPr>
              <a:t>Proposed System</a:t>
            </a: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TextBox 8">
            <a:extLst>
              <a:ext uri="{FF2B5EF4-FFF2-40B4-BE49-F238E27FC236}">
                <a16:creationId xmlns:a16="http://schemas.microsoft.com/office/drawing/2014/main" id="{D21EFCB4-27F9-C2FC-DD0F-CDBB20874EA3}"/>
              </a:ext>
            </a:extLst>
          </p:cNvPr>
          <p:cNvSpPr txBox="1"/>
          <p:nvPr/>
        </p:nvSpPr>
        <p:spPr>
          <a:xfrm>
            <a:off x="646546" y="1639699"/>
            <a:ext cx="10575635"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our proposed system we use the Algerian dataset from UCI machine learning repository for the analysis. To detect and predict a precise prediction with high accuracy involves several key components, including data preprocessing, data splitting, feature selection, model selection, parameter tuning, and evaluation.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Hyperparameter tuning is the process of adjusting the parameters or hyperparameters of a machine learning model to optimize its performance. Parameters are the internal configurations of a model that are learned from training data, while hyperparameters are external configurations set before the training process. We also continuously monitored the model's performance and update it as needed to account for changing environmental conditions or patterns in the data it also plays a crucial role in optimizing machine learning models, especially when you have multiple hyperparameters to tune.</a:t>
            </a:r>
          </a:p>
        </p:txBody>
      </p:sp>
    </p:spTree>
    <p:extLst>
      <p:ext uri="{BB962C8B-B14F-4D97-AF65-F5344CB8AC3E}">
        <p14:creationId xmlns:p14="http://schemas.microsoft.com/office/powerpoint/2010/main" val="347210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B75CC2A-FD7D-3AFC-A594-F12F4055CE5D}"/>
              </a:ext>
            </a:extLst>
          </p:cNvPr>
          <p:cNvSpPr>
            <a:spLocks noGrp="1"/>
          </p:cNvSpPr>
          <p:nvPr>
            <p:ph type="sldNum" sz="quarter" idx="4"/>
          </p:nvPr>
        </p:nvSpPr>
        <p:spPr/>
        <p:txBody>
          <a:bodyPr/>
          <a:lstStyle/>
          <a:p>
            <a:fld id="{AE208ADF-3ADD-483D-A721-14E3EEE2C135}" type="slidenum">
              <a:rPr lang="en-US" smtClean="0"/>
              <a:pPr/>
              <a:t>8</a:t>
            </a:fld>
            <a:endParaRPr lang="en-US" dirty="0"/>
          </a:p>
        </p:txBody>
      </p:sp>
      <p:graphicFrame>
        <p:nvGraphicFramePr>
          <p:cNvPr id="11" name="Diagram 10">
            <a:extLst>
              <a:ext uri="{FF2B5EF4-FFF2-40B4-BE49-F238E27FC236}">
                <a16:creationId xmlns:a16="http://schemas.microsoft.com/office/drawing/2014/main" id="{F888DD8B-0AF7-A5C1-DF76-2A55C99167C3}"/>
              </a:ext>
            </a:extLst>
          </p:cNvPr>
          <p:cNvGraphicFramePr/>
          <p:nvPr>
            <p:extLst>
              <p:ext uri="{D42A27DB-BD31-4B8C-83A1-F6EECF244321}">
                <p14:modId xmlns:p14="http://schemas.microsoft.com/office/powerpoint/2010/main" val="365258390"/>
              </p:ext>
            </p:extLst>
          </p:nvPr>
        </p:nvGraphicFramePr>
        <p:xfrm>
          <a:off x="651163" y="867786"/>
          <a:ext cx="10889673" cy="5671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DCE0411-D3B7-87A9-B1B5-575E9BC64710}"/>
              </a:ext>
            </a:extLst>
          </p:cNvPr>
          <p:cNvSpPr txBox="1"/>
          <p:nvPr/>
        </p:nvSpPr>
        <p:spPr>
          <a:xfrm>
            <a:off x="651163" y="544620"/>
            <a:ext cx="6096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BEBEB"/>
                </a:solidFill>
                <a:effectLst/>
                <a:uLnTx/>
                <a:uFillTx/>
                <a:latin typeface="Times New Roman" panose="02020603050405020304" pitchFamily="18" charset="0"/>
                <a:ea typeface="+mn-ea"/>
                <a:cs typeface="Times New Roman" panose="02020603050405020304" pitchFamily="18" charset="0"/>
              </a:rPr>
              <a:t>Proposed system architecture:</a:t>
            </a:r>
            <a:endParaRPr kumimoji="0" lang="en-US" sz="1400" b="0" i="0" u="none" strike="noStrike" kern="1200" cap="none" spc="0" normalizeH="0" baseline="0" noProof="0" dirty="0">
              <a:ln>
                <a:noFill/>
              </a:ln>
              <a:solidFill>
                <a:prstClr val="white"/>
              </a:solidFill>
              <a:effectLst/>
              <a:uLnTx/>
              <a:uFillTx/>
              <a:latin typeface="Dante"/>
              <a:ea typeface="+mn-ea"/>
              <a:cs typeface="+mn-cs"/>
            </a:endParaRPr>
          </a:p>
        </p:txBody>
      </p:sp>
      <p:sp>
        <p:nvSpPr>
          <p:cNvPr id="7" name="Rectangle 6">
            <a:extLst>
              <a:ext uri="{FF2B5EF4-FFF2-40B4-BE49-F238E27FC236}">
                <a16:creationId xmlns:a16="http://schemas.microsoft.com/office/drawing/2014/main" id="{5A54CD15-A721-C1C8-5B96-4722CD751DC0}"/>
              </a:ext>
            </a:extLst>
          </p:cNvPr>
          <p:cNvSpPr/>
          <p:nvPr/>
        </p:nvSpPr>
        <p:spPr>
          <a:xfrm>
            <a:off x="350808" y="3734602"/>
            <a:ext cx="1581510" cy="92402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t>XGBoost</a:t>
            </a:r>
            <a:endParaRPr lang="en-IN" sz="2400" b="1" dirty="0"/>
          </a:p>
        </p:txBody>
      </p:sp>
      <p:sp>
        <p:nvSpPr>
          <p:cNvPr id="8" name="Rectangle 7">
            <a:extLst>
              <a:ext uri="{FF2B5EF4-FFF2-40B4-BE49-F238E27FC236}">
                <a16:creationId xmlns:a16="http://schemas.microsoft.com/office/drawing/2014/main" id="{2EECCE60-4EAA-0A24-F08E-CB62B300D29A}"/>
              </a:ext>
            </a:extLst>
          </p:cNvPr>
          <p:cNvSpPr/>
          <p:nvPr/>
        </p:nvSpPr>
        <p:spPr>
          <a:xfrm>
            <a:off x="10286439" y="3734603"/>
            <a:ext cx="1581510" cy="92402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Decision Tree</a:t>
            </a:r>
            <a:endParaRPr lang="en-IN" sz="2400" dirty="0"/>
          </a:p>
        </p:txBody>
      </p:sp>
      <p:cxnSp>
        <p:nvCxnSpPr>
          <p:cNvPr id="10" name="Straight Connector 9">
            <a:extLst>
              <a:ext uri="{FF2B5EF4-FFF2-40B4-BE49-F238E27FC236}">
                <a16:creationId xmlns:a16="http://schemas.microsoft.com/office/drawing/2014/main" id="{D831FAAF-16E1-7649-4684-AAC226291B56}"/>
              </a:ext>
            </a:extLst>
          </p:cNvPr>
          <p:cNvCxnSpPr>
            <a:cxnSpLocks/>
            <a:stCxn id="7" idx="3"/>
          </p:cNvCxnSpPr>
          <p:nvPr/>
        </p:nvCxnSpPr>
        <p:spPr>
          <a:xfrm>
            <a:off x="1932318" y="4196614"/>
            <a:ext cx="5606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C97E6D-CF25-1BE0-672B-44921FE53B76}"/>
              </a:ext>
            </a:extLst>
          </p:cNvPr>
          <p:cNvCxnSpPr>
            <a:cxnSpLocks/>
            <a:endCxn id="8" idx="1"/>
          </p:cNvCxnSpPr>
          <p:nvPr/>
        </p:nvCxnSpPr>
        <p:spPr>
          <a:xfrm>
            <a:off x="9856269" y="4196615"/>
            <a:ext cx="4301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97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DF1815-F573-894D-0398-2BF47677AA54}"/>
              </a:ext>
            </a:extLst>
          </p:cNvPr>
          <p:cNvSpPr>
            <a:spLocks noGrp="1"/>
          </p:cNvSpPr>
          <p:nvPr>
            <p:ph type="sldNum" sz="quarter" idx="4"/>
          </p:nvPr>
        </p:nvSpPr>
        <p:spPr/>
        <p:txBody>
          <a:bodyPr/>
          <a:lstStyle/>
          <a:p>
            <a:fld id="{AE208ADF-3ADD-483D-A721-14E3EEE2C135}" type="slidenum">
              <a:rPr lang="en-US" smtClean="0"/>
              <a:pPr/>
              <a:t>9</a:t>
            </a:fld>
            <a:endParaRPr lang="en-US" dirty="0"/>
          </a:p>
        </p:txBody>
      </p:sp>
      <p:sp>
        <p:nvSpPr>
          <p:cNvPr id="7" name="TextBox 6">
            <a:extLst>
              <a:ext uri="{FF2B5EF4-FFF2-40B4-BE49-F238E27FC236}">
                <a16:creationId xmlns:a16="http://schemas.microsoft.com/office/drawing/2014/main" id="{47FE48B8-685E-C113-22E0-23B480D15532}"/>
              </a:ext>
            </a:extLst>
          </p:cNvPr>
          <p:cNvSpPr txBox="1"/>
          <p:nvPr/>
        </p:nvSpPr>
        <p:spPr>
          <a:xfrm>
            <a:off x="738909" y="605088"/>
            <a:ext cx="6096000" cy="646331"/>
          </a:xfrm>
          <a:prstGeom prst="rect">
            <a:avLst/>
          </a:prstGeom>
          <a:noFill/>
        </p:spPr>
        <p:txBody>
          <a:bodyPr wrap="square">
            <a:spAutoFit/>
          </a:bodyPr>
          <a:lstStyle/>
          <a:p>
            <a:r>
              <a:rPr lang="en-US" sz="3600" dirty="0">
                <a:solidFill>
                  <a:srgbClr val="EBEBEB"/>
                </a:solidFill>
                <a:latin typeface="Times New Roman" panose="02020603050405020304" pitchFamily="18" charset="0"/>
                <a:ea typeface="+mj-ea"/>
                <a:cs typeface="Times New Roman" panose="02020603050405020304" pitchFamily="18" charset="0"/>
              </a:rPr>
              <a:t>A</a:t>
            </a:r>
            <a:r>
              <a:rPr kumimoji="0" lang="en-US" sz="3600" b="0" i="0" u="none" strike="noStrike" kern="1200" cap="none" spc="0" normalizeH="0" baseline="0" noProof="0" dirty="0" err="1">
                <a:ln>
                  <a:noFill/>
                </a:ln>
                <a:solidFill>
                  <a:srgbClr val="EBEBEB"/>
                </a:solidFill>
                <a:effectLst/>
                <a:uLnTx/>
                <a:uFillTx/>
                <a:latin typeface="Times New Roman" panose="02020603050405020304" pitchFamily="18" charset="0"/>
                <a:ea typeface="+mj-ea"/>
                <a:cs typeface="Times New Roman" panose="02020603050405020304" pitchFamily="18" charset="0"/>
              </a:rPr>
              <a:t>dvantages</a:t>
            </a:r>
            <a:r>
              <a:rPr kumimoji="0" lang="en-US" sz="3600" b="0" i="0" u="none" strike="noStrike" kern="1200" cap="none" spc="0" normalizeH="0" baseline="0" noProof="0" dirty="0">
                <a:ln>
                  <a:noFill/>
                </a:ln>
                <a:solidFill>
                  <a:srgbClr val="EBEBEB"/>
                </a:solidFill>
                <a:effectLst/>
                <a:uLnTx/>
                <a:uFillTx/>
                <a:latin typeface="Times New Roman" panose="02020603050405020304" pitchFamily="18" charset="0"/>
                <a:ea typeface="+mj-ea"/>
                <a:cs typeface="Times New Roman" panose="02020603050405020304" pitchFamily="18" charset="0"/>
              </a:rPr>
              <a:t>:</a:t>
            </a:r>
            <a:endParaRPr lang="en-US" dirty="0"/>
          </a:p>
        </p:txBody>
      </p:sp>
      <p:sp>
        <p:nvSpPr>
          <p:cNvPr id="9" name="TextBox 8">
            <a:extLst>
              <a:ext uri="{FF2B5EF4-FFF2-40B4-BE49-F238E27FC236}">
                <a16:creationId xmlns:a16="http://schemas.microsoft.com/office/drawing/2014/main" id="{D3283119-8810-0CE7-C2CF-1B201EB32611}"/>
              </a:ext>
            </a:extLst>
          </p:cNvPr>
          <p:cNvSpPr txBox="1"/>
          <p:nvPr/>
        </p:nvSpPr>
        <p:spPr>
          <a:xfrm>
            <a:off x="938606" y="1726011"/>
            <a:ext cx="10149808" cy="3139321"/>
          </a:xfrm>
          <a:prstGeom prst="rect">
            <a:avLst/>
          </a:prstGeom>
          <a:noFill/>
        </p:spPr>
        <p:txBody>
          <a:bodyPr wrap="square">
            <a:sp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eliminated the problems: overfitting, Instability, noisy data.</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o ensure that features are on a similar scale and have equal importance during model training we used StandardScaler </a:t>
            </a:r>
            <a:r>
              <a:rPr lang="en-US" dirty="0">
                <a:latin typeface="Times New Roman" panose="02020603050405020304" pitchFamily="18" charset="0"/>
                <a:cs typeface="Times New Roman" panose="02020603050405020304" pitchFamily="18" charset="0"/>
              </a:rPr>
              <a:t>technique.</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 improve overall performance, robustness, and generalization we used </a:t>
            </a:r>
            <a:r>
              <a:rPr lang="en-US" dirty="0">
                <a:latin typeface="Times New Roman" panose="02020603050405020304" pitchFamily="18" charset="0"/>
                <a:cs typeface="Times New Roman" panose="02020603050405020304" pitchFamily="18" charset="0"/>
              </a:rPr>
              <a:t>Advanced Technique called XG Boost.</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improved the code to be easier to use and simpler in structure.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Finally, in comparison to the previous models our model </a:t>
            </a:r>
            <a:r>
              <a:rPr lang="en-US" dirty="0">
                <a:latin typeface="Times New Roman" panose="02020603050405020304" pitchFamily="18" charset="0"/>
                <a:cs typeface="Times New Roman" panose="02020603050405020304" pitchFamily="18" charset="0"/>
              </a:rPr>
              <a:t>got more accurate results.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226612"/>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538</TotalTime>
  <Words>1698</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Dante</vt:lpstr>
      <vt:lpstr>Söhne</vt:lpstr>
      <vt:lpstr>Times New Roman</vt:lpstr>
      <vt:lpstr>Wingdings</vt:lpstr>
      <vt:lpstr>PineVTI</vt:lpstr>
      <vt:lpstr>The Approach for Predicting wildfire incidents in Forested Environments</vt:lpstr>
      <vt:lpstr>PowerPoint Presentation</vt:lpstr>
      <vt:lpstr>Abstract</vt:lpstr>
      <vt:lpstr>PowerPoint Presentation</vt:lpstr>
      <vt:lpstr>PowerPoint Presentation</vt:lpstr>
      <vt:lpstr>Disadvantages</vt:lpstr>
      <vt:lpstr>PowerPoint Presentation</vt:lpstr>
      <vt:lpstr>PowerPoint Presentation</vt:lpstr>
      <vt:lpstr>PowerPoint Presentation</vt:lpstr>
      <vt:lpstr>Block Diagram:</vt:lpstr>
      <vt:lpstr>PowerPoint Presentation</vt:lpstr>
      <vt:lpstr>Dataset…</vt:lpstr>
      <vt:lpstr>PowerPoint Presentation</vt:lpstr>
      <vt:lpstr> Logistic Regression :  In the context of forest fire prediction, logistic regression can be employed to       estimate the likelihood of a fire occurrence based on various environmental factors. The model outputs  probabilities ranging from 0 to 1, where values closer to 1 indicate a higher likelihood of a forest fire, while values closer to 0 indicate a lower likelihood.</vt:lpstr>
      <vt:lpstr>K_Neighbors Classifier: For forest fire prediction, KNN could utilize historical data on environmental conditions and fire occurrences to classify new instances as either "high risk" or "low risk" based on the similarity of their environmental features to past instances.</vt:lpstr>
      <vt:lpstr>XGBoost : can analyze various features such as weather conditions, terrain, vegetation type, and human activity to predict the likelihood and severity of a forest fire. By learning from historical data, XGBoost can identify patterns and relationships between these features and the occurrence of forest fires, allowing it to make accurate predictions.</vt:lpstr>
      <vt:lpstr> Random Forest :  It can take various input features such as weather conditions, vegetation type, terrain characteristics, and historical fire data to predict the likelihood and extent of a forest fire. The model outputs a prediction indicating the probability or severity of a fire occurrence at a particular location and time.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Approach for Predicting wildfire incidents in Forested Environments</dc:title>
  <dc:creator>sravya lella</dc:creator>
  <cp:lastModifiedBy>Vemula Roshini</cp:lastModifiedBy>
  <cp:revision>8</cp:revision>
  <dcterms:created xsi:type="dcterms:W3CDTF">2024-03-20T13:22:02Z</dcterms:created>
  <dcterms:modified xsi:type="dcterms:W3CDTF">2024-04-18T08:39:42Z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