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11/1/2023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3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microsoft.com/office/2007/relationships/hdphoto" Target="../media/hdphoto1.wdp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C6264-7ABA-34F0-7388-B32A61038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790" y="1200864"/>
            <a:ext cx="9966960" cy="3035808"/>
          </a:xfrm>
        </p:spPr>
        <p:txBody>
          <a:bodyPr/>
          <a:lstStyle/>
          <a:p>
            <a:r>
              <a:rPr lang="en-IN" dirty="0"/>
              <a:t>Smart parking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7AC90-7D24-0D67-5CCB-3A4DA1F2E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683068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Team members</a:t>
            </a:r>
          </a:p>
          <a:p>
            <a:r>
              <a:rPr lang="en-IN" dirty="0"/>
              <a:t>G.ATCHAYA-821021104012</a:t>
            </a:r>
          </a:p>
          <a:p>
            <a:r>
              <a:rPr lang="en-IN" dirty="0"/>
              <a:t>S. ROSHINI VINNARASI-821021104037</a:t>
            </a:r>
          </a:p>
          <a:p>
            <a:r>
              <a:rPr lang="en-IN" dirty="0"/>
              <a:t>A.THOUMIYA-821021104050</a:t>
            </a:r>
          </a:p>
          <a:p>
            <a:r>
              <a:rPr lang="en-IN" dirty="0"/>
              <a:t>A.JOY RAMILA-821021104025</a:t>
            </a:r>
          </a:p>
          <a:p>
            <a:r>
              <a:rPr lang="en-IN" dirty="0"/>
              <a:t>D.AARTHI-821021104002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94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EFB013-73D5-4A98-1D5A-5FE7C276F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537" y="981717"/>
            <a:ext cx="8169294" cy="5364387"/>
          </a:xfrm>
        </p:spPr>
      </p:pic>
    </p:spTree>
    <p:extLst>
      <p:ext uri="{BB962C8B-B14F-4D97-AF65-F5344CB8AC3E}">
        <p14:creationId xmlns:p14="http://schemas.microsoft.com/office/powerpoint/2010/main" val="2866297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828CDB-D988-4C59-9919-C559384E6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843" y="535782"/>
            <a:ext cx="7286625" cy="5786437"/>
          </a:xfrm>
        </p:spPr>
      </p:pic>
    </p:spTree>
    <p:extLst>
      <p:ext uri="{BB962C8B-B14F-4D97-AF65-F5344CB8AC3E}">
        <p14:creationId xmlns:p14="http://schemas.microsoft.com/office/powerpoint/2010/main" val="267411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AD47AE-2EE6-A145-C333-AE05B1E7D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50" y="767953"/>
            <a:ext cx="8161734" cy="5404247"/>
          </a:xfrm>
        </p:spPr>
      </p:pic>
    </p:spTree>
    <p:extLst>
      <p:ext uri="{BB962C8B-B14F-4D97-AF65-F5344CB8AC3E}">
        <p14:creationId xmlns:p14="http://schemas.microsoft.com/office/powerpoint/2010/main" val="255888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35F801-294A-449F-3300-610959A78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844" y="785813"/>
            <a:ext cx="8054578" cy="5386387"/>
          </a:xfrm>
        </p:spPr>
      </p:pic>
    </p:spTree>
    <p:extLst>
      <p:ext uri="{BB962C8B-B14F-4D97-AF65-F5344CB8AC3E}">
        <p14:creationId xmlns:p14="http://schemas.microsoft.com/office/powerpoint/2010/main" val="3606275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F85E39-3430-549E-1934-76F50446D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25" y="857250"/>
            <a:ext cx="8697516" cy="5314950"/>
          </a:xfrm>
        </p:spPr>
      </p:pic>
    </p:spTree>
    <p:extLst>
      <p:ext uri="{BB962C8B-B14F-4D97-AF65-F5344CB8AC3E}">
        <p14:creationId xmlns:p14="http://schemas.microsoft.com/office/powerpoint/2010/main" val="404090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62214C-CFEB-F1C6-C900-7E4774081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103" y="825103"/>
            <a:ext cx="8304608" cy="5207794"/>
          </a:xfrm>
        </p:spPr>
      </p:pic>
    </p:spTree>
    <p:extLst>
      <p:ext uri="{BB962C8B-B14F-4D97-AF65-F5344CB8AC3E}">
        <p14:creationId xmlns:p14="http://schemas.microsoft.com/office/powerpoint/2010/main" val="2662030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Wood Type</vt:lpstr>
      <vt:lpstr>Smart parking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parking</dc:title>
  <dc:creator>roshinivinnarasi04@gmail.com</dc:creator>
  <cp:lastModifiedBy>roshinivinnarasi04@gmail.com</cp:lastModifiedBy>
  <cp:revision>2</cp:revision>
  <dcterms:created xsi:type="dcterms:W3CDTF">2023-11-01T10:42:25Z</dcterms:created>
  <dcterms:modified xsi:type="dcterms:W3CDTF">2023-11-01T10:52:38Z</dcterms:modified>
</cp:coreProperties>
</file>