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156C-FB70-B9F7-CD55-3CCCBA153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767953"/>
            <a:ext cx="8689976" cy="1893095"/>
          </a:xfrm>
        </p:spPr>
        <p:txBody>
          <a:bodyPr/>
          <a:lstStyle/>
          <a:p>
            <a:r>
              <a:rPr lang="en-IN"/>
              <a:t>Smart parking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B9F6C-2F35-594B-FCDF-8937D3C33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0582" y="2832497"/>
            <a:ext cx="3250406" cy="3739753"/>
          </a:xfrm>
        </p:spPr>
        <p:txBody>
          <a:bodyPr>
            <a:normAutofit fontScale="92500" lnSpcReduction="20000"/>
          </a:bodyPr>
          <a:lstStyle/>
          <a:p>
            <a:r>
              <a:rPr lang="en-IN" b="1">
                <a:solidFill>
                  <a:schemeClr val="tx1"/>
                </a:solidFill>
              </a:rPr>
              <a:t>Team members:</a:t>
            </a:r>
          </a:p>
          <a:p>
            <a:r>
              <a:rPr lang="en-IN" b="1">
                <a:solidFill>
                  <a:schemeClr val="tx1"/>
                </a:solidFill>
              </a:rPr>
              <a:t>G.Atchaya-821021104012</a:t>
            </a:r>
          </a:p>
          <a:p>
            <a:r>
              <a:rPr lang="en-IN" b="1">
                <a:solidFill>
                  <a:schemeClr val="tx1"/>
                </a:solidFill>
              </a:rPr>
              <a:t>S.Roshini Vinnarasi-821021104037</a:t>
            </a:r>
          </a:p>
          <a:p>
            <a:r>
              <a:rPr lang="en-IN" b="1">
                <a:solidFill>
                  <a:schemeClr val="tx1"/>
                </a:solidFill>
              </a:rPr>
              <a:t>A.Thoumiya-821021104050</a:t>
            </a:r>
          </a:p>
          <a:p>
            <a:r>
              <a:rPr lang="en-IN" b="1">
                <a:solidFill>
                  <a:schemeClr val="tx1"/>
                </a:solidFill>
              </a:rPr>
              <a:t>A.Joy ramila-821021104025</a:t>
            </a:r>
          </a:p>
          <a:p>
            <a:r>
              <a:rPr lang="en-IN" b="1">
                <a:solidFill>
                  <a:schemeClr val="tx1"/>
                </a:solidFill>
              </a:rPr>
              <a:t>D.aarthi-821021104002</a:t>
            </a:r>
          </a:p>
          <a:p>
            <a:endParaRPr lang="en-IN" b="1">
              <a:solidFill>
                <a:schemeClr val="tx1"/>
              </a:solidFill>
            </a:endParaRP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1355D4-FAA7-95C7-5CBA-BAA4DF9F975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61617" y="553640"/>
            <a:ext cx="7268765" cy="5911454"/>
          </a:xfrm>
        </p:spPr>
      </p:pic>
    </p:spTree>
    <p:extLst>
      <p:ext uri="{BB962C8B-B14F-4D97-AF65-F5344CB8AC3E}">
        <p14:creationId xmlns:p14="http://schemas.microsoft.com/office/powerpoint/2010/main" val="256085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CC229E-2AC4-5872-02E2-21326884152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68203" y="357188"/>
            <a:ext cx="6482953" cy="6125765"/>
          </a:xfrm>
        </p:spPr>
      </p:pic>
    </p:spTree>
    <p:extLst>
      <p:ext uri="{BB962C8B-B14F-4D97-AF65-F5344CB8AC3E}">
        <p14:creationId xmlns:p14="http://schemas.microsoft.com/office/powerpoint/2010/main" val="233183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52A4B0-568A-BFA5-9537-22690BF87BE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75298" y="694134"/>
            <a:ext cx="6536530" cy="5967413"/>
          </a:xfrm>
        </p:spPr>
      </p:pic>
    </p:spTree>
    <p:extLst>
      <p:ext uri="{BB962C8B-B14F-4D97-AF65-F5344CB8AC3E}">
        <p14:creationId xmlns:p14="http://schemas.microsoft.com/office/powerpoint/2010/main" val="260750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43B229-660F-161E-9F49-2B5485BE4B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50344" y="321468"/>
            <a:ext cx="6715125" cy="6197203"/>
          </a:xfrm>
        </p:spPr>
      </p:pic>
    </p:spTree>
    <p:extLst>
      <p:ext uri="{BB962C8B-B14F-4D97-AF65-F5344CB8AC3E}">
        <p14:creationId xmlns:p14="http://schemas.microsoft.com/office/powerpoint/2010/main" val="190192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9CB601-F13C-6E32-55F7-1E2E81E7981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07469" y="375046"/>
            <a:ext cx="7250906" cy="6143625"/>
          </a:xfrm>
        </p:spPr>
      </p:pic>
    </p:spTree>
    <p:extLst>
      <p:ext uri="{BB962C8B-B14F-4D97-AF65-F5344CB8AC3E}">
        <p14:creationId xmlns:p14="http://schemas.microsoft.com/office/powerpoint/2010/main" val="306664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1D1280-DB8A-9FBF-B367-F8ED8793DF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78906" y="428625"/>
            <a:ext cx="6572250" cy="6072188"/>
          </a:xfrm>
        </p:spPr>
      </p:pic>
    </p:spTree>
    <p:extLst>
      <p:ext uri="{BB962C8B-B14F-4D97-AF65-F5344CB8AC3E}">
        <p14:creationId xmlns:p14="http://schemas.microsoft.com/office/powerpoint/2010/main" val="2996237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EB9A2B-0D49-74C5-8F6A-612FC93736E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96765" y="678656"/>
            <a:ext cx="6911579" cy="5822157"/>
          </a:xfrm>
        </p:spPr>
      </p:pic>
    </p:spTree>
    <p:extLst>
      <p:ext uri="{BB962C8B-B14F-4D97-AF65-F5344CB8AC3E}">
        <p14:creationId xmlns:p14="http://schemas.microsoft.com/office/powerpoint/2010/main" val="405827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196E74-BA07-405E-83C8-BE34F977730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28939" y="339328"/>
            <a:ext cx="6715124" cy="6250782"/>
          </a:xfrm>
        </p:spPr>
      </p:pic>
    </p:spTree>
    <p:extLst>
      <p:ext uri="{BB962C8B-B14F-4D97-AF65-F5344CB8AC3E}">
        <p14:creationId xmlns:p14="http://schemas.microsoft.com/office/powerpoint/2010/main" val="124988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180790-5ABD-C490-296E-5309816BADB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07469" y="571500"/>
            <a:ext cx="7375921" cy="5732858"/>
          </a:xfrm>
        </p:spPr>
      </p:pic>
    </p:spTree>
    <p:extLst>
      <p:ext uri="{BB962C8B-B14F-4D97-AF65-F5344CB8AC3E}">
        <p14:creationId xmlns:p14="http://schemas.microsoft.com/office/powerpoint/2010/main" val="355503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F31B21-6391-A51F-951F-788EAC229A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25327" y="535782"/>
            <a:ext cx="6536531" cy="5929312"/>
          </a:xfrm>
        </p:spPr>
      </p:pic>
    </p:spTree>
    <p:extLst>
      <p:ext uri="{BB962C8B-B14F-4D97-AF65-F5344CB8AC3E}">
        <p14:creationId xmlns:p14="http://schemas.microsoft.com/office/powerpoint/2010/main" val="82295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95B660-9C23-D4F1-BE7D-22072875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25016"/>
            <a:ext cx="7715249" cy="673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8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8E54A5-C750-65A5-F035-FD35C467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81" y="250031"/>
            <a:ext cx="7465219" cy="628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2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52ACF0-ABDF-67F6-94A0-8C9D90EA9C5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14500" y="214313"/>
            <a:ext cx="8215313" cy="6500812"/>
          </a:xfrm>
        </p:spPr>
      </p:pic>
    </p:spTree>
    <p:extLst>
      <p:ext uri="{BB962C8B-B14F-4D97-AF65-F5344CB8AC3E}">
        <p14:creationId xmlns:p14="http://schemas.microsoft.com/office/powerpoint/2010/main" val="85774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BBF0D7-AB62-44A7-CA83-7E57E10278A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89672" y="178595"/>
            <a:ext cx="6482954" cy="6375796"/>
          </a:xfrm>
        </p:spPr>
      </p:pic>
    </p:spTree>
    <p:extLst>
      <p:ext uri="{BB962C8B-B14F-4D97-AF65-F5344CB8AC3E}">
        <p14:creationId xmlns:p14="http://schemas.microsoft.com/office/powerpoint/2010/main" val="77954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4F0E84-1E15-00B0-BDE8-DAFA6FA246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71750" y="321469"/>
            <a:ext cx="6804422" cy="6380560"/>
          </a:xfrm>
        </p:spPr>
      </p:pic>
    </p:spTree>
    <p:extLst>
      <p:ext uri="{BB962C8B-B14F-4D97-AF65-F5344CB8AC3E}">
        <p14:creationId xmlns:p14="http://schemas.microsoft.com/office/powerpoint/2010/main" val="384305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A0D6F5-DDBE-48D1-F4B5-A19D3A4C82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75297" y="178594"/>
            <a:ext cx="6661547" cy="6375797"/>
          </a:xfrm>
        </p:spPr>
      </p:pic>
    </p:spTree>
    <p:extLst>
      <p:ext uri="{BB962C8B-B14F-4D97-AF65-F5344CB8AC3E}">
        <p14:creationId xmlns:p14="http://schemas.microsoft.com/office/powerpoint/2010/main" val="201554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418FB3-34AF-3A8A-C1CB-2E580891EF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78906" y="642939"/>
            <a:ext cx="6393657" cy="5947170"/>
          </a:xfrm>
        </p:spPr>
      </p:pic>
    </p:spTree>
    <p:extLst>
      <p:ext uri="{BB962C8B-B14F-4D97-AF65-F5344CB8AC3E}">
        <p14:creationId xmlns:p14="http://schemas.microsoft.com/office/powerpoint/2010/main" val="192365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5CF35E-5B7F-0A6F-7CCE-B3766A13C6E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96766" y="303610"/>
            <a:ext cx="6804421" cy="6179343"/>
          </a:xfrm>
        </p:spPr>
      </p:pic>
    </p:spTree>
    <p:extLst>
      <p:ext uri="{BB962C8B-B14F-4D97-AF65-F5344CB8AC3E}">
        <p14:creationId xmlns:p14="http://schemas.microsoft.com/office/powerpoint/2010/main" val="5565451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Droplet</vt:lpstr>
      <vt:lpstr>Smart parking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</dc:title>
  <dc:creator>roshinivinnarasi04@gmail.com</dc:creator>
  <cp:lastModifiedBy>roshinivinnarasi04@gmail.com</cp:lastModifiedBy>
  <cp:revision>1</cp:revision>
  <dcterms:created xsi:type="dcterms:W3CDTF">2023-11-01T10:00:10Z</dcterms:created>
  <dcterms:modified xsi:type="dcterms:W3CDTF">2023-11-01T10:30:50Z</dcterms:modified>
</cp:coreProperties>
</file>