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0220AE5-3EA8-434F-9297-6C293D52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119" y="1122363"/>
            <a:ext cx="10357339" cy="2387600"/>
          </a:xfrm>
        </p:spPr>
        <p:txBody>
          <a:bodyPr/>
          <a:lstStyle/>
          <a:p>
            <a:r>
              <a:rPr dirty="0"/>
              <a:t>Report</a:t>
            </a:r>
            <a:r>
              <a:rPr lang="en-US" dirty="0"/>
              <a:t> on Impact of COVID-19 in USA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C388B69-5138-440A-8C2D-5AA357732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9AA0B2C-12A1-4D6D-B54A-09A3F53C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81050"/>
            <a:ext cx="10191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255300F5-889A-44C0-8CED-22DD3208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81050"/>
            <a:ext cx="10191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0A6CCE85-D4FE-4C8A-AC38-FE8116A0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81050"/>
            <a:ext cx="10191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4">
            <a:extLst>
              <a:ext uri="{FF2B5EF4-FFF2-40B4-BE49-F238E27FC236}">
                <a16:creationId xmlns:a16="http://schemas.microsoft.com/office/drawing/2014/main" id="{516ED334-F814-4FBC-B0CB-4A0CADA78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81050"/>
            <a:ext cx="10191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5">
            <a:extLst>
              <a:ext uri="{FF2B5EF4-FFF2-40B4-BE49-F238E27FC236}">
                <a16:creationId xmlns:a16="http://schemas.microsoft.com/office/drawing/2014/main" id="{E10FFC10-D268-46E5-9584-4B19E02D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81050"/>
            <a:ext cx="10191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Report on Impact of COVID-19 in USA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Impact of COVID-19 in USA</dc:title>
  <dc:creator/>
  <cp:lastModifiedBy>Elangovan, Roshith</cp:lastModifiedBy>
  <cp:revision>1</cp:revision>
  <dcterms:created xsi:type="dcterms:W3CDTF">2020-09-20T00:10:47Z</dcterms:created>
  <dcterms:modified xsi:type="dcterms:W3CDTF">2020-09-20T00:49:46Z</dcterms:modified>
</cp:coreProperties>
</file>