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30220AE5-3EA8-434F-9297-6C293D52C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Report on Impact of COVID-19 in USA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C388B69-5138-440A-8C2D-5AA357732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Roshith Elangovan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9AA0B2C-12A1-4D6D-B54A-09A3F53C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781050"/>
            <a:ext cx="101917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300AF0-295E-469C-A28B-3E799C1F1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" y="238539"/>
            <a:ext cx="11550335" cy="63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2795B2D-51DB-48C5-B25F-34B73BB8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" y="166675"/>
            <a:ext cx="12142304" cy="65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E645AC-755A-4A8C-9F02-C10D3FCE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67"/>
            <a:ext cx="12192000" cy="65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122E31-F54D-4AF1-935E-552EA4B370B3}"/>
              </a:ext>
            </a:extLst>
          </p:cNvPr>
          <p:cNvSpPr/>
          <p:nvPr/>
        </p:nvSpPr>
        <p:spPr>
          <a:xfrm>
            <a:off x="873457" y="718783"/>
            <a:ext cx="1665027" cy="3775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A4BCF-EB3C-4738-9DB2-50F1D693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532986"/>
            <a:ext cx="10296939" cy="5792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A20FD0-6860-4324-9175-0A7FA2ACF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8" y="259464"/>
            <a:ext cx="11809343" cy="64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Report on Impact of COVID-19 in USA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Impact of COVID-19 in USA</dc:title>
  <dc:creator>Elangovan, Roshith</dc:creator>
  <cp:lastModifiedBy>Elangovan, Roshith</cp:lastModifiedBy>
  <cp:revision>1</cp:revision>
  <dcterms:created xsi:type="dcterms:W3CDTF">2020-12-03T18:27:44Z</dcterms:created>
  <dcterms:modified xsi:type="dcterms:W3CDTF">2020-12-03T18:27:47Z</dcterms:modified>
</cp:coreProperties>
</file>