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8288000" cy="10287000"/>
  <p:notesSz cx="6858000" cy="9144000"/>
  <p:embeddedFontLst>
    <p:embeddedFont>
      <p:font typeface="Times" panose="02020603050405020304" pitchFamily="18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ZsgIwFbhny3+yt4MQcKsrA0g8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23F4B4-89AB-4570-A0A6-DF8E3C9DD11E}">
  <a:tblStyle styleId="{E123F4B4-89AB-4570-A0A6-DF8E3C9DD11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E99DD6E-1C53-41D5-98F2-A18FAF6931C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8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d6adf0ed5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36d6adf0ed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d6adf0ed5_0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36d6adf0ed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"/>
          <p:cNvGrpSpPr/>
          <p:nvPr/>
        </p:nvGrpSpPr>
        <p:grpSpPr>
          <a:xfrm>
            <a:off x="0" y="1337986"/>
            <a:ext cx="11903623" cy="7466414"/>
            <a:chOff x="0" y="-38100"/>
            <a:chExt cx="3135090" cy="1966450"/>
          </a:xfrm>
        </p:grpSpPr>
        <p:sp>
          <p:nvSpPr>
            <p:cNvPr id="164" name="Google Shape;164;p1"/>
            <p:cNvSpPr/>
            <p:nvPr/>
          </p:nvSpPr>
          <p:spPr>
            <a:xfrm>
              <a:off x="0" y="0"/>
              <a:ext cx="3135090" cy="1928350"/>
            </a:xfrm>
            <a:custGeom>
              <a:avLst/>
              <a:gdLst/>
              <a:ahLst/>
              <a:cxnLst/>
              <a:rect l="l" t="t" r="r" b="b"/>
              <a:pathLst>
                <a:path w="3135090" h="1928350" extrusionOk="0">
                  <a:moveTo>
                    <a:pt x="0" y="0"/>
                  </a:moveTo>
                  <a:lnTo>
                    <a:pt x="3135090" y="0"/>
                  </a:lnTo>
                  <a:lnTo>
                    <a:pt x="3135090" y="1928350"/>
                  </a:lnTo>
                  <a:lnTo>
                    <a:pt x="0" y="1928350"/>
                  </a:lnTo>
                  <a:close/>
                </a:path>
              </a:pathLst>
            </a:custGeom>
            <a:solidFill>
              <a:srgbClr val="061237"/>
            </a:solidFill>
            <a:ln>
              <a:noFill/>
            </a:ln>
          </p:spPr>
        </p:sp>
        <p:sp>
          <p:nvSpPr>
            <p:cNvPr id="165" name="Google Shape;165;p1"/>
            <p:cNvSpPr txBox="1"/>
            <p:nvPr/>
          </p:nvSpPr>
          <p:spPr>
            <a:xfrm>
              <a:off x="0" y="-38100"/>
              <a:ext cx="3135090" cy="1966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"/>
          <p:cNvGrpSpPr/>
          <p:nvPr/>
        </p:nvGrpSpPr>
        <p:grpSpPr>
          <a:xfrm>
            <a:off x="12573000" y="1383030"/>
            <a:ext cx="5486400" cy="7418070"/>
            <a:chOff x="0" y="-38100"/>
            <a:chExt cx="2079229" cy="2747433"/>
          </a:xfrm>
        </p:grpSpPr>
        <p:sp>
          <p:nvSpPr>
            <p:cNvPr id="167" name="Google Shape;167;p1"/>
            <p:cNvSpPr/>
            <p:nvPr/>
          </p:nvSpPr>
          <p:spPr>
            <a:xfrm>
              <a:off x="0" y="0"/>
              <a:ext cx="2079229" cy="2709333"/>
            </a:xfrm>
            <a:custGeom>
              <a:avLst/>
              <a:gdLst/>
              <a:ahLst/>
              <a:cxnLst/>
              <a:rect l="l" t="t" r="r" b="b"/>
              <a:pathLst>
                <a:path w="2079229" h="2709333" extrusionOk="0">
                  <a:moveTo>
                    <a:pt x="0" y="0"/>
                  </a:moveTo>
                  <a:lnTo>
                    <a:pt x="2079229" y="0"/>
                  </a:lnTo>
                  <a:lnTo>
                    <a:pt x="207922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355FF"/>
            </a:solidFill>
            <a:ln>
              <a:noFill/>
            </a:ln>
          </p:spPr>
        </p:sp>
        <p:sp>
          <p:nvSpPr>
            <p:cNvPr id="168" name="Google Shape;168;p1"/>
            <p:cNvSpPr txBox="1"/>
            <p:nvPr/>
          </p:nvSpPr>
          <p:spPr>
            <a:xfrm>
              <a:off x="0" y="-38100"/>
              <a:ext cx="2079229" cy="2747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"/>
          <p:cNvSpPr/>
          <p:nvPr/>
        </p:nvSpPr>
        <p:spPr>
          <a:xfrm>
            <a:off x="8801100" y="1714500"/>
            <a:ext cx="8577820" cy="6716669"/>
          </a:xfrm>
          <a:custGeom>
            <a:avLst/>
            <a:gdLst/>
            <a:ahLst/>
            <a:cxnLst/>
            <a:rect l="l" t="t" r="r" b="b"/>
            <a:pathLst>
              <a:path w="9584156" h="7589457" extrusionOk="0">
                <a:moveTo>
                  <a:pt x="0" y="0"/>
                </a:moveTo>
                <a:lnTo>
                  <a:pt x="9584156" y="0"/>
                </a:lnTo>
                <a:lnTo>
                  <a:pt x="9584156" y="7589457"/>
                </a:lnTo>
                <a:lnTo>
                  <a:pt x="0" y="75894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4226" r="-4228"/>
            </a:stretch>
          </a:blipFill>
          <a:ln>
            <a:noFill/>
          </a:ln>
        </p:spPr>
      </p:sp>
      <p:grpSp>
        <p:nvGrpSpPr>
          <p:cNvPr id="170" name="Google Shape;170;p1"/>
          <p:cNvGrpSpPr/>
          <p:nvPr/>
        </p:nvGrpSpPr>
        <p:grpSpPr>
          <a:xfrm>
            <a:off x="868780" y="873299"/>
            <a:ext cx="582066" cy="609350"/>
            <a:chOff x="0" y="-38100"/>
            <a:chExt cx="812800" cy="850900"/>
          </a:xfrm>
        </p:grpSpPr>
        <p:sp>
          <p:nvSpPr>
            <p:cNvPr id="171" name="Google Shape;171;p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ECFF"/>
            </a:solidFill>
            <a:ln>
              <a:noFill/>
            </a:ln>
          </p:spPr>
        </p:sp>
        <p:sp>
          <p:nvSpPr>
            <p:cNvPr id="172" name="Google Shape;172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1"/>
          <p:cNvGrpSpPr/>
          <p:nvPr/>
        </p:nvGrpSpPr>
        <p:grpSpPr>
          <a:xfrm>
            <a:off x="-33124" y="-29915"/>
            <a:ext cx="901905" cy="930498"/>
            <a:chOff x="0" y="-38100"/>
            <a:chExt cx="1148670" cy="1185086"/>
          </a:xfrm>
        </p:grpSpPr>
        <p:sp>
          <p:nvSpPr>
            <p:cNvPr id="174" name="Google Shape;174;p1"/>
            <p:cNvSpPr/>
            <p:nvPr/>
          </p:nvSpPr>
          <p:spPr>
            <a:xfrm>
              <a:off x="0" y="0"/>
              <a:ext cx="1148670" cy="1146986"/>
            </a:xfrm>
            <a:custGeom>
              <a:avLst/>
              <a:gdLst/>
              <a:ahLst/>
              <a:cxnLst/>
              <a:rect l="l" t="t" r="r" b="b"/>
              <a:pathLst>
                <a:path w="1148670" h="1146986" extrusionOk="0">
                  <a:moveTo>
                    <a:pt x="0" y="0"/>
                  </a:moveTo>
                  <a:lnTo>
                    <a:pt x="1148670" y="0"/>
                  </a:lnTo>
                  <a:lnTo>
                    <a:pt x="1148670" y="1146986"/>
                  </a:lnTo>
                  <a:lnTo>
                    <a:pt x="0" y="1146986"/>
                  </a:lnTo>
                  <a:close/>
                </a:path>
              </a:pathLst>
            </a:custGeom>
            <a:solidFill>
              <a:srgbClr val="1355FF"/>
            </a:solidFill>
            <a:ln>
              <a:noFill/>
            </a:ln>
          </p:spPr>
        </p:sp>
        <p:sp>
          <p:nvSpPr>
            <p:cNvPr id="175" name="Google Shape;175;p1"/>
            <p:cNvSpPr txBox="1"/>
            <p:nvPr/>
          </p:nvSpPr>
          <p:spPr>
            <a:xfrm>
              <a:off x="0" y="-38100"/>
              <a:ext cx="1148670" cy="1185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1"/>
          <p:cNvGrpSpPr/>
          <p:nvPr/>
        </p:nvGrpSpPr>
        <p:grpSpPr>
          <a:xfrm>
            <a:off x="17259300" y="1620623"/>
            <a:ext cx="1028700" cy="1076920"/>
            <a:chOff x="0" y="-38100"/>
            <a:chExt cx="812800" cy="850900"/>
          </a:xfrm>
        </p:grpSpPr>
        <p:sp>
          <p:nvSpPr>
            <p:cNvPr id="177" name="Google Shape;177;p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33B7"/>
            </a:solidFill>
            <a:ln>
              <a:noFill/>
            </a:ln>
          </p:spPr>
        </p:sp>
        <p:sp>
          <p:nvSpPr>
            <p:cNvPr id="178" name="Google Shape;178;p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"/>
          <p:cNvSpPr txBox="1"/>
          <p:nvPr/>
        </p:nvSpPr>
        <p:spPr>
          <a:xfrm>
            <a:off x="0" y="1718849"/>
            <a:ext cx="87630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6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600" b="1" dirty="0">
                <a:solidFill>
                  <a:schemeClr val="bg1"/>
                </a:solidFill>
                <a:latin typeface="Times"/>
                <a:ea typeface="Times"/>
                <a:cs typeface="Times"/>
                <a:sym typeface="Times"/>
              </a:rPr>
              <a:t>Title</a:t>
            </a:r>
            <a:endParaRPr sz="3600" b="1" i="0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2992907" y="145516"/>
            <a:ext cx="1771919" cy="1191616"/>
          </a:xfrm>
          <a:custGeom>
            <a:avLst/>
            <a:gdLst/>
            <a:ahLst/>
            <a:cxnLst/>
            <a:rect l="l" t="t" r="r" b="b"/>
            <a:pathLst>
              <a:path w="1771919" h="1191616" extrusionOk="0">
                <a:moveTo>
                  <a:pt x="0" y="0"/>
                </a:moveTo>
                <a:lnTo>
                  <a:pt x="1771919" y="0"/>
                </a:lnTo>
                <a:lnTo>
                  <a:pt x="1771919" y="1191616"/>
                </a:lnTo>
                <a:lnTo>
                  <a:pt x="0" y="119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4" name="Google Shape;184;p1"/>
          <p:cNvSpPr/>
          <p:nvPr/>
        </p:nvSpPr>
        <p:spPr>
          <a:xfrm>
            <a:off x="4933619" y="104775"/>
            <a:ext cx="1191616" cy="1191616"/>
          </a:xfrm>
          <a:custGeom>
            <a:avLst/>
            <a:gdLst/>
            <a:ahLst/>
            <a:cxnLst/>
            <a:rect l="l" t="t" r="r" b="b"/>
            <a:pathLst>
              <a:path w="1191616" h="1191616" extrusionOk="0">
                <a:moveTo>
                  <a:pt x="0" y="0"/>
                </a:moveTo>
                <a:lnTo>
                  <a:pt x="1191615" y="0"/>
                </a:lnTo>
                <a:lnTo>
                  <a:pt x="1191615" y="1191616"/>
                </a:lnTo>
                <a:lnTo>
                  <a:pt x="0" y="119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5" name="Google Shape;185;p1"/>
          <p:cNvSpPr txBox="1"/>
          <p:nvPr/>
        </p:nvSpPr>
        <p:spPr>
          <a:xfrm>
            <a:off x="228600" y="2564349"/>
            <a:ext cx="7141500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>
              <a:solidFill>
                <a:srgbClr val="E5E5E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>
              <a:solidFill>
                <a:srgbClr val="E5E5E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(REGD NO)</a:t>
            </a:r>
            <a:endParaRPr sz="2000" b="1" dirty="0">
              <a:solidFill>
                <a:srgbClr val="E5E5E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MEMBER-1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(REGD NO)              	                              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MEMBER-2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(REGD NO)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MEMBER-3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(REGD NO)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MEMBER-4(IF-APPLICABLE)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E5E5E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(REGD NO)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E5E5E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851C9-81C1-D64D-D7E2-55245DE7E1E9}"/>
              </a:ext>
            </a:extLst>
          </p:cNvPr>
          <p:cNvSpPr txBox="1"/>
          <p:nvPr/>
        </p:nvSpPr>
        <p:spPr>
          <a:xfrm>
            <a:off x="1879311" y="2488553"/>
            <a:ext cx="3718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TEAM NAME: (</a:t>
            </a:r>
            <a:r>
              <a:rPr lang="en-US" sz="3000" dirty="0" err="1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abc</a:t>
            </a:r>
            <a:r>
              <a:rPr lang="en-US" sz="30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endParaRPr lang="en-IN" sz="30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/>
          <p:nvPr/>
        </p:nvSpPr>
        <p:spPr>
          <a:xfrm>
            <a:off x="15407429" y="8072698"/>
            <a:ext cx="2347171" cy="2214302"/>
          </a:xfrm>
          <a:custGeom>
            <a:avLst/>
            <a:gdLst/>
            <a:ahLst/>
            <a:cxnLst/>
            <a:rect l="l" t="t" r="r" b="b"/>
            <a:pathLst>
              <a:path w="4092356" h="4114800" extrusionOk="0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4" name="Google Shape;194;p3"/>
          <p:cNvSpPr/>
          <p:nvPr/>
        </p:nvSpPr>
        <p:spPr>
          <a:xfrm>
            <a:off x="1028700" y="2045775"/>
            <a:ext cx="16233272" cy="7212246"/>
          </a:xfrm>
          <a:custGeom>
            <a:avLst/>
            <a:gdLst/>
            <a:ahLst/>
            <a:cxnLst/>
            <a:rect l="l" t="t" r="r" b="b"/>
            <a:pathLst>
              <a:path w="4274726" h="2167467" extrusionOk="0">
                <a:moveTo>
                  <a:pt x="0" y="0"/>
                </a:moveTo>
                <a:lnTo>
                  <a:pt x="4274726" y="0"/>
                </a:lnTo>
                <a:lnTo>
                  <a:pt x="4274726" y="2167467"/>
                </a:lnTo>
                <a:lnTo>
                  <a:pt x="0" y="2167467"/>
                </a:lnTo>
                <a:close/>
              </a:path>
            </a:pathLst>
          </a:custGeom>
          <a:solidFill>
            <a:srgbClr val="18264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"/>
          <p:cNvSpPr txBox="1"/>
          <p:nvPr/>
        </p:nvSpPr>
        <p:spPr>
          <a:xfrm>
            <a:off x="3352249" y="1172575"/>
            <a:ext cx="11323200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PROBLEM STATEMENT</a:t>
            </a: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 extrusionOk="0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7" name="Google Shape;197;p3"/>
          <p:cNvSpPr/>
          <p:nvPr/>
        </p:nvSpPr>
        <p:spPr>
          <a:xfrm>
            <a:off x="17096384" y="0"/>
            <a:ext cx="1191616" cy="1191616"/>
          </a:xfrm>
          <a:custGeom>
            <a:avLst/>
            <a:gdLst/>
            <a:ahLst/>
            <a:cxnLst/>
            <a:rect l="l" t="t" r="r" b="b"/>
            <a:pathLst>
              <a:path w="1191616" h="1191616" extrusionOk="0">
                <a:moveTo>
                  <a:pt x="0" y="0"/>
                </a:moveTo>
                <a:lnTo>
                  <a:pt x="1191616" y="0"/>
                </a:lnTo>
                <a:lnTo>
                  <a:pt x="1191616" y="1191616"/>
                </a:lnTo>
                <a:lnTo>
                  <a:pt x="0" y="119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d6adf0ed5_0_184"/>
          <p:cNvSpPr/>
          <p:nvPr/>
        </p:nvSpPr>
        <p:spPr>
          <a:xfrm>
            <a:off x="15407429" y="8072698"/>
            <a:ext cx="2342874" cy="2211705"/>
          </a:xfrm>
          <a:custGeom>
            <a:avLst/>
            <a:gdLst/>
            <a:ahLst/>
            <a:cxnLst/>
            <a:rect l="l" t="t" r="r" b="b"/>
            <a:pathLst>
              <a:path w="4092356" h="4114800" extrusionOk="0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1" name="Google Shape;211;g36d6adf0ed5_0_184"/>
          <p:cNvSpPr/>
          <p:nvPr/>
        </p:nvSpPr>
        <p:spPr>
          <a:xfrm>
            <a:off x="1028700" y="1941151"/>
            <a:ext cx="16233272" cy="7320620"/>
          </a:xfrm>
          <a:custGeom>
            <a:avLst/>
            <a:gdLst/>
            <a:ahLst/>
            <a:cxnLst/>
            <a:rect l="l" t="t" r="r" b="b"/>
            <a:pathLst>
              <a:path w="4274726" h="2167467" extrusionOk="0">
                <a:moveTo>
                  <a:pt x="0" y="0"/>
                </a:moveTo>
                <a:lnTo>
                  <a:pt x="4274726" y="0"/>
                </a:lnTo>
                <a:lnTo>
                  <a:pt x="4274726" y="2167467"/>
                </a:lnTo>
                <a:lnTo>
                  <a:pt x="0" y="2167467"/>
                </a:lnTo>
                <a:close/>
              </a:path>
            </a:pathLst>
          </a:custGeom>
          <a:solidFill>
            <a:srgbClr val="18264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g36d6adf0ed5_0_184"/>
          <p:cNvSpPr txBox="1"/>
          <p:nvPr/>
        </p:nvSpPr>
        <p:spPr>
          <a:xfrm>
            <a:off x="3352249" y="1172575"/>
            <a:ext cx="11323200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</a:pPr>
            <a:r>
              <a:rPr lang="en-US" sz="3500" b="1" dirty="0">
                <a:solidFill>
                  <a:srgbClr val="FFFFFF"/>
                </a:solidFill>
                <a:latin typeface="Times"/>
                <a:cs typeface="Times"/>
                <a:sym typeface="Times"/>
              </a:rPr>
              <a:t>FEASIBILITY STUDY</a:t>
            </a: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36d6adf0ed5_0_184"/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 extrusionOk="0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4" name="Google Shape;214;g36d6adf0ed5_0_184"/>
          <p:cNvSpPr/>
          <p:nvPr/>
        </p:nvSpPr>
        <p:spPr>
          <a:xfrm>
            <a:off x="17096384" y="0"/>
            <a:ext cx="1191616" cy="1191616"/>
          </a:xfrm>
          <a:custGeom>
            <a:avLst/>
            <a:gdLst/>
            <a:ahLst/>
            <a:cxnLst/>
            <a:rect l="l" t="t" r="r" b="b"/>
            <a:pathLst>
              <a:path w="1191616" h="1191616" extrusionOk="0">
                <a:moveTo>
                  <a:pt x="0" y="0"/>
                </a:moveTo>
                <a:lnTo>
                  <a:pt x="1191616" y="0"/>
                </a:lnTo>
                <a:lnTo>
                  <a:pt x="1191616" y="1191616"/>
                </a:lnTo>
                <a:lnTo>
                  <a:pt x="0" y="119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4"/>
          <p:cNvGrpSpPr/>
          <p:nvPr/>
        </p:nvGrpSpPr>
        <p:grpSpPr>
          <a:xfrm>
            <a:off x="979488" y="1709520"/>
            <a:ext cx="16517422" cy="7734168"/>
            <a:chOff x="0" y="-19050"/>
            <a:chExt cx="4350239" cy="2036969"/>
          </a:xfrm>
        </p:grpSpPr>
        <p:sp>
          <p:nvSpPr>
            <p:cNvPr id="221" name="Google Shape;221;p34"/>
            <p:cNvSpPr/>
            <p:nvPr/>
          </p:nvSpPr>
          <p:spPr>
            <a:xfrm>
              <a:off x="0" y="0"/>
              <a:ext cx="4350239" cy="2017919"/>
            </a:xfrm>
            <a:custGeom>
              <a:avLst/>
              <a:gdLst/>
              <a:ahLst/>
              <a:cxnLst/>
              <a:rect l="l" t="t" r="r" b="b"/>
              <a:pathLst>
                <a:path w="4350239" h="2017919" extrusionOk="0">
                  <a:moveTo>
                    <a:pt x="0" y="0"/>
                  </a:moveTo>
                  <a:lnTo>
                    <a:pt x="4350239" y="0"/>
                  </a:lnTo>
                  <a:lnTo>
                    <a:pt x="4350239" y="2017919"/>
                  </a:lnTo>
                  <a:lnTo>
                    <a:pt x="0" y="2017919"/>
                  </a:lnTo>
                  <a:close/>
                </a:path>
              </a:pathLst>
            </a:custGeom>
            <a:solidFill>
              <a:srgbClr val="18264E"/>
            </a:solidFill>
            <a:ln>
              <a:noFill/>
            </a:ln>
          </p:spPr>
        </p:sp>
        <p:sp>
          <p:nvSpPr>
            <p:cNvPr id="222" name="Google Shape;222;p34"/>
            <p:cNvSpPr txBox="1"/>
            <p:nvPr/>
          </p:nvSpPr>
          <p:spPr>
            <a:xfrm>
              <a:off x="0" y="-19050"/>
              <a:ext cx="4350239" cy="2036969"/>
            </a:xfrm>
            <a:prstGeom prst="rect">
              <a:avLst/>
            </a:prstGeom>
            <a:solidFill>
              <a:srgbClr val="18264E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34"/>
          <p:cNvSpPr txBox="1"/>
          <p:nvPr/>
        </p:nvSpPr>
        <p:spPr>
          <a:xfrm>
            <a:off x="2048095" y="764979"/>
            <a:ext cx="14380200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SOLUTION</a:t>
            </a:r>
            <a:endParaRPr sz="3500" b="1" i="0" u="none" strike="noStrike" cap="none" dirty="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17096384" y="0"/>
            <a:ext cx="1191616" cy="1191616"/>
          </a:xfrm>
          <a:custGeom>
            <a:avLst/>
            <a:gdLst/>
            <a:ahLst/>
            <a:cxnLst/>
            <a:rect l="l" t="t" r="r" b="b"/>
            <a:pathLst>
              <a:path w="1191616" h="1191616" extrusionOk="0">
                <a:moveTo>
                  <a:pt x="0" y="0"/>
                </a:moveTo>
                <a:lnTo>
                  <a:pt x="1191616" y="0"/>
                </a:lnTo>
                <a:lnTo>
                  <a:pt x="1191616" y="1191616"/>
                </a:lnTo>
                <a:lnTo>
                  <a:pt x="0" y="119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5" name="Google Shape;225;p34"/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 extrusionOk="0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g36d6adf0ed5_0_116"/>
          <p:cNvGrpSpPr/>
          <p:nvPr/>
        </p:nvGrpSpPr>
        <p:grpSpPr>
          <a:xfrm>
            <a:off x="1008400" y="1335675"/>
            <a:ext cx="16517654" cy="7952041"/>
            <a:chOff x="0" y="-19050"/>
            <a:chExt cx="4350300" cy="2037000"/>
          </a:xfrm>
        </p:grpSpPr>
        <p:sp>
          <p:nvSpPr>
            <p:cNvPr id="237" name="Google Shape;237;g36d6adf0ed5_0_116"/>
            <p:cNvSpPr/>
            <p:nvPr/>
          </p:nvSpPr>
          <p:spPr>
            <a:xfrm>
              <a:off x="0" y="0"/>
              <a:ext cx="4350239" cy="2017919"/>
            </a:xfrm>
            <a:custGeom>
              <a:avLst/>
              <a:gdLst/>
              <a:ahLst/>
              <a:cxnLst/>
              <a:rect l="l" t="t" r="r" b="b"/>
              <a:pathLst>
                <a:path w="4350239" h="2017919" extrusionOk="0">
                  <a:moveTo>
                    <a:pt x="0" y="0"/>
                  </a:moveTo>
                  <a:lnTo>
                    <a:pt x="4350239" y="0"/>
                  </a:lnTo>
                  <a:lnTo>
                    <a:pt x="4350239" y="2017919"/>
                  </a:lnTo>
                  <a:lnTo>
                    <a:pt x="0" y="2017919"/>
                  </a:lnTo>
                  <a:close/>
                </a:path>
              </a:pathLst>
            </a:custGeom>
            <a:solidFill>
              <a:srgbClr val="B6BCCE">
                <a:alpha val="17647"/>
              </a:srgbClr>
            </a:solidFill>
            <a:ln>
              <a:noFill/>
            </a:ln>
          </p:spPr>
        </p:sp>
        <p:sp>
          <p:nvSpPr>
            <p:cNvPr id="238" name="Google Shape;238;g36d6adf0ed5_0_116"/>
            <p:cNvSpPr txBox="1"/>
            <p:nvPr/>
          </p:nvSpPr>
          <p:spPr>
            <a:xfrm>
              <a:off x="0" y="-19050"/>
              <a:ext cx="4350300" cy="20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g36d6adf0ed5_0_116"/>
          <p:cNvSpPr txBox="1"/>
          <p:nvPr/>
        </p:nvSpPr>
        <p:spPr>
          <a:xfrm>
            <a:off x="2048095" y="652829"/>
            <a:ext cx="14380200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TECH STACK</a:t>
            </a:r>
            <a:endParaRPr sz="3500" b="1" i="0" u="none" strike="noStrike" cap="none" dirty="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0" name="Google Shape;240;g36d6adf0ed5_0_116"/>
          <p:cNvSpPr/>
          <p:nvPr/>
        </p:nvSpPr>
        <p:spPr>
          <a:xfrm>
            <a:off x="17096384" y="0"/>
            <a:ext cx="1191616" cy="1191616"/>
          </a:xfrm>
          <a:custGeom>
            <a:avLst/>
            <a:gdLst/>
            <a:ahLst/>
            <a:cxnLst/>
            <a:rect l="l" t="t" r="r" b="b"/>
            <a:pathLst>
              <a:path w="1191616" h="1191616" extrusionOk="0">
                <a:moveTo>
                  <a:pt x="0" y="0"/>
                </a:moveTo>
                <a:lnTo>
                  <a:pt x="1191616" y="0"/>
                </a:lnTo>
                <a:lnTo>
                  <a:pt x="1191616" y="1191616"/>
                </a:lnTo>
                <a:lnTo>
                  <a:pt x="0" y="119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1" name="Google Shape;241;g36d6adf0ed5_0_116"/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 extrusionOk="0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"/>
          <p:cNvSpPr txBox="1"/>
          <p:nvPr/>
        </p:nvSpPr>
        <p:spPr>
          <a:xfrm>
            <a:off x="1028700" y="4043086"/>
            <a:ext cx="5966700" cy="35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17096384" y="0"/>
            <a:ext cx="1191616" cy="1191616"/>
          </a:xfrm>
          <a:custGeom>
            <a:avLst/>
            <a:gdLst/>
            <a:ahLst/>
            <a:cxnLst/>
            <a:rect l="l" t="t" r="r" b="b"/>
            <a:pathLst>
              <a:path w="1191616" h="1191616" extrusionOk="0">
                <a:moveTo>
                  <a:pt x="0" y="0"/>
                </a:moveTo>
                <a:lnTo>
                  <a:pt x="1191616" y="0"/>
                </a:lnTo>
                <a:lnTo>
                  <a:pt x="1191616" y="1191616"/>
                </a:lnTo>
                <a:lnTo>
                  <a:pt x="0" y="119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5" name="Google Shape;205;p2"/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 extrusionOk="0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16C88-BDD9-147E-D29E-AFD013BD98B4}"/>
              </a:ext>
            </a:extLst>
          </p:cNvPr>
          <p:cNvSpPr txBox="1"/>
          <p:nvPr/>
        </p:nvSpPr>
        <p:spPr>
          <a:xfrm>
            <a:off x="4012050" y="4219737"/>
            <a:ext cx="151913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YOU MAY USE THIS SLIDE IF ITS NECESSARY!</a:t>
            </a:r>
          </a:p>
          <a:p>
            <a:r>
              <a:rPr lang="en-US" sz="35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THIS IS PURELY AN EXTRA SLIDE.</a:t>
            </a:r>
            <a:endParaRPr lang="en-IN" sz="35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</Words>
  <Application>Microsoft Office PowerPoint</Application>
  <PresentationFormat>Custom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Times New Roman</vt:lpstr>
      <vt:lpstr>Calibri</vt:lpstr>
      <vt:lpstr>Times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Sushmitha</dc:creator>
  <cp:lastModifiedBy>N V K A SRI VARSHINI</cp:lastModifiedBy>
  <cp:revision>2</cp:revision>
  <dcterms:modified xsi:type="dcterms:W3CDTF">2025-09-01T04:40:06Z</dcterms:modified>
</cp:coreProperties>
</file>