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71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46" r:id="rId20"/>
  </p:sldIdLst>
  <p:sldSz cx="9144000" cy="6858000" type="screen4x3"/>
  <p:notesSz cx="6858000" cy="9144000"/>
  <p:defaultTextStyle>
    <a:defPPr>
      <a:defRPr lang="en-US"/>
    </a:defPPr>
    <a:lvl1pPr marL="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13A"/>
    <a:srgbClr val="13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A3D5A-7092-6842-B4AB-ED3F055FFCF0}" v="328" dt="2025-01-31T17:38:29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4" autoAdjust="0"/>
    <p:restoredTop sz="94519"/>
  </p:normalViewPr>
  <p:slideViewPr>
    <p:cSldViewPr snapToGrid="0" snapToObjects="1">
      <p:cViewPr varScale="1">
        <p:scale>
          <a:sx n="123" d="100"/>
          <a:sy n="123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Jun" userId="14dfc53e-eb89-4a9e-b8d8-7d198fff2519" providerId="ADAL" clId="{F26A3D5A-7092-6842-B4AB-ED3F055FFCF0}"/>
    <pc:docChg chg="undo custSel addSld delSld modSld sldOrd modMainMaster">
      <pc:chgData name="Wu, Jun" userId="14dfc53e-eb89-4a9e-b8d8-7d198fff2519" providerId="ADAL" clId="{F26A3D5A-7092-6842-B4AB-ED3F055FFCF0}" dt="2025-01-31T17:40:35.887" v="2165" actId="20577"/>
      <pc:docMkLst>
        <pc:docMk/>
      </pc:docMkLst>
      <pc:sldChg chg="addSp delSp modSp mod">
        <pc:chgData name="Wu, Jun" userId="14dfc53e-eb89-4a9e-b8d8-7d198fff2519" providerId="ADAL" clId="{F26A3D5A-7092-6842-B4AB-ED3F055FFCF0}" dt="2025-01-31T15:07:36.489" v="33" actId="20577"/>
        <pc:sldMkLst>
          <pc:docMk/>
          <pc:sldMk cId="3017416268" sldId="271"/>
        </pc:sldMkLst>
        <pc:spChg chg="mod">
          <ac:chgData name="Wu, Jun" userId="14dfc53e-eb89-4a9e-b8d8-7d198fff2519" providerId="ADAL" clId="{F26A3D5A-7092-6842-B4AB-ED3F055FFCF0}" dt="2025-01-31T15:07:36.489" v="33" actId="20577"/>
          <ac:spMkLst>
            <pc:docMk/>
            <pc:sldMk cId="3017416268" sldId="271"/>
            <ac:spMk id="2" creationId="{00000000-0000-0000-0000-000000000000}"/>
          </ac:spMkLst>
        </pc:spChg>
        <pc:spChg chg="del">
          <ac:chgData name="Wu, Jun" userId="14dfc53e-eb89-4a9e-b8d8-7d198fff2519" providerId="ADAL" clId="{F26A3D5A-7092-6842-B4AB-ED3F055FFCF0}" dt="2025-01-31T15:07:21.076" v="15" actId="478"/>
          <ac:spMkLst>
            <pc:docMk/>
            <pc:sldMk cId="3017416268" sldId="271"/>
            <ac:spMk id="3" creationId="{00000000-0000-0000-0000-000000000000}"/>
          </ac:spMkLst>
        </pc:spChg>
        <pc:spChg chg="add del mod">
          <ac:chgData name="Wu, Jun" userId="14dfc53e-eb89-4a9e-b8d8-7d198fff2519" providerId="ADAL" clId="{F26A3D5A-7092-6842-B4AB-ED3F055FFCF0}" dt="2025-01-31T15:07:23.016" v="16" actId="478"/>
          <ac:spMkLst>
            <pc:docMk/>
            <pc:sldMk cId="3017416268" sldId="271"/>
            <ac:spMk id="5" creationId="{8026FCF3-34E2-1640-DC5F-05A572B5FD6D}"/>
          </ac:spMkLst>
        </pc:spChg>
      </pc:sldChg>
      <pc:sldChg chg="del">
        <pc:chgData name="Wu, Jun" userId="14dfc53e-eb89-4a9e-b8d8-7d198fff2519" providerId="ADAL" clId="{F26A3D5A-7092-6842-B4AB-ED3F055FFCF0}" dt="2025-01-31T15:07:46.821" v="34" actId="2696"/>
        <pc:sldMkLst>
          <pc:docMk/>
          <pc:sldMk cId="4244883300" sldId="329"/>
        </pc:sldMkLst>
      </pc:sldChg>
      <pc:sldChg chg="addSp delSp modSp mod">
        <pc:chgData name="Wu, Jun" userId="14dfc53e-eb89-4a9e-b8d8-7d198fff2519" providerId="ADAL" clId="{F26A3D5A-7092-6842-B4AB-ED3F055FFCF0}" dt="2025-01-31T15:24:52.552" v="406" actId="1036"/>
        <pc:sldMkLst>
          <pc:docMk/>
          <pc:sldMk cId="1038508999" sldId="330"/>
        </pc:sldMkLst>
        <pc:spChg chg="mod">
          <ac:chgData name="Wu, Jun" userId="14dfc53e-eb89-4a9e-b8d8-7d198fff2519" providerId="ADAL" clId="{F26A3D5A-7092-6842-B4AB-ED3F055FFCF0}" dt="2025-01-31T15:16:58.590" v="234" actId="20577"/>
          <ac:spMkLst>
            <pc:docMk/>
            <pc:sldMk cId="1038508999" sldId="330"/>
            <ac:spMk id="2" creationId="{279D36D6-DC4A-127E-2C1A-2542B0FDFFE7}"/>
          </ac:spMkLst>
        </pc:spChg>
        <pc:spChg chg="mod">
          <ac:chgData name="Wu, Jun" userId="14dfc53e-eb89-4a9e-b8d8-7d198fff2519" providerId="ADAL" clId="{F26A3D5A-7092-6842-B4AB-ED3F055FFCF0}" dt="2025-01-31T15:19:15.662" v="292" actId="20577"/>
          <ac:spMkLst>
            <pc:docMk/>
            <pc:sldMk cId="1038508999" sldId="330"/>
            <ac:spMk id="3" creationId="{B6C80AD8-5189-22F6-4B6F-7306C1011E2F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7" creationId="{41480622-B931-2ECF-6F40-2791CFF26EC2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8" creationId="{04F5D8DE-76A0-395F-4052-AD3711FDFF2E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9" creationId="{902BA962-69FB-1943-927C-C5A1017C3DCD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12" creationId="{3CC2C74F-E38C-0C29-79CA-1762379171CE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13" creationId="{F1B0AFBA-AEEA-166D-4673-25BC6623471F}"/>
          </ac:spMkLst>
        </pc:spChg>
        <pc:spChg chg="del mod topLvl">
          <ac:chgData name="Wu, Jun" userId="14dfc53e-eb89-4a9e-b8d8-7d198fff2519" providerId="ADAL" clId="{F26A3D5A-7092-6842-B4AB-ED3F055FFCF0}" dt="2025-01-31T15:13:08.112" v="204" actId="478"/>
          <ac:spMkLst>
            <pc:docMk/>
            <pc:sldMk cId="1038508999" sldId="330"/>
            <ac:spMk id="14" creationId="{FD63B289-907C-3FE9-C967-94C6E4BD3E0C}"/>
          </ac:spMkLst>
        </pc:spChg>
        <pc:spChg chg="mod">
          <ac:chgData name="Wu, Jun" userId="14dfc53e-eb89-4a9e-b8d8-7d198fff2519" providerId="ADAL" clId="{F26A3D5A-7092-6842-B4AB-ED3F055FFCF0}" dt="2025-01-31T15:15:29.065" v="231"/>
          <ac:spMkLst>
            <pc:docMk/>
            <pc:sldMk cId="1038508999" sldId="330"/>
            <ac:spMk id="20" creationId="{10ACD5AE-3E13-66D7-319F-80761054D00E}"/>
          </ac:spMkLst>
        </pc:spChg>
        <pc:spChg chg="add mod">
          <ac:chgData name="Wu, Jun" userId="14dfc53e-eb89-4a9e-b8d8-7d198fff2519" providerId="ADAL" clId="{F26A3D5A-7092-6842-B4AB-ED3F055FFCF0}" dt="2025-01-31T15:24:52.552" v="406" actId="1036"/>
          <ac:spMkLst>
            <pc:docMk/>
            <pc:sldMk cId="1038508999" sldId="330"/>
            <ac:spMk id="22" creationId="{49B971AC-D6CE-077D-76D3-53809E56FAEC}"/>
          </ac:spMkLst>
        </pc:spChg>
        <pc:spChg chg="add mod">
          <ac:chgData name="Wu, Jun" userId="14dfc53e-eb89-4a9e-b8d8-7d198fff2519" providerId="ADAL" clId="{F26A3D5A-7092-6842-B4AB-ED3F055FFCF0}" dt="2025-01-31T15:24:52.552" v="406" actId="1036"/>
          <ac:spMkLst>
            <pc:docMk/>
            <pc:sldMk cId="1038508999" sldId="330"/>
            <ac:spMk id="23" creationId="{A0C45CA7-63DE-D2CD-2AC0-98A8EA9C41C2}"/>
          </ac:spMkLst>
        </pc:spChg>
        <pc:spChg chg="add mod">
          <ac:chgData name="Wu, Jun" userId="14dfc53e-eb89-4a9e-b8d8-7d198fff2519" providerId="ADAL" clId="{F26A3D5A-7092-6842-B4AB-ED3F055FFCF0}" dt="2025-01-31T15:24:52.552" v="406" actId="1036"/>
          <ac:spMkLst>
            <pc:docMk/>
            <pc:sldMk cId="1038508999" sldId="330"/>
            <ac:spMk id="32" creationId="{50F3414D-91CB-779D-905B-35EC9A6595C4}"/>
          </ac:spMkLst>
        </pc:spChg>
        <pc:grpChg chg="add del mod">
          <ac:chgData name="Wu, Jun" userId="14dfc53e-eb89-4a9e-b8d8-7d198fff2519" providerId="ADAL" clId="{F26A3D5A-7092-6842-B4AB-ED3F055FFCF0}" dt="2025-01-31T15:12:11.502" v="197" actId="165"/>
          <ac:grpSpMkLst>
            <pc:docMk/>
            <pc:sldMk cId="1038508999" sldId="330"/>
            <ac:grpSpMk id="6" creationId="{7592FCEA-13D1-7B2C-1571-85598DB507AE}"/>
          </ac:grpSpMkLst>
        </pc:grpChg>
        <pc:grpChg chg="add mod">
          <ac:chgData name="Wu, Jun" userId="14dfc53e-eb89-4a9e-b8d8-7d198fff2519" providerId="ADAL" clId="{F26A3D5A-7092-6842-B4AB-ED3F055FFCF0}" dt="2025-01-31T15:15:29.065" v="231"/>
          <ac:grpSpMkLst>
            <pc:docMk/>
            <pc:sldMk cId="1038508999" sldId="330"/>
            <ac:grpSpMk id="18" creationId="{21067B7F-44C7-4F98-C63D-1A8127B68515}"/>
          </ac:grpSpMkLst>
        </pc:grpChg>
        <pc:graphicFrameChg chg="mod">
          <ac:chgData name="Wu, Jun" userId="14dfc53e-eb89-4a9e-b8d8-7d198fff2519" providerId="ADAL" clId="{F26A3D5A-7092-6842-B4AB-ED3F055FFCF0}" dt="2025-01-31T15:15:29.065" v="231"/>
          <ac:graphicFrameMkLst>
            <pc:docMk/>
            <pc:sldMk cId="1038508999" sldId="330"/>
            <ac:graphicFrameMk id="19" creationId="{A0057148-61BE-2637-8DA2-D41448E5222E}"/>
          </ac:graphicFrameMkLst>
        </pc:graphicFrameChg>
        <pc:graphicFrameChg chg="add mod">
          <ac:chgData name="Wu, Jun" userId="14dfc53e-eb89-4a9e-b8d8-7d198fff2519" providerId="ADAL" clId="{F26A3D5A-7092-6842-B4AB-ED3F055FFCF0}" dt="2025-01-31T15:20:09.223" v="299" actId="1076"/>
          <ac:graphicFrameMkLst>
            <pc:docMk/>
            <pc:sldMk cId="1038508999" sldId="330"/>
            <ac:graphicFrameMk id="21" creationId="{BA67B24A-DBF6-559C-27A5-550AE7F5A882}"/>
          </ac:graphicFrameMkLst>
        </pc:graphicFrameChg>
        <pc:picChg chg="add del mod">
          <ac:chgData name="Wu, Jun" userId="14dfc53e-eb89-4a9e-b8d8-7d198fff2519" providerId="ADAL" clId="{F26A3D5A-7092-6842-B4AB-ED3F055FFCF0}" dt="2025-01-31T15:13:08.112" v="204" actId="478"/>
          <ac:picMkLst>
            <pc:docMk/>
            <pc:sldMk cId="1038508999" sldId="330"/>
            <ac:picMk id="5" creationId="{A6EA0702-C779-6DCB-9ABE-2DE36E2C1F8C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25" creationId="{17B960BF-B9A8-F4CE-BDE1-D21B915670FE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27" creationId="{88BA38AC-3FF4-B321-BEFE-A273D1E69F50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28" creationId="{6D12F983-C21A-9881-6CCE-95A8D4494E9E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29" creationId="{963F3CCB-E7E0-0646-C1BD-AA3400CC69B5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30" creationId="{D8E1CB97-307C-7746-4002-95A24FE9B94C}"/>
          </ac:picMkLst>
        </pc:picChg>
        <pc:picChg chg="add mod">
          <ac:chgData name="Wu, Jun" userId="14dfc53e-eb89-4a9e-b8d8-7d198fff2519" providerId="ADAL" clId="{F26A3D5A-7092-6842-B4AB-ED3F055FFCF0}" dt="2025-01-31T15:24:13.269" v="371" actId="1076"/>
          <ac:picMkLst>
            <pc:docMk/>
            <pc:sldMk cId="1038508999" sldId="330"/>
            <ac:picMk id="31" creationId="{5927ABDC-0F3D-0208-3731-8ED889424702}"/>
          </ac:picMkLst>
        </pc:picChg>
        <pc:picChg chg="add mod">
          <ac:chgData name="Wu, Jun" userId="14dfc53e-eb89-4a9e-b8d8-7d198fff2519" providerId="ADAL" clId="{F26A3D5A-7092-6842-B4AB-ED3F055FFCF0}" dt="2025-01-31T15:24:18.830" v="386" actId="1038"/>
          <ac:picMkLst>
            <pc:docMk/>
            <pc:sldMk cId="1038508999" sldId="330"/>
            <ac:picMk id="1026" creationId="{97BB3737-FE80-C017-475D-F9595DF794D7}"/>
          </ac:picMkLst>
        </pc:picChg>
        <pc:cxnChg chg="del mod topLvl">
          <ac:chgData name="Wu, Jun" userId="14dfc53e-eb89-4a9e-b8d8-7d198fff2519" providerId="ADAL" clId="{F26A3D5A-7092-6842-B4AB-ED3F055FFCF0}" dt="2025-01-31T15:12:37.827" v="203" actId="478"/>
          <ac:cxnSpMkLst>
            <pc:docMk/>
            <pc:sldMk cId="1038508999" sldId="330"/>
            <ac:cxnSpMk id="10" creationId="{517C8E8F-8530-3A20-90BB-01B2A8553514}"/>
          </ac:cxnSpMkLst>
        </pc:cxnChg>
        <pc:cxnChg chg="del mod topLvl">
          <ac:chgData name="Wu, Jun" userId="14dfc53e-eb89-4a9e-b8d8-7d198fff2519" providerId="ADAL" clId="{F26A3D5A-7092-6842-B4AB-ED3F055FFCF0}" dt="2025-01-31T15:12:37.827" v="203" actId="478"/>
          <ac:cxnSpMkLst>
            <pc:docMk/>
            <pc:sldMk cId="1038508999" sldId="330"/>
            <ac:cxnSpMk id="11" creationId="{9255991F-9C6A-C045-AFAD-0A3758285C9C}"/>
          </ac:cxnSpMkLst>
        </pc:cxnChg>
        <pc:cxnChg chg="del mod topLvl">
          <ac:chgData name="Wu, Jun" userId="14dfc53e-eb89-4a9e-b8d8-7d198fff2519" providerId="ADAL" clId="{F26A3D5A-7092-6842-B4AB-ED3F055FFCF0}" dt="2025-01-31T15:13:08.112" v="204" actId="478"/>
          <ac:cxnSpMkLst>
            <pc:docMk/>
            <pc:sldMk cId="1038508999" sldId="330"/>
            <ac:cxnSpMk id="15" creationId="{D914598F-45D9-284F-8336-812A5D46D26F}"/>
          </ac:cxnSpMkLst>
        </pc:cxnChg>
        <pc:cxnChg chg="del mod topLvl">
          <ac:chgData name="Wu, Jun" userId="14dfc53e-eb89-4a9e-b8d8-7d198fff2519" providerId="ADAL" clId="{F26A3D5A-7092-6842-B4AB-ED3F055FFCF0}" dt="2025-01-31T15:12:37.827" v="203" actId="478"/>
          <ac:cxnSpMkLst>
            <pc:docMk/>
            <pc:sldMk cId="1038508999" sldId="330"/>
            <ac:cxnSpMk id="16" creationId="{2785F979-53C7-9D02-7427-FDE6BEC13A04}"/>
          </ac:cxnSpMkLst>
        </pc:cxnChg>
        <pc:cxnChg chg="del mod topLvl">
          <ac:chgData name="Wu, Jun" userId="14dfc53e-eb89-4a9e-b8d8-7d198fff2519" providerId="ADAL" clId="{F26A3D5A-7092-6842-B4AB-ED3F055FFCF0}" dt="2025-01-31T15:12:37.827" v="203" actId="478"/>
          <ac:cxnSpMkLst>
            <pc:docMk/>
            <pc:sldMk cId="1038508999" sldId="330"/>
            <ac:cxnSpMk id="17" creationId="{D5E928F5-5738-9142-B6F8-81108D11BBDB}"/>
          </ac:cxnSpMkLst>
        </pc:cxnChg>
      </pc:sldChg>
      <pc:sldChg chg="del">
        <pc:chgData name="Wu, Jun" userId="14dfc53e-eb89-4a9e-b8d8-7d198fff2519" providerId="ADAL" clId="{F26A3D5A-7092-6842-B4AB-ED3F055FFCF0}" dt="2025-01-31T15:07:54.513" v="41" actId="2696"/>
        <pc:sldMkLst>
          <pc:docMk/>
          <pc:sldMk cId="774443109" sldId="331"/>
        </pc:sldMkLst>
      </pc:sldChg>
      <pc:sldChg chg="addSp delSp modSp add mod">
        <pc:chgData name="Wu, Jun" userId="14dfc53e-eb89-4a9e-b8d8-7d198fff2519" providerId="ADAL" clId="{F26A3D5A-7092-6842-B4AB-ED3F055FFCF0}" dt="2025-01-31T15:34:17.476" v="541" actId="20577"/>
        <pc:sldMkLst>
          <pc:docMk/>
          <pc:sldMk cId="4114606576" sldId="331"/>
        </pc:sldMkLst>
        <pc:spChg chg="mod">
          <ac:chgData name="Wu, Jun" userId="14dfc53e-eb89-4a9e-b8d8-7d198fff2519" providerId="ADAL" clId="{F26A3D5A-7092-6842-B4AB-ED3F055FFCF0}" dt="2025-01-31T15:34:17.476" v="541" actId="20577"/>
          <ac:spMkLst>
            <pc:docMk/>
            <pc:sldMk cId="4114606576" sldId="331"/>
            <ac:spMk id="3" creationId="{604489EF-5CD7-A77D-4366-99ABEDA0B5D1}"/>
          </ac:spMkLst>
        </pc:spChg>
        <pc:spChg chg="add mod">
          <ac:chgData name="Wu, Jun" userId="14dfc53e-eb89-4a9e-b8d8-7d198fff2519" providerId="ADAL" clId="{F26A3D5A-7092-6842-B4AB-ED3F055FFCF0}" dt="2025-01-31T15:33:22.769" v="522" actId="122"/>
          <ac:spMkLst>
            <pc:docMk/>
            <pc:sldMk cId="4114606576" sldId="331"/>
            <ac:spMk id="5" creationId="{F9218041-8553-908B-38CE-F860B49D6AEF}"/>
          </ac:spMkLst>
        </pc:spChg>
        <pc:spChg chg="add mod">
          <ac:chgData name="Wu, Jun" userId="14dfc53e-eb89-4a9e-b8d8-7d198fff2519" providerId="ADAL" clId="{F26A3D5A-7092-6842-B4AB-ED3F055FFCF0}" dt="2025-01-31T15:33:37.109" v="530" actId="20577"/>
          <ac:spMkLst>
            <pc:docMk/>
            <pc:sldMk cId="4114606576" sldId="331"/>
            <ac:spMk id="6" creationId="{F58E3C9B-0C43-32D3-26B9-BC80B90519B3}"/>
          </ac:spMkLst>
        </pc:spChg>
        <pc:spChg chg="add mod">
          <ac:chgData name="Wu, Jun" userId="14dfc53e-eb89-4a9e-b8d8-7d198fff2519" providerId="ADAL" clId="{F26A3D5A-7092-6842-B4AB-ED3F055FFCF0}" dt="2025-01-31T15:33:49.780" v="540" actId="20577"/>
          <ac:spMkLst>
            <pc:docMk/>
            <pc:sldMk cId="4114606576" sldId="331"/>
            <ac:spMk id="7" creationId="{1A2BA1F2-F6EB-42B0-CC23-4A00782F6579}"/>
          </ac:spMkLst>
        </pc:spChg>
        <pc:graphicFrameChg chg="del">
          <ac:chgData name="Wu, Jun" userId="14dfc53e-eb89-4a9e-b8d8-7d198fff2519" providerId="ADAL" clId="{F26A3D5A-7092-6842-B4AB-ED3F055FFCF0}" dt="2025-01-31T15:17:59.173" v="291" actId="478"/>
          <ac:graphicFrameMkLst>
            <pc:docMk/>
            <pc:sldMk cId="4114606576" sldId="331"/>
            <ac:graphicFrameMk id="21" creationId="{9E97DC48-73CF-EA36-0455-F14D328BA88A}"/>
          </ac:graphicFrameMkLst>
        </pc:graphicFrameChg>
        <pc:picChg chg="add mod">
          <ac:chgData name="Wu, Jun" userId="14dfc53e-eb89-4a9e-b8d8-7d198fff2519" providerId="ADAL" clId="{F26A3D5A-7092-6842-B4AB-ED3F055FFCF0}" dt="2025-01-31T15:33:06.236" v="517" actId="1037"/>
          <ac:picMkLst>
            <pc:docMk/>
            <pc:sldMk cId="4114606576" sldId="331"/>
            <ac:picMk id="2050" creationId="{090D6C69-1A39-FB8E-52E2-DC90F33AFAF0}"/>
          </ac:picMkLst>
        </pc:picChg>
        <pc:picChg chg="add del">
          <ac:chgData name="Wu, Jun" userId="14dfc53e-eb89-4a9e-b8d8-7d198fff2519" providerId="ADAL" clId="{F26A3D5A-7092-6842-B4AB-ED3F055FFCF0}" dt="2025-01-31T15:27:02.895" v="431" actId="478"/>
          <ac:picMkLst>
            <pc:docMk/>
            <pc:sldMk cId="4114606576" sldId="331"/>
            <ac:picMk id="2052" creationId="{EF50ABCF-34EF-9AFD-9C82-D7963E03C424}"/>
          </ac:picMkLst>
        </pc:picChg>
        <pc:picChg chg="add mod">
          <ac:chgData name="Wu, Jun" userId="14dfc53e-eb89-4a9e-b8d8-7d198fff2519" providerId="ADAL" clId="{F26A3D5A-7092-6842-B4AB-ED3F055FFCF0}" dt="2025-01-31T15:33:03.491" v="514" actId="1037"/>
          <ac:picMkLst>
            <pc:docMk/>
            <pc:sldMk cId="4114606576" sldId="331"/>
            <ac:picMk id="2054" creationId="{734A7751-AF9F-8913-E27C-077B99C4BB17}"/>
          </ac:picMkLst>
        </pc:picChg>
        <pc:picChg chg="add del mod">
          <ac:chgData name="Wu, Jun" userId="14dfc53e-eb89-4a9e-b8d8-7d198fff2519" providerId="ADAL" clId="{F26A3D5A-7092-6842-B4AB-ED3F055FFCF0}" dt="2025-01-31T15:32:35.409" v="460" actId="478"/>
          <ac:picMkLst>
            <pc:docMk/>
            <pc:sldMk cId="4114606576" sldId="331"/>
            <ac:picMk id="2056" creationId="{08AACC73-4E99-C525-A248-C93AE2A92CDD}"/>
          </ac:picMkLst>
        </pc:picChg>
        <pc:picChg chg="add mod">
          <ac:chgData name="Wu, Jun" userId="14dfc53e-eb89-4a9e-b8d8-7d198fff2519" providerId="ADAL" clId="{F26A3D5A-7092-6842-B4AB-ED3F055FFCF0}" dt="2025-01-31T15:33:00.184" v="508" actId="1038"/>
          <ac:picMkLst>
            <pc:docMk/>
            <pc:sldMk cId="4114606576" sldId="331"/>
            <ac:picMk id="2058" creationId="{E7D3049B-6F4B-1928-C623-20277ED00CCE}"/>
          </ac:picMkLst>
        </pc:picChg>
      </pc:sldChg>
      <pc:sldChg chg="new del">
        <pc:chgData name="Wu, Jun" userId="14dfc53e-eb89-4a9e-b8d8-7d198fff2519" providerId="ADAL" clId="{F26A3D5A-7092-6842-B4AB-ED3F055FFCF0}" dt="2025-01-31T15:34:56.531" v="543" actId="2696"/>
        <pc:sldMkLst>
          <pc:docMk/>
          <pc:sldMk cId="1558074257" sldId="332"/>
        </pc:sldMkLst>
      </pc:sldChg>
      <pc:sldChg chg="del">
        <pc:chgData name="Wu, Jun" userId="14dfc53e-eb89-4a9e-b8d8-7d198fff2519" providerId="ADAL" clId="{F26A3D5A-7092-6842-B4AB-ED3F055FFCF0}" dt="2025-01-31T15:07:54.503" v="35" actId="2696"/>
        <pc:sldMkLst>
          <pc:docMk/>
          <pc:sldMk cId="3192521733" sldId="332"/>
        </pc:sldMkLst>
      </pc:sldChg>
      <pc:sldChg chg="addSp delSp modSp add mod">
        <pc:chgData name="Wu, Jun" userId="14dfc53e-eb89-4a9e-b8d8-7d198fff2519" providerId="ADAL" clId="{F26A3D5A-7092-6842-B4AB-ED3F055FFCF0}" dt="2025-01-31T15:44:02.784" v="761"/>
        <pc:sldMkLst>
          <pc:docMk/>
          <pc:sldMk cId="3667551399" sldId="332"/>
        </pc:sldMkLst>
        <pc:spChg chg="mod">
          <ac:chgData name="Wu, Jun" userId="14dfc53e-eb89-4a9e-b8d8-7d198fff2519" providerId="ADAL" clId="{F26A3D5A-7092-6842-B4AB-ED3F055FFCF0}" dt="2025-01-31T15:35:35.248" v="574" actId="20577"/>
          <ac:spMkLst>
            <pc:docMk/>
            <pc:sldMk cId="3667551399" sldId="332"/>
            <ac:spMk id="2" creationId="{F0574014-E9EC-5BA8-12A6-3D77E0E825A6}"/>
          </ac:spMkLst>
        </pc:spChg>
        <pc:spChg chg="mod">
          <ac:chgData name="Wu, Jun" userId="14dfc53e-eb89-4a9e-b8d8-7d198fff2519" providerId="ADAL" clId="{F26A3D5A-7092-6842-B4AB-ED3F055FFCF0}" dt="2025-01-31T15:44:02.784" v="761"/>
          <ac:spMkLst>
            <pc:docMk/>
            <pc:sldMk cId="3667551399" sldId="332"/>
            <ac:spMk id="3" creationId="{6FE5401F-CF38-D518-470D-7C81326C448D}"/>
          </ac:spMkLst>
        </pc:spChg>
        <pc:spChg chg="add del">
          <ac:chgData name="Wu, Jun" userId="14dfc53e-eb89-4a9e-b8d8-7d198fff2519" providerId="ADAL" clId="{F26A3D5A-7092-6842-B4AB-ED3F055FFCF0}" dt="2025-01-31T15:36:18.814" v="583" actId="478"/>
          <ac:spMkLst>
            <pc:docMk/>
            <pc:sldMk cId="3667551399" sldId="332"/>
            <ac:spMk id="5" creationId="{0B87B1F3-2B1A-F368-27F5-8E12357375CC}"/>
          </ac:spMkLst>
        </pc:spChg>
        <pc:spChg chg="add del">
          <ac:chgData name="Wu, Jun" userId="14dfc53e-eb89-4a9e-b8d8-7d198fff2519" providerId="ADAL" clId="{F26A3D5A-7092-6842-B4AB-ED3F055FFCF0}" dt="2025-01-31T15:36:18.814" v="583" actId="478"/>
          <ac:spMkLst>
            <pc:docMk/>
            <pc:sldMk cId="3667551399" sldId="332"/>
            <ac:spMk id="6" creationId="{E5230746-26A2-756A-8234-2FA89319BE45}"/>
          </ac:spMkLst>
        </pc:spChg>
        <pc:spChg chg="add del">
          <ac:chgData name="Wu, Jun" userId="14dfc53e-eb89-4a9e-b8d8-7d198fff2519" providerId="ADAL" clId="{F26A3D5A-7092-6842-B4AB-ED3F055FFCF0}" dt="2025-01-31T15:36:18.814" v="583" actId="478"/>
          <ac:spMkLst>
            <pc:docMk/>
            <pc:sldMk cId="3667551399" sldId="332"/>
            <ac:spMk id="7" creationId="{D9496287-9988-5C5D-EE3E-16BB9E4F9145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8" creationId="{6D408611-2FCD-7259-17A7-C3F5BEC124F4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9" creationId="{57363F30-B51A-EC54-97DA-3D8C0396AA24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10" creationId="{C553F5A4-0FC1-9A00-46EA-84ADFF7D830C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11" creationId="{A493294E-5DFE-3602-A8C6-BD47CB64DE87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12" creationId="{DB708721-461C-D271-0B77-9534D96FD040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25" creationId="{5A451850-A3B8-F361-641D-744681EB2049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32" creationId="{5F1D3EF1-0371-C886-EA0A-1B5D540DBC94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36" creationId="{34691D1A-1845-DE84-038A-4BEF1987C7D3}"/>
          </ac:spMkLst>
        </pc:spChg>
        <pc:spChg chg="add mod">
          <ac:chgData name="Wu, Jun" userId="14dfc53e-eb89-4a9e-b8d8-7d198fff2519" providerId="ADAL" clId="{F26A3D5A-7092-6842-B4AB-ED3F055FFCF0}" dt="2025-01-31T15:39:53.102" v="676" actId="1076"/>
          <ac:spMkLst>
            <pc:docMk/>
            <pc:sldMk cId="3667551399" sldId="332"/>
            <ac:spMk id="40" creationId="{D94539FC-8AF1-4233-80A7-2DFB4B0372B8}"/>
          </ac:spMkLst>
        </pc:spChg>
        <pc:spChg chg="add del">
          <ac:chgData name="Wu, Jun" userId="14dfc53e-eb89-4a9e-b8d8-7d198fff2519" providerId="ADAL" clId="{F26A3D5A-7092-6842-B4AB-ED3F055FFCF0}" dt="2025-01-31T15:40:16.689" v="678" actId="478"/>
          <ac:spMkLst>
            <pc:docMk/>
            <pc:sldMk cId="3667551399" sldId="332"/>
            <ac:spMk id="44" creationId="{867361D8-B743-9AEA-D195-6F2C8CB41D0D}"/>
          </ac:spMkLst>
        </pc:spChg>
        <pc:spChg chg="add del">
          <ac:chgData name="Wu, Jun" userId="14dfc53e-eb89-4a9e-b8d8-7d198fff2519" providerId="ADAL" clId="{F26A3D5A-7092-6842-B4AB-ED3F055FFCF0}" dt="2025-01-31T15:40:38.749" v="680" actId="478"/>
          <ac:spMkLst>
            <pc:docMk/>
            <pc:sldMk cId="3667551399" sldId="332"/>
            <ac:spMk id="45" creationId="{57DA7893-2455-2A51-2A23-BB353C56CBED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46" creationId="{95CE81FF-6DB1-40C2-2118-D6E0AC52DCEC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47" creationId="{3AC0C409-D8A6-8E93-35ED-EB9491B9E8DF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48" creationId="{14E431DB-81DE-739A-5560-D3722EFF15C9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49" creationId="{68E7FB66-BC2D-D02F-E536-985A0568EF88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50" creationId="{69E18D73-0D43-0C4E-607E-1C03ED7894A9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54" creationId="{3743933B-34E0-CB18-47BA-90419CC7745E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57" creationId="{D5A432B0-0ACB-5358-440B-0FD1459850E7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59" creationId="{B9115162-2FB1-3DC0-663E-E564CEA08D98}"/>
          </ac:spMkLst>
        </pc:spChg>
        <pc:spChg chg="add mod">
          <ac:chgData name="Wu, Jun" userId="14dfc53e-eb89-4a9e-b8d8-7d198fff2519" providerId="ADAL" clId="{F26A3D5A-7092-6842-B4AB-ED3F055FFCF0}" dt="2025-01-31T15:41:06.230" v="682" actId="1076"/>
          <ac:spMkLst>
            <pc:docMk/>
            <pc:sldMk cId="3667551399" sldId="332"/>
            <ac:spMk id="61" creationId="{9B7E8928-F271-83BE-FDCA-E359E7D8BF1D}"/>
          </ac:spMkLst>
        </pc:spChg>
        <pc:spChg chg="add mod">
          <ac:chgData name="Wu, Jun" userId="14dfc53e-eb89-4a9e-b8d8-7d198fff2519" providerId="ADAL" clId="{F26A3D5A-7092-6842-B4AB-ED3F055FFCF0}" dt="2025-01-31T15:41:31.569" v="688" actId="1582"/>
          <ac:spMkLst>
            <pc:docMk/>
            <pc:sldMk cId="3667551399" sldId="332"/>
            <ac:spMk id="63" creationId="{54614366-B03F-E30A-1400-E121F4EC2377}"/>
          </ac:spMkLst>
        </pc:spChg>
        <pc:spChg chg="add mod">
          <ac:chgData name="Wu, Jun" userId="14dfc53e-eb89-4a9e-b8d8-7d198fff2519" providerId="ADAL" clId="{F26A3D5A-7092-6842-B4AB-ED3F055FFCF0}" dt="2025-01-31T15:42:10.289" v="703" actId="12789"/>
          <ac:spMkLst>
            <pc:docMk/>
            <pc:sldMk cId="3667551399" sldId="332"/>
            <ac:spMk id="2048" creationId="{CBC28E25-2367-E05D-1340-D61A81919E23}"/>
          </ac:spMkLst>
        </pc:spChg>
        <pc:spChg chg="add mod">
          <ac:chgData name="Wu, Jun" userId="14dfc53e-eb89-4a9e-b8d8-7d198fff2519" providerId="ADAL" clId="{F26A3D5A-7092-6842-B4AB-ED3F055FFCF0}" dt="2025-01-31T15:42:16.972" v="715" actId="20577"/>
          <ac:spMkLst>
            <pc:docMk/>
            <pc:sldMk cId="3667551399" sldId="332"/>
            <ac:spMk id="2049" creationId="{967B7D76-8BE3-1FBB-C2BF-F551B16CE0DD}"/>
          </ac:spMkLst>
        </pc:spChg>
        <pc:picChg chg="add del">
          <ac:chgData name="Wu, Jun" userId="14dfc53e-eb89-4a9e-b8d8-7d198fff2519" providerId="ADAL" clId="{F26A3D5A-7092-6842-B4AB-ED3F055FFCF0}" dt="2025-01-31T15:36:18.814" v="583" actId="478"/>
          <ac:picMkLst>
            <pc:docMk/>
            <pc:sldMk cId="3667551399" sldId="332"/>
            <ac:picMk id="2050" creationId="{F78F8D47-D6B4-36DA-BDA1-18DAC68CF848}"/>
          </ac:picMkLst>
        </pc:picChg>
        <pc:picChg chg="add del">
          <ac:chgData name="Wu, Jun" userId="14dfc53e-eb89-4a9e-b8d8-7d198fff2519" providerId="ADAL" clId="{F26A3D5A-7092-6842-B4AB-ED3F055FFCF0}" dt="2025-01-31T15:36:18.814" v="583" actId="478"/>
          <ac:picMkLst>
            <pc:docMk/>
            <pc:sldMk cId="3667551399" sldId="332"/>
            <ac:picMk id="2054" creationId="{65D8FE5D-E825-23B1-7C73-F3CB7BCF026B}"/>
          </ac:picMkLst>
        </pc:picChg>
        <pc:picChg chg="add del">
          <ac:chgData name="Wu, Jun" userId="14dfc53e-eb89-4a9e-b8d8-7d198fff2519" providerId="ADAL" clId="{F26A3D5A-7092-6842-B4AB-ED3F055FFCF0}" dt="2025-01-31T15:36:18.814" v="583" actId="478"/>
          <ac:picMkLst>
            <pc:docMk/>
            <pc:sldMk cId="3667551399" sldId="332"/>
            <ac:picMk id="2058" creationId="{76844E88-C909-5601-3E7E-EC16632E27C4}"/>
          </ac:picMkLst>
        </pc:pic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14" creationId="{C471AC90-38E6-C93A-A077-099C98D6B717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15" creationId="{B9765861-56AD-BD86-2227-207993CE79BF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19" creationId="{DB54B58E-AF46-C9C6-5EEF-4BD7CDC1B0E0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26" creationId="{275106BF-2E29-1313-98B2-BA71759EFD08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29" creationId="{73ADC222-AB0B-2D50-3CC2-BA51709EAB65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33" creationId="{12F2EC06-8343-B1B9-7282-26DC304340D5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37" creationId="{9CEDD1B3-92E3-9070-6C39-6C1F22F2B6C9}"/>
          </ac:cxnSpMkLst>
        </pc:cxnChg>
        <pc:cxnChg chg="add mod">
          <ac:chgData name="Wu, Jun" userId="14dfc53e-eb89-4a9e-b8d8-7d198fff2519" providerId="ADAL" clId="{F26A3D5A-7092-6842-B4AB-ED3F055FFCF0}" dt="2025-01-31T15:39:53.102" v="676" actId="1076"/>
          <ac:cxnSpMkLst>
            <pc:docMk/>
            <pc:sldMk cId="3667551399" sldId="332"/>
            <ac:cxnSpMk id="41" creationId="{8B53282A-80B1-A610-E37B-550FD5F43F9C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1" creationId="{799921A5-9806-9348-8393-DBF0ED8836EB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2" creationId="{1C15EBE8-62BD-FEB6-7E04-9B7A20ADDFA8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3" creationId="{DDFF82EA-7830-5D57-9AEC-2E4A942D1A3A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5" creationId="{F72686BE-F5EB-74E1-F8F1-B9ADEBD9B5DA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6" creationId="{988551E1-6470-8F99-E3F2-1E6B3940968D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58" creationId="{22E53068-9370-5DE4-4FB7-735043772401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60" creationId="{BF65E526-AEB2-E0E7-18D6-F3A143C7423D}"/>
          </ac:cxnSpMkLst>
        </pc:cxnChg>
        <pc:cxnChg chg="add del mod">
          <ac:chgData name="Wu, Jun" userId="14dfc53e-eb89-4a9e-b8d8-7d198fff2519" providerId="ADAL" clId="{F26A3D5A-7092-6842-B4AB-ED3F055FFCF0}" dt="2025-01-31T15:41:14.348" v="683" actId="478"/>
          <ac:cxnSpMkLst>
            <pc:docMk/>
            <pc:sldMk cId="3667551399" sldId="332"/>
            <ac:cxnSpMk id="62" creationId="{7285BBA2-A05C-9E38-EC2F-E741E9DB9129}"/>
          </ac:cxnSpMkLst>
        </pc:cxnChg>
        <pc:cxnChg chg="add del">
          <ac:chgData name="Wu, Jun" userId="14dfc53e-eb89-4a9e-b8d8-7d198fff2519" providerId="ADAL" clId="{F26A3D5A-7092-6842-B4AB-ED3F055FFCF0}" dt="2025-01-31T15:42:44.423" v="718" actId="478"/>
          <ac:cxnSpMkLst>
            <pc:docMk/>
            <pc:sldMk cId="3667551399" sldId="332"/>
            <ac:cxnSpMk id="2052" creationId="{32CD99BB-9E1C-4513-C2EE-8ABBB75F6226}"/>
          </ac:cxnSpMkLst>
        </pc:cxnChg>
      </pc:sldChg>
      <pc:sldChg chg="addSp modSp add mod">
        <pc:chgData name="Wu, Jun" userId="14dfc53e-eb89-4a9e-b8d8-7d198fff2519" providerId="ADAL" clId="{F26A3D5A-7092-6842-B4AB-ED3F055FFCF0}" dt="2025-01-31T15:44:58.633" v="892" actId="20577"/>
        <pc:sldMkLst>
          <pc:docMk/>
          <pc:sldMk cId="2369421323" sldId="333"/>
        </pc:sldMkLst>
        <pc:spChg chg="mod">
          <ac:chgData name="Wu, Jun" userId="14dfc53e-eb89-4a9e-b8d8-7d198fff2519" providerId="ADAL" clId="{F26A3D5A-7092-6842-B4AB-ED3F055FFCF0}" dt="2025-01-31T15:44:58.633" v="892" actId="20577"/>
          <ac:spMkLst>
            <pc:docMk/>
            <pc:sldMk cId="2369421323" sldId="333"/>
            <ac:spMk id="3" creationId="{FD929577-76D6-CB31-510D-CFC71F02DB45}"/>
          </ac:spMkLst>
        </pc:spChg>
        <pc:spChg chg="add mod">
          <ac:chgData name="Wu, Jun" userId="14dfc53e-eb89-4a9e-b8d8-7d198fff2519" providerId="ADAL" clId="{F26A3D5A-7092-6842-B4AB-ED3F055FFCF0}" dt="2025-01-31T15:43:32.761" v="750" actId="1076"/>
          <ac:spMkLst>
            <pc:docMk/>
            <pc:sldMk cId="2369421323" sldId="333"/>
            <ac:spMk id="5" creationId="{2EBBBA6E-FF0C-BB76-A98D-39881098B68D}"/>
          </ac:spMkLst>
        </pc:spChg>
        <pc:cxnChg chg="mod">
          <ac:chgData name="Wu, Jun" userId="14dfc53e-eb89-4a9e-b8d8-7d198fff2519" providerId="ADAL" clId="{F26A3D5A-7092-6842-B4AB-ED3F055FFCF0}" dt="2025-01-31T15:43:34.596" v="751" actId="1036"/>
          <ac:cxnSpMkLst>
            <pc:docMk/>
            <pc:sldMk cId="2369421323" sldId="333"/>
            <ac:cxnSpMk id="2052" creationId="{7C818CA5-9C17-EA48-99FA-3E0267E24439}"/>
          </ac:cxnSpMkLst>
        </pc:cxnChg>
      </pc:sldChg>
      <pc:sldChg chg="del">
        <pc:chgData name="Wu, Jun" userId="14dfc53e-eb89-4a9e-b8d8-7d198fff2519" providerId="ADAL" clId="{F26A3D5A-7092-6842-B4AB-ED3F055FFCF0}" dt="2025-01-31T15:07:54.519" v="45" actId="2696"/>
        <pc:sldMkLst>
          <pc:docMk/>
          <pc:sldMk cId="3819646800" sldId="333"/>
        </pc:sldMkLst>
      </pc:sldChg>
      <pc:sldChg chg="del">
        <pc:chgData name="Wu, Jun" userId="14dfc53e-eb89-4a9e-b8d8-7d198fff2519" providerId="ADAL" clId="{F26A3D5A-7092-6842-B4AB-ED3F055FFCF0}" dt="2025-01-31T15:07:54.532" v="47" actId="2696"/>
        <pc:sldMkLst>
          <pc:docMk/>
          <pc:sldMk cId="50621094" sldId="334"/>
        </pc:sldMkLst>
      </pc:sldChg>
      <pc:sldChg chg="addSp modSp add mod">
        <pc:chgData name="Wu, Jun" userId="14dfc53e-eb89-4a9e-b8d8-7d198fff2519" providerId="ADAL" clId="{F26A3D5A-7092-6842-B4AB-ED3F055FFCF0}" dt="2025-01-31T15:46:23.003" v="898" actId="1076"/>
        <pc:sldMkLst>
          <pc:docMk/>
          <pc:sldMk cId="3686867529" sldId="334"/>
        </pc:sldMkLst>
        <pc:spChg chg="add mod">
          <ac:chgData name="Wu, Jun" userId="14dfc53e-eb89-4a9e-b8d8-7d198fff2519" providerId="ADAL" clId="{F26A3D5A-7092-6842-B4AB-ED3F055FFCF0}" dt="2025-01-31T15:46:23.003" v="898" actId="1076"/>
          <ac:spMkLst>
            <pc:docMk/>
            <pc:sldMk cId="3686867529" sldId="334"/>
            <ac:spMk id="6" creationId="{C8F84718-6710-58EB-E3F4-690F9776F604}"/>
          </ac:spMkLst>
        </pc:spChg>
      </pc:sldChg>
      <pc:sldChg chg="addSp modSp new mod">
        <pc:chgData name="Wu, Jun" userId="14dfc53e-eb89-4a9e-b8d8-7d198fff2519" providerId="ADAL" clId="{F26A3D5A-7092-6842-B4AB-ED3F055FFCF0}" dt="2025-01-31T15:51:45.926" v="1043" actId="1036"/>
        <pc:sldMkLst>
          <pc:docMk/>
          <pc:sldMk cId="479418319" sldId="335"/>
        </pc:sldMkLst>
        <pc:spChg chg="mod">
          <ac:chgData name="Wu, Jun" userId="14dfc53e-eb89-4a9e-b8d8-7d198fff2519" providerId="ADAL" clId="{F26A3D5A-7092-6842-B4AB-ED3F055FFCF0}" dt="2025-01-31T15:46:55.171" v="963" actId="20577"/>
          <ac:spMkLst>
            <pc:docMk/>
            <pc:sldMk cId="479418319" sldId="335"/>
            <ac:spMk id="2" creationId="{301EBAD6-C50D-8CAA-BAB6-C238CCE8E28B}"/>
          </ac:spMkLst>
        </pc:spChg>
        <pc:spChg chg="mod">
          <ac:chgData name="Wu, Jun" userId="14dfc53e-eb89-4a9e-b8d8-7d198fff2519" providerId="ADAL" clId="{F26A3D5A-7092-6842-B4AB-ED3F055FFCF0}" dt="2025-01-31T15:51:17.239" v="1014" actId="255"/>
          <ac:spMkLst>
            <pc:docMk/>
            <pc:sldMk cId="479418319" sldId="335"/>
            <ac:spMk id="3" creationId="{633F4DE8-799E-6265-0DAC-8418D1B37959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6" creationId="{4E8A5551-29F7-AAF8-EA24-B292F262CFB4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7" creationId="{8D457879-A905-0640-51CE-A41B1556108C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8" creationId="{36A85E32-EFA7-66BE-DDB9-4A4F4EF69207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9" creationId="{245AD7A7-C0BD-FC5A-AD99-009C225E4E37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12" creationId="{0E1A5CA0-D1A6-BF21-03A9-31190BAFF18A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13" creationId="{F71E9DC3-CAF7-48FE-EE90-3C9EB6A42759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17" creationId="{CB61779F-84E0-3F2B-63FA-E033BF86AE74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19" creationId="{9F60842F-30A9-57D3-4847-3140E9CAC125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1" creationId="{25F0B008-6DCD-8464-8981-104EF83EFFCC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2" creationId="{5851D52D-9F1C-8EB8-7FD2-FF114427D52D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3" creationId="{8F4F35B4-B55F-08A0-AE6F-E68F5967D80F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4" creationId="{2CC3ACA4-ADFA-FF02-1C5A-0EE9DF3CD9FC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5" creationId="{356D04F1-05E5-7F20-3A0D-0DAD2665A891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6" creationId="{D35A22B0-762D-7E7C-F265-22F569318ED6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7" creationId="{ABB413EC-B3B0-2895-F9CD-B69BDB979E8F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8" creationId="{C715B740-0AB0-8C7C-41D2-5D16FDFB3A83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29" creationId="{A2BFBE4C-0269-864F-77FF-8782CF8B4BDE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0" creationId="{E57654CD-59E8-9A95-D007-76731D1697E8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1" creationId="{61BD92E7-BF00-E585-D544-6C38DC836868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2" creationId="{39BD2178-669A-2114-8D0E-6C8841402CD6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3" creationId="{BAF050E1-C627-3877-7612-9B1FBBF7CF51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4" creationId="{ECD025B2-C07B-B600-AC3A-A7F722338030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5" creationId="{6D9777A7-4815-35CB-6853-4FD5B339FDB7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6" creationId="{66FDE909-D5DE-753D-4612-EAB90AE15CBE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7" creationId="{ADA9D657-ACC5-4C56-2A46-D7B6DA99F4AA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8" creationId="{D31B634E-68BB-4EBD-1150-DCC4D04AE5DD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39" creationId="{2B405251-1132-85B4-47E8-F6A45CFDA581}"/>
          </ac:spMkLst>
        </pc:spChg>
        <pc:spChg chg="mod">
          <ac:chgData name="Wu, Jun" userId="14dfc53e-eb89-4a9e-b8d8-7d198fff2519" providerId="ADAL" clId="{F26A3D5A-7092-6842-B4AB-ED3F055FFCF0}" dt="2025-01-31T15:49:34.832" v="968"/>
          <ac:spMkLst>
            <pc:docMk/>
            <pc:sldMk cId="479418319" sldId="335"/>
            <ac:spMk id="40" creationId="{B31916AF-B21F-679A-7AF3-34FA975D7374}"/>
          </ac:spMkLst>
        </pc:spChg>
        <pc:spChg chg="add mod">
          <ac:chgData name="Wu, Jun" userId="14dfc53e-eb89-4a9e-b8d8-7d198fff2519" providerId="ADAL" clId="{F26A3D5A-7092-6842-B4AB-ED3F055FFCF0}" dt="2025-01-31T15:51:39.424" v="1015" actId="1076"/>
          <ac:spMkLst>
            <pc:docMk/>
            <pc:sldMk cId="479418319" sldId="335"/>
            <ac:spMk id="41" creationId="{DD22C874-7139-2157-29FA-E61348DA9C08}"/>
          </ac:spMkLst>
        </pc:spChg>
        <pc:spChg chg="add mod">
          <ac:chgData name="Wu, Jun" userId="14dfc53e-eb89-4a9e-b8d8-7d198fff2519" providerId="ADAL" clId="{F26A3D5A-7092-6842-B4AB-ED3F055FFCF0}" dt="2025-01-31T15:51:39.424" v="1015" actId="1076"/>
          <ac:spMkLst>
            <pc:docMk/>
            <pc:sldMk cId="479418319" sldId="335"/>
            <ac:spMk id="43" creationId="{65DCCB66-AC87-8360-4015-277205117F47}"/>
          </ac:spMkLst>
        </pc:spChg>
        <pc:spChg chg="add mod">
          <ac:chgData name="Wu, Jun" userId="14dfc53e-eb89-4a9e-b8d8-7d198fff2519" providerId="ADAL" clId="{F26A3D5A-7092-6842-B4AB-ED3F055FFCF0}" dt="2025-01-31T15:51:39.424" v="1015" actId="1076"/>
          <ac:spMkLst>
            <pc:docMk/>
            <pc:sldMk cId="479418319" sldId="335"/>
            <ac:spMk id="44" creationId="{7421194A-A519-BC1E-90C8-B4B86F4C9BAF}"/>
          </ac:spMkLst>
        </pc:spChg>
        <pc:grpChg chg="add mod">
          <ac:chgData name="Wu, Jun" userId="14dfc53e-eb89-4a9e-b8d8-7d198fff2519" providerId="ADAL" clId="{F26A3D5A-7092-6842-B4AB-ED3F055FFCF0}" dt="2025-01-31T15:51:45.926" v="1043" actId="1036"/>
          <ac:grpSpMkLst>
            <pc:docMk/>
            <pc:sldMk cId="479418319" sldId="335"/>
            <ac:grpSpMk id="5" creationId="{BB838869-8ED8-B412-1A9A-7925B6F55ED1}"/>
          </ac:grpSpMkLst>
        </pc:grp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0" creationId="{9F974EB1-5021-7DAE-808E-0CB590CA22DF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1" creationId="{EDD4CA6D-7B5D-5871-F51A-56824FF6DA24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4" creationId="{780E5B57-77A8-6D6F-9B97-CE9EF64C5FA9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5" creationId="{EA863B02-AA36-49E1-EC06-B8F801027967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6" creationId="{9BB36DDD-DD40-16EE-DB7D-31902F331971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18" creationId="{A83C1FF3-6BF1-5B73-8F2C-439C758742C8}"/>
          </ac:cxnSpMkLst>
        </pc:cxnChg>
        <pc:cxnChg chg="mod">
          <ac:chgData name="Wu, Jun" userId="14dfc53e-eb89-4a9e-b8d8-7d198fff2519" providerId="ADAL" clId="{F26A3D5A-7092-6842-B4AB-ED3F055FFCF0}" dt="2025-01-31T15:49:34.832" v="968"/>
          <ac:cxnSpMkLst>
            <pc:docMk/>
            <pc:sldMk cId="479418319" sldId="335"/>
            <ac:cxnSpMk id="20" creationId="{710B3D2B-2F17-9FA4-167A-302530BD19DE}"/>
          </ac:cxnSpMkLst>
        </pc:cxnChg>
        <pc:cxnChg chg="add mod">
          <ac:chgData name="Wu, Jun" userId="14dfc53e-eb89-4a9e-b8d8-7d198fff2519" providerId="ADAL" clId="{F26A3D5A-7092-6842-B4AB-ED3F055FFCF0}" dt="2025-01-31T15:51:39.424" v="1015" actId="1076"/>
          <ac:cxnSpMkLst>
            <pc:docMk/>
            <pc:sldMk cId="479418319" sldId="335"/>
            <ac:cxnSpMk id="42" creationId="{1B38FCD6-BB77-D7DE-723A-A71081EAF1C5}"/>
          </ac:cxnSpMkLst>
        </pc:cxnChg>
        <pc:cxnChg chg="add mod">
          <ac:chgData name="Wu, Jun" userId="14dfc53e-eb89-4a9e-b8d8-7d198fff2519" providerId="ADAL" clId="{F26A3D5A-7092-6842-B4AB-ED3F055FFCF0}" dt="2025-01-31T15:51:39.424" v="1015" actId="1076"/>
          <ac:cxnSpMkLst>
            <pc:docMk/>
            <pc:sldMk cId="479418319" sldId="335"/>
            <ac:cxnSpMk id="45" creationId="{7BD2858A-4642-CB6A-F1AC-38C9FA8DB443}"/>
          </ac:cxnSpMkLst>
        </pc:cxnChg>
      </pc:sldChg>
      <pc:sldChg chg="del">
        <pc:chgData name="Wu, Jun" userId="14dfc53e-eb89-4a9e-b8d8-7d198fff2519" providerId="ADAL" clId="{F26A3D5A-7092-6842-B4AB-ED3F055FFCF0}" dt="2025-01-31T15:07:54.504" v="36" actId="2696"/>
        <pc:sldMkLst>
          <pc:docMk/>
          <pc:sldMk cId="2596326662" sldId="335"/>
        </pc:sldMkLst>
      </pc:sldChg>
      <pc:sldChg chg="addSp modSp new mod">
        <pc:chgData name="Wu, Jun" userId="14dfc53e-eb89-4a9e-b8d8-7d198fff2519" providerId="ADAL" clId="{F26A3D5A-7092-6842-B4AB-ED3F055FFCF0}" dt="2025-01-31T15:55:54.698" v="1097" actId="1076"/>
        <pc:sldMkLst>
          <pc:docMk/>
          <pc:sldMk cId="1167684827" sldId="336"/>
        </pc:sldMkLst>
        <pc:spChg chg="mod">
          <ac:chgData name="Wu, Jun" userId="14dfc53e-eb89-4a9e-b8d8-7d198fff2519" providerId="ADAL" clId="{F26A3D5A-7092-6842-B4AB-ED3F055FFCF0}" dt="2025-01-31T15:53:35.045" v="1045"/>
          <ac:spMkLst>
            <pc:docMk/>
            <pc:sldMk cId="1167684827" sldId="336"/>
            <ac:spMk id="2" creationId="{FB3D3EBC-7A55-A6B2-5501-6F83B947FC94}"/>
          </ac:spMkLst>
        </pc:spChg>
        <pc:spChg chg="mod">
          <ac:chgData name="Wu, Jun" userId="14dfc53e-eb89-4a9e-b8d8-7d198fff2519" providerId="ADAL" clId="{F26A3D5A-7092-6842-B4AB-ED3F055FFCF0}" dt="2025-01-31T15:54:01.293" v="1049"/>
          <ac:spMkLst>
            <pc:docMk/>
            <pc:sldMk cId="1167684827" sldId="336"/>
            <ac:spMk id="3" creationId="{7232D922-35F1-672D-CC4F-F3143855773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" creationId="{27CEAF43-677E-61F2-CAFF-2181246D1FE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" creationId="{580335CE-7644-B7D8-AB8A-416EAB40B24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" creationId="{A8B0D705-9962-33CA-0E6F-C78A95C59B4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" creationId="{D59D1062-96D7-1A95-0239-C2F811FE8BF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" creationId="{87358C38-DF06-9351-D6BD-138137F55BE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" creationId="{88527922-A834-EADF-0A48-12AD71D3B5B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" creationId="{E1F839D9-E03D-8041-663F-40F144DF801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" creationId="{18D326E5-8137-7F9D-19F6-24E8E4A938A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5" creationId="{63C695FA-150B-7CDE-BAEA-E5A78324129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6" creationId="{48A27B4A-28F2-580C-7798-4DA88C78C9D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7" creationId="{57D86C52-4B45-323A-5677-6CA1750BA0D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8" creationId="{9AD6A310-EE80-E7B0-3445-D4D541F0EE2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9" creationId="{3F7BFB39-99E2-4312-7083-4525772FC0B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0" creationId="{CF558675-8095-19F1-3460-FE672CEC367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1" creationId="{B78086C6-7A9A-1C3A-F48D-73B3A758430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2" creationId="{9A8FFD3F-2B55-B1E9-65E7-D17A27E4FB8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3" creationId="{1BD8428D-CB64-930A-992F-4E597B7EEB0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4" creationId="{4834DF55-B3EC-4F9F-EBCB-1D9A4973CBC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5" creationId="{FB01B31D-5C6F-9DD2-8E4F-E8737E4B69F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6" creationId="{9DCB20AA-65A9-0D26-B753-B20FF1A4BDA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7" creationId="{83D8F19A-58E3-16C1-55A8-33BF977B1EB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8" creationId="{F47A4252-117A-0006-D7C5-AFE32D33F3E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29" creationId="{F9BAED3C-D70E-9DC6-E3FA-3562AB5DFDC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0" creationId="{8AB0F956-545E-9CB2-E1A9-4A29EBD89E6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1" creationId="{0FD3D902-0E46-5AF6-8F63-FA8B1C9A19D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2" creationId="{00AC847F-E614-CFB2-444C-2E2A5164775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3" creationId="{F53D1161-6A91-4F1B-9929-10F8E5E93F0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4" creationId="{8A8A741D-474D-D656-FECB-F65550612BC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5" creationId="{914BF33D-589C-835B-F3BA-CE103E24D03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6" creationId="{8EF7F87A-AB3E-6F3A-3A5B-D49F58DB4A57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7" creationId="{1D1E3CD8-3B89-CD4E-1D99-26C0A89FD51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8" creationId="{A482D3AF-25BF-1B33-4F25-84DF7162FD3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39" creationId="{4AF8CA1E-A8EB-B03E-8B87-1265D3041987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0" creationId="{9C7A5FDD-14AE-9C36-9793-6D911D3C5AD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1" creationId="{FC6CA6DB-C57F-96AA-9086-BAB0828CA53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2" creationId="{FF81351B-61B7-CE84-204C-68D8DC138B5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3" creationId="{B338B4F6-B90A-A857-41B2-2E92D005BDC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4" creationId="{BF1FEAF7-8231-BF13-3FA6-9B6CA1BF948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5" creationId="{CB71E613-AC3C-6FB8-315F-156D8ECA50F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6" creationId="{CA7A1AFA-0B09-F9C9-7F40-BCBB08C837D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7" creationId="{BACA10DF-BC7B-1A95-97A2-0F9190E42AC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8" creationId="{73E991BC-A3D7-1F49-DED9-DD191F05307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49" creationId="{AF814F07-A138-3EFB-E2E3-90570203312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0" creationId="{FAC7B52D-0EED-92D4-9965-F5A10B53678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1" creationId="{9BE206DF-2E96-A496-814E-9B50B1F3CE8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2" creationId="{73244445-1AA5-0575-7FD0-2E87630883E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3" creationId="{D0FF3B8B-8B23-9D93-6C2F-08FCE398FB6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4" creationId="{D8B0E1F1-B10E-6523-19E0-F0205DBECEC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5" creationId="{5A985309-6EEC-4510-EEEA-A2BBC715397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6" creationId="{435EE53D-9EB9-62A9-0BA0-1B5143264EE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7" creationId="{4EF98A00-F5E3-3F0A-56C8-DD46239659A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8" creationId="{D8633E2F-A992-BED0-FD55-522A7497C35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59" creationId="{452CDAB8-8015-D82B-DAFD-62F721EDE6F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0" creationId="{2A955530-6241-D1D2-0A4C-862D2CBD902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1" creationId="{AF8CD6C0-AD3E-0BFD-4848-93847836D7D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2" creationId="{7F119B22-EE9B-2FF2-C53E-72FCD3B0B1D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3" creationId="{3DB8740A-2A34-21CA-7299-76D3B0ADAB2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4" creationId="{97C9F365-A730-4748-5774-37D8E2625597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5" creationId="{CCAB50D5-17BA-355F-8D22-417D74CF8EE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6" creationId="{14920191-42D3-E0F1-7240-E14082B21D5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7" creationId="{B5F6DF7D-FA90-5495-F379-051E0E06B36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8" creationId="{96F68936-2882-C471-ECE5-8508CB92E9C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69" creationId="{E84B8307-7ADC-54CE-85FF-380133221FE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0" creationId="{047B708D-3E52-2806-9999-F38DD1B8362D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3" creationId="{32838D4B-DA03-6F01-12C7-8FF1707B234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4" creationId="{ED1BF288-DCC1-3BE3-EABF-EAB1D168AEF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5" creationId="{158BEA90-A72E-CFC6-1AB0-2D985097E33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6" creationId="{EF3AE673-5BA1-1397-DE6B-F0010FA14A2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7" creationId="{32910763-C34E-20E1-B43E-70ADACDBF42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8" creationId="{0A0EC6BE-726A-0652-0A65-B4931626F4E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79" creationId="{BA2CC3CA-9B83-E3F9-A405-6FF998D13CF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0" creationId="{C629800D-B930-C3DD-06B4-173FDD2B25F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1" creationId="{A9B9F1DA-E821-BDEB-CBE0-3DF1552F511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2" creationId="{443D2E2E-ABC0-CFD8-7AE6-53B9F45D094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3" creationId="{E0E26A5B-CF16-DD6F-9AD2-741C1D6F1A2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4" creationId="{6756420D-D224-4A11-19AE-108D5D98919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5" creationId="{4255FD7A-FD2B-BBBF-57BD-A1521230A74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6" creationId="{5EF603AB-232B-4139-4DEC-1B6677D70DE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7" creationId="{C62000E8-DAF1-426D-153A-CA6FC00A027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8" creationId="{FC91CF05-13BB-56B7-93CD-9914B0812B11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89" creationId="{E475983A-36E6-45D9-6599-DEFDDA2BFBC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0" creationId="{6E816E29-3847-F9FB-289A-02CA8DD108C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1" creationId="{54A21904-BAC5-219C-62DC-FAA40E0136B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2" creationId="{3B9E1B72-D93D-1748-64E4-C8D4F620720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3" creationId="{01BCEEF0-6AE8-6A02-47B6-6F107748423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4" creationId="{EBBFBA6F-EFAE-390F-6691-B5CA29A108B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5" creationId="{9D7DB685-1067-A717-5BCF-63C6F54A9C0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6" creationId="{6FA42422-6610-E384-C4C5-CAD43BFFD44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7" creationId="{FFF42329-6BF1-264B-6EA1-0230C74D984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8" creationId="{10322D20-B141-0E81-1724-11AACD28316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99" creationId="{30B44B31-BE99-2236-2423-9D47FD7BF45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0" creationId="{683788D9-9B95-0475-DB69-FD3D3251392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1" creationId="{284633A0-8B72-C1E8-9B02-D4C4FDBC007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2" creationId="{511B0D36-729F-782E-FCF0-02521E887F9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3" creationId="{010E3C5F-2BA1-9C94-7CFF-6D455F26B17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4" creationId="{B6928915-98A9-3567-681F-809E08E09AD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5" creationId="{81A887CF-3D72-CF3B-FFA9-2C3E450D83F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6" creationId="{BF6911D4-22B7-BCBB-124E-7193DB60EDC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7" creationId="{5717EFF4-6FA5-C5E0-F4E2-90482FBD621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8" creationId="{310F9C3B-6653-8FD5-7586-3320820F194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09" creationId="{78BC5937-CF3C-A82B-E4FB-BB08914EF61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0" creationId="{50B83F33-FE9D-A2EF-0945-2764065EADC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1" creationId="{0428C219-9790-4FDB-B89A-D86C22A93D6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2" creationId="{7DCE0425-0ACB-85A1-85FB-791631C2104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3" creationId="{8FE3DE13-508C-5E5F-E016-F6FC4451E79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4" creationId="{060333F3-A11B-71FB-C6E7-937A90CBEAE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5" creationId="{783F016B-E20E-CD68-A2EB-B1187C19E9B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6" creationId="{1E3306CA-4BF5-9662-C99D-94180D7B816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7" creationId="{0BC2FD64-3D1F-6B06-70C8-7139990631C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8" creationId="{D60D100F-6239-B50F-04A5-35EB345EE0C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19" creationId="{050130D9-5D7C-799A-2753-DBD9414CE36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0" creationId="{4029F0E8-DD13-16CD-06E1-92BDEAF9260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1" creationId="{68C4EDFD-BCF4-9EF2-BAF1-32E878FF5BF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2" creationId="{B967A509-B1C8-4AAB-52AA-2594AC0DBF8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3" creationId="{5BF6B038-6891-2E40-15D0-BAF00DE5A03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4" creationId="{408BE46E-629A-1B93-265B-012CCB5A43F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5" creationId="{87DC6ABA-0C3D-4ED3-102C-0BDF4D4F014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6" creationId="{2B026797-986F-46A6-530B-6324398B2A3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7" creationId="{846D7372-426A-2997-1571-5C0B2AD579E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8" creationId="{44A4192D-51E2-9DF9-10EC-9F664676692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29" creationId="{EA41F4BF-F87F-2E80-D4B3-EA2674B603E8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0" creationId="{5B453281-0FB1-B892-EC99-8890592DD56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1" creationId="{9D1E2FE4-52BC-77A1-9DE2-D77775801EF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2" creationId="{A07E7838-D2D0-F23F-30C2-C44AB645F41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3" creationId="{00B10743-643F-FEB1-4C77-3093CFB201E0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4" creationId="{FF02FFE8-719B-4F35-8CDF-691D2A3C78F2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5" creationId="{F7771F6A-A5AB-FC31-E064-25E31120220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6" creationId="{E185FC7F-77E2-8C79-E1A5-305F5A48FDBA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7" creationId="{877D5A87-BD26-9983-CDA3-5720CA7AA87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8" creationId="{E8E48B55-9816-503C-7A68-33F85064F4B3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39" creationId="{8C5720E0-6C2B-AD14-FA70-1226F89BA66E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0" creationId="{9012C19C-F442-7EA1-D474-A8468228157B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1" creationId="{9FBFBD40-E9BE-D28D-FC42-01D5F211E0E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2" creationId="{D2B1B801-0732-5F28-450A-1972C3559924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3" creationId="{ACA0BC97-E444-C647-4FF2-4163C6B0067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4" creationId="{9E3C7169-935C-FE6E-E29C-DF1F3553D105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5" creationId="{E5F3865C-4BFD-C5C9-DD77-A6EBA9793F0F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6" creationId="{37E56972-6D49-7E36-057B-B941E48BEE69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7" creationId="{3825A350-48C7-B95C-9B30-0BCE58CDB126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8" creationId="{3A6D488B-E78E-1F70-A165-43AEF36E992C}"/>
          </ac:spMkLst>
        </pc:spChg>
        <pc:spChg chg="mod">
          <ac:chgData name="Wu, Jun" userId="14dfc53e-eb89-4a9e-b8d8-7d198fff2519" providerId="ADAL" clId="{F26A3D5A-7092-6842-B4AB-ED3F055FFCF0}" dt="2025-01-31T15:54:19.704" v="1050"/>
          <ac:spMkLst>
            <pc:docMk/>
            <pc:sldMk cId="1167684827" sldId="336"/>
            <ac:spMk id="149" creationId="{9D0814AF-899D-B6E9-060A-CC9A74F3BCB5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1" creationId="{3240452F-F6EC-67DD-8152-6D41D9367E1A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2" creationId="{D07F796C-F74F-E9AB-339C-38BAFDC93FD8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3" creationId="{6142D1FE-2A56-7FFA-DFB4-E658E2986451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4" creationId="{F86DFD91-98BF-5B55-2140-A7F922CECD9A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7" creationId="{2EA5DD97-8EE8-93E8-FAD4-CFD9D221C0C9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58" creationId="{8030CB82-8629-24F9-10BA-AB99EEDDEE85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2" creationId="{7629A039-BC9A-435E-A4F1-35EDFBC1AC6D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4" creationId="{0C9AE016-B445-9759-0E61-0E29DABAD25B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6" creationId="{8F3BE70D-E0C2-5EA9-B08C-F12E32FD4EC2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7" creationId="{CC1E1A34-37B4-2252-88C8-E3357F7B3D98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8" creationId="{702C4F58-BAD9-2DF9-D4CB-1D770A5DB7B2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69" creationId="{0C22DB6F-58E9-7CE8-C019-9B44A4D0DB66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0" creationId="{8B47FF4A-7537-AF5D-DE05-EBF535B6266E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1" creationId="{41CF04F4-55D9-5A61-A348-D2E75B2D4AA2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2" creationId="{2F23894B-468E-440A-6BDB-396ED310B68A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3" creationId="{C56DAD99-7377-E7A8-BCC2-835427891008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4" creationId="{560B8B1A-5830-518C-BD08-F7029BBE3562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5" creationId="{6B455164-55A8-27F6-E892-C90099080C61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6" creationId="{0DD8B678-FB06-478B-28F2-5C2195445D86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7" creationId="{B79C374E-E946-7F78-16D7-F1986F5E5FCB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8" creationId="{E21655BF-40C4-2E5C-C601-73A258DD8D33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79" creationId="{A489DD5F-F889-6B97-A191-06D3EB45FE99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0" creationId="{0A8E6CC7-DD5D-10F8-0401-A3826775E709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1" creationId="{0162665D-F6B5-D68D-CF52-76F065DF7A56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2" creationId="{CCF7EC4B-2BB9-72D0-5E6C-1E28B57ECCC6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3" creationId="{E475CC4F-9463-E72B-873E-32DFD17ED136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4" creationId="{E138427F-B68D-EDFF-46A0-93FCDFA00EC3}"/>
          </ac:spMkLst>
        </pc:spChg>
        <pc:spChg chg="mod">
          <ac:chgData name="Wu, Jun" userId="14dfc53e-eb89-4a9e-b8d8-7d198fff2519" providerId="ADAL" clId="{F26A3D5A-7092-6842-B4AB-ED3F055FFCF0}" dt="2025-01-31T15:54:54.651" v="1052"/>
          <ac:spMkLst>
            <pc:docMk/>
            <pc:sldMk cId="1167684827" sldId="336"/>
            <ac:spMk id="185" creationId="{0399A504-C3B1-C22E-98AD-5B2B8F4331D2}"/>
          </ac:spMkLst>
        </pc:spChg>
        <pc:spChg chg="add mod">
          <ac:chgData name="Wu, Jun" userId="14dfc53e-eb89-4a9e-b8d8-7d198fff2519" providerId="ADAL" clId="{F26A3D5A-7092-6842-B4AB-ED3F055FFCF0}" dt="2025-01-31T15:55:54.698" v="1097" actId="1076"/>
          <ac:spMkLst>
            <pc:docMk/>
            <pc:sldMk cId="1167684827" sldId="336"/>
            <ac:spMk id="189" creationId="{5C715107-2A9B-DA91-FD54-0F705901E833}"/>
          </ac:spMkLst>
        </pc:spChg>
        <pc:grpChg chg="add mod">
          <ac:chgData name="Wu, Jun" userId="14dfc53e-eb89-4a9e-b8d8-7d198fff2519" providerId="ADAL" clId="{F26A3D5A-7092-6842-B4AB-ED3F055FFCF0}" dt="2025-01-31T15:55:06.548" v="1055" actId="1076"/>
          <ac:grpSpMkLst>
            <pc:docMk/>
            <pc:sldMk cId="1167684827" sldId="336"/>
            <ac:grpSpMk id="5" creationId="{08621A3C-7DEC-6211-7A17-476AE40A08D9}"/>
          </ac:grpSpMkLst>
        </pc:grpChg>
        <pc:grpChg chg="mod">
          <ac:chgData name="Wu, Jun" userId="14dfc53e-eb89-4a9e-b8d8-7d198fff2519" providerId="ADAL" clId="{F26A3D5A-7092-6842-B4AB-ED3F055FFCF0}" dt="2025-01-31T15:54:19.704" v="1050"/>
          <ac:grpSpMkLst>
            <pc:docMk/>
            <pc:sldMk cId="1167684827" sldId="336"/>
            <ac:grpSpMk id="6" creationId="{3130A73F-1F75-E761-4664-1CBC98B36EF6}"/>
          </ac:grpSpMkLst>
        </pc:grpChg>
        <pc:grpChg chg="add mod">
          <ac:chgData name="Wu, Jun" userId="14dfc53e-eb89-4a9e-b8d8-7d198fff2519" providerId="ADAL" clId="{F26A3D5A-7092-6842-B4AB-ED3F055FFCF0}" dt="2025-01-31T15:54:58.034" v="1054" actId="1076"/>
          <ac:grpSpMkLst>
            <pc:docMk/>
            <pc:sldMk cId="1167684827" sldId="336"/>
            <ac:grpSpMk id="150" creationId="{8CC3B87C-B2D6-B0A2-8AE8-848674288A17}"/>
          </ac:grpSpMkLst>
        </pc:grpChg>
        <pc:picChg chg="mod">
          <ac:chgData name="Wu, Jun" userId="14dfc53e-eb89-4a9e-b8d8-7d198fff2519" providerId="ADAL" clId="{F26A3D5A-7092-6842-B4AB-ED3F055FFCF0}" dt="2025-01-31T15:54:19.704" v="1050"/>
          <ac:picMkLst>
            <pc:docMk/>
            <pc:sldMk cId="1167684827" sldId="336"/>
            <ac:picMk id="71" creationId="{C10765C0-1484-4E3A-B229-B4070387FC35}"/>
          </ac:picMkLst>
        </pc:picChg>
        <pc:picChg chg="mod">
          <ac:chgData name="Wu, Jun" userId="14dfc53e-eb89-4a9e-b8d8-7d198fff2519" providerId="ADAL" clId="{F26A3D5A-7092-6842-B4AB-ED3F055FFCF0}" dt="2025-01-31T15:54:19.704" v="1050"/>
          <ac:picMkLst>
            <pc:docMk/>
            <pc:sldMk cId="1167684827" sldId="336"/>
            <ac:picMk id="72" creationId="{431A4B6B-9399-68C0-6E2F-FE2C6DCF8FE1}"/>
          </ac:picMkLst>
        </pc:pic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55" creationId="{D5954AE1-1E51-4F2A-6829-335EACF48A97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56" creationId="{F2C65564-D7E8-931C-5FDE-47D952075265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59" creationId="{ED8F1210-0BE6-F889-DADF-B79C352ACB16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60" creationId="{F8EDB0AF-BDB9-9E08-C7FD-CDA790FAC00B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61" creationId="{615CB614-E781-464B-C040-52E468671EBA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63" creationId="{BD7C6B5A-9EB9-668B-3B50-2195A4A2B14D}"/>
          </ac:cxnSpMkLst>
        </pc:cxnChg>
        <pc:cxnChg chg="mod">
          <ac:chgData name="Wu, Jun" userId="14dfc53e-eb89-4a9e-b8d8-7d198fff2519" providerId="ADAL" clId="{F26A3D5A-7092-6842-B4AB-ED3F055FFCF0}" dt="2025-01-31T15:54:54.651" v="1052"/>
          <ac:cxnSpMkLst>
            <pc:docMk/>
            <pc:sldMk cId="1167684827" sldId="336"/>
            <ac:cxnSpMk id="165" creationId="{7F0B6AFF-4FCF-9C3D-8F33-80C6C8B1296A}"/>
          </ac:cxnSpMkLst>
        </pc:cxnChg>
        <pc:cxnChg chg="add mod">
          <ac:chgData name="Wu, Jun" userId="14dfc53e-eb89-4a9e-b8d8-7d198fff2519" providerId="ADAL" clId="{F26A3D5A-7092-6842-B4AB-ED3F055FFCF0}" dt="2025-01-31T15:55:29.233" v="1058" actId="14100"/>
          <ac:cxnSpMkLst>
            <pc:docMk/>
            <pc:sldMk cId="1167684827" sldId="336"/>
            <ac:cxnSpMk id="186" creationId="{8693A2E3-C1B6-D455-B490-D6D460445B7B}"/>
          </ac:cxnSpMkLst>
        </pc:cxnChg>
      </pc:sldChg>
      <pc:sldChg chg="del">
        <pc:chgData name="Wu, Jun" userId="14dfc53e-eb89-4a9e-b8d8-7d198fff2519" providerId="ADAL" clId="{F26A3D5A-7092-6842-B4AB-ED3F055FFCF0}" dt="2025-01-31T15:07:54.513" v="40" actId="2696"/>
        <pc:sldMkLst>
          <pc:docMk/>
          <pc:sldMk cId="3430068457" sldId="336"/>
        </pc:sldMkLst>
      </pc:sldChg>
      <pc:sldChg chg="del">
        <pc:chgData name="Wu, Jun" userId="14dfc53e-eb89-4a9e-b8d8-7d198fff2519" providerId="ADAL" clId="{F26A3D5A-7092-6842-B4AB-ED3F055FFCF0}" dt="2025-01-31T15:07:54.509" v="38" actId="2696"/>
        <pc:sldMkLst>
          <pc:docMk/>
          <pc:sldMk cId="1321599245" sldId="337"/>
        </pc:sldMkLst>
      </pc:sldChg>
      <pc:sldChg chg="addSp delSp modSp new mod">
        <pc:chgData name="Wu, Jun" userId="14dfc53e-eb89-4a9e-b8d8-7d198fff2519" providerId="ADAL" clId="{F26A3D5A-7092-6842-B4AB-ED3F055FFCF0}" dt="2025-01-31T17:15:47.227" v="1267" actId="1076"/>
        <pc:sldMkLst>
          <pc:docMk/>
          <pc:sldMk cId="2115017378" sldId="337"/>
        </pc:sldMkLst>
        <pc:spChg chg="mod">
          <ac:chgData name="Wu, Jun" userId="14dfc53e-eb89-4a9e-b8d8-7d198fff2519" providerId="ADAL" clId="{F26A3D5A-7092-6842-B4AB-ED3F055FFCF0}" dt="2025-01-31T17:11:39.020" v="1138" actId="20577"/>
          <ac:spMkLst>
            <pc:docMk/>
            <pc:sldMk cId="2115017378" sldId="337"/>
            <ac:spMk id="2" creationId="{FD7AF047-53E7-75D0-3EF6-25539DFF5D42}"/>
          </ac:spMkLst>
        </pc:spChg>
        <pc:spChg chg="mod">
          <ac:chgData name="Wu, Jun" userId="14dfc53e-eb89-4a9e-b8d8-7d198fff2519" providerId="ADAL" clId="{F26A3D5A-7092-6842-B4AB-ED3F055FFCF0}" dt="2025-01-31T17:13:33.839" v="1238" actId="20577"/>
          <ac:spMkLst>
            <pc:docMk/>
            <pc:sldMk cId="2115017378" sldId="337"/>
            <ac:spMk id="3" creationId="{7BD6B32B-A24B-4D84-6DC3-026E377E532D}"/>
          </ac:spMkLst>
        </pc:spChg>
        <pc:spChg chg="add mod">
          <ac:chgData name="Wu, Jun" userId="14dfc53e-eb89-4a9e-b8d8-7d198fff2519" providerId="ADAL" clId="{F26A3D5A-7092-6842-B4AB-ED3F055FFCF0}" dt="2025-01-31T17:14:49.949" v="1257" actId="255"/>
          <ac:spMkLst>
            <pc:docMk/>
            <pc:sldMk cId="2115017378" sldId="337"/>
            <ac:spMk id="5" creationId="{9EBDF02F-73A7-171C-765C-7BCAE9268296}"/>
          </ac:spMkLst>
        </pc:spChg>
        <pc:spChg chg="add del mod">
          <ac:chgData name="Wu, Jun" userId="14dfc53e-eb89-4a9e-b8d8-7d198fff2519" providerId="ADAL" clId="{F26A3D5A-7092-6842-B4AB-ED3F055FFCF0}" dt="2025-01-31T17:14:05.111" v="1250" actId="478"/>
          <ac:spMkLst>
            <pc:docMk/>
            <pc:sldMk cId="2115017378" sldId="337"/>
            <ac:spMk id="6" creationId="{93AEA2CC-7440-740C-A67D-4D73D8944D89}"/>
          </ac:spMkLst>
        </pc:spChg>
        <pc:spChg chg="add mod">
          <ac:chgData name="Wu, Jun" userId="14dfc53e-eb89-4a9e-b8d8-7d198fff2519" providerId="ADAL" clId="{F26A3D5A-7092-6842-B4AB-ED3F055FFCF0}" dt="2025-01-31T17:14:54.245" v="1258" actId="1076"/>
          <ac:spMkLst>
            <pc:docMk/>
            <pc:sldMk cId="2115017378" sldId="337"/>
            <ac:spMk id="8" creationId="{41CEFB56-7A28-8BC2-BC8A-A9269598D52D}"/>
          </ac:spMkLst>
        </pc:spChg>
        <pc:spChg chg="add mod">
          <ac:chgData name="Wu, Jun" userId="14dfc53e-eb89-4a9e-b8d8-7d198fff2519" providerId="ADAL" clId="{F26A3D5A-7092-6842-B4AB-ED3F055FFCF0}" dt="2025-01-31T17:15:47.227" v="1267" actId="1076"/>
          <ac:spMkLst>
            <pc:docMk/>
            <pc:sldMk cId="2115017378" sldId="337"/>
            <ac:spMk id="10" creationId="{E1BDD013-E5A1-88E9-7B86-B392C1962D78}"/>
          </ac:spMkLst>
        </pc:spChg>
      </pc:sldChg>
      <pc:sldChg chg="del">
        <pc:chgData name="Wu, Jun" userId="14dfc53e-eb89-4a9e-b8d8-7d198fff2519" providerId="ADAL" clId="{F26A3D5A-7092-6842-B4AB-ED3F055FFCF0}" dt="2025-01-31T15:07:54.515" v="43" actId="2696"/>
        <pc:sldMkLst>
          <pc:docMk/>
          <pc:sldMk cId="139087516" sldId="338"/>
        </pc:sldMkLst>
      </pc:sldChg>
      <pc:sldChg chg="addSp modSp add mod">
        <pc:chgData name="Wu, Jun" userId="14dfc53e-eb89-4a9e-b8d8-7d198fff2519" providerId="ADAL" clId="{F26A3D5A-7092-6842-B4AB-ED3F055FFCF0}" dt="2025-01-31T17:18:23.423" v="1401" actId="1076"/>
        <pc:sldMkLst>
          <pc:docMk/>
          <pc:sldMk cId="3868548131" sldId="338"/>
        </pc:sldMkLst>
        <pc:spChg chg="mod">
          <ac:chgData name="Wu, Jun" userId="14dfc53e-eb89-4a9e-b8d8-7d198fff2519" providerId="ADAL" clId="{F26A3D5A-7092-6842-B4AB-ED3F055FFCF0}" dt="2025-01-31T17:17:58.861" v="1376" actId="20577"/>
          <ac:spMkLst>
            <pc:docMk/>
            <pc:sldMk cId="3868548131" sldId="338"/>
            <ac:spMk id="3" creationId="{C338BB57-B611-48F9-55A5-F90AC11BE837}"/>
          </ac:spMkLst>
        </pc:spChg>
        <pc:spChg chg="mod">
          <ac:chgData name="Wu, Jun" userId="14dfc53e-eb89-4a9e-b8d8-7d198fff2519" providerId="ADAL" clId="{F26A3D5A-7092-6842-B4AB-ED3F055FFCF0}" dt="2025-01-31T17:18:02.393" v="1383" actId="1035"/>
          <ac:spMkLst>
            <pc:docMk/>
            <pc:sldMk cId="3868548131" sldId="338"/>
            <ac:spMk id="5" creationId="{CAB2A0AB-36C2-2B6E-4404-4C6B8AC1DACF}"/>
          </ac:spMkLst>
        </pc:spChg>
        <pc:spChg chg="add mod">
          <ac:chgData name="Wu, Jun" userId="14dfc53e-eb89-4a9e-b8d8-7d198fff2519" providerId="ADAL" clId="{F26A3D5A-7092-6842-B4AB-ED3F055FFCF0}" dt="2025-01-31T17:18:06.131" v="1393" actId="1035"/>
          <ac:spMkLst>
            <pc:docMk/>
            <pc:sldMk cId="3868548131" sldId="338"/>
            <ac:spMk id="6" creationId="{1DB26EBD-352E-9BBE-73C2-2B38812E7A62}"/>
          </ac:spMkLst>
        </pc:spChg>
        <pc:spChg chg="add mod">
          <ac:chgData name="Wu, Jun" userId="14dfc53e-eb89-4a9e-b8d8-7d198fff2519" providerId="ADAL" clId="{F26A3D5A-7092-6842-B4AB-ED3F055FFCF0}" dt="2025-01-31T17:18:23.423" v="1401" actId="1076"/>
          <ac:spMkLst>
            <pc:docMk/>
            <pc:sldMk cId="3868548131" sldId="338"/>
            <ac:spMk id="7" creationId="{47C604D4-9F3C-30AC-EF50-2978A6BA726B}"/>
          </ac:spMkLst>
        </pc:spChg>
        <pc:spChg chg="mod">
          <ac:chgData name="Wu, Jun" userId="14dfc53e-eb89-4a9e-b8d8-7d198fff2519" providerId="ADAL" clId="{F26A3D5A-7092-6842-B4AB-ED3F055FFCF0}" dt="2025-01-31T17:18:06.131" v="1393" actId="1035"/>
          <ac:spMkLst>
            <pc:docMk/>
            <pc:sldMk cId="3868548131" sldId="338"/>
            <ac:spMk id="8" creationId="{9E3CC537-49E4-F361-9B00-9D61C5E64C7F}"/>
          </ac:spMkLst>
        </pc:spChg>
        <pc:spChg chg="mod">
          <ac:chgData name="Wu, Jun" userId="14dfc53e-eb89-4a9e-b8d8-7d198fff2519" providerId="ADAL" clId="{F26A3D5A-7092-6842-B4AB-ED3F055FFCF0}" dt="2025-01-31T17:18:06.131" v="1393" actId="1035"/>
          <ac:spMkLst>
            <pc:docMk/>
            <pc:sldMk cId="3868548131" sldId="338"/>
            <ac:spMk id="10" creationId="{D0EB9FD3-7A7D-F32F-145F-F61FFB84A031}"/>
          </ac:spMkLst>
        </pc:spChg>
      </pc:sldChg>
      <pc:sldChg chg="modSp new mod">
        <pc:chgData name="Wu, Jun" userId="14dfc53e-eb89-4a9e-b8d8-7d198fff2519" providerId="ADAL" clId="{F26A3D5A-7092-6842-B4AB-ED3F055FFCF0}" dt="2025-01-31T17:23:43.576" v="1734" actId="20577"/>
        <pc:sldMkLst>
          <pc:docMk/>
          <pc:sldMk cId="2409829285" sldId="339"/>
        </pc:sldMkLst>
        <pc:spChg chg="mod">
          <ac:chgData name="Wu, Jun" userId="14dfc53e-eb89-4a9e-b8d8-7d198fff2519" providerId="ADAL" clId="{F26A3D5A-7092-6842-B4AB-ED3F055FFCF0}" dt="2025-01-31T17:19:00.788" v="1403"/>
          <ac:spMkLst>
            <pc:docMk/>
            <pc:sldMk cId="2409829285" sldId="339"/>
            <ac:spMk id="2" creationId="{58FED657-05AC-3D18-E9AE-7458AA3BE471}"/>
          </ac:spMkLst>
        </pc:spChg>
        <pc:spChg chg="mod">
          <ac:chgData name="Wu, Jun" userId="14dfc53e-eb89-4a9e-b8d8-7d198fff2519" providerId="ADAL" clId="{F26A3D5A-7092-6842-B4AB-ED3F055FFCF0}" dt="2025-01-31T17:23:43.576" v="1734" actId="20577"/>
          <ac:spMkLst>
            <pc:docMk/>
            <pc:sldMk cId="2409829285" sldId="339"/>
            <ac:spMk id="3" creationId="{32774A88-A39A-6FF9-DCCB-144B3C8816D1}"/>
          </ac:spMkLst>
        </pc:spChg>
      </pc:sldChg>
      <pc:sldChg chg="del">
        <pc:chgData name="Wu, Jun" userId="14dfc53e-eb89-4a9e-b8d8-7d198fff2519" providerId="ADAL" clId="{F26A3D5A-7092-6842-B4AB-ED3F055FFCF0}" dt="2025-01-31T15:07:54.514" v="42" actId="2696"/>
        <pc:sldMkLst>
          <pc:docMk/>
          <pc:sldMk cId="3843833999" sldId="339"/>
        </pc:sldMkLst>
      </pc:sldChg>
      <pc:sldChg chg="add">
        <pc:chgData name="Wu, Jun" userId="14dfc53e-eb89-4a9e-b8d8-7d198fff2519" providerId="ADAL" clId="{F26A3D5A-7092-6842-B4AB-ED3F055FFCF0}" dt="2025-01-31T17:23:54.408" v="1735"/>
        <pc:sldMkLst>
          <pc:docMk/>
          <pc:sldMk cId="2407808830" sldId="340"/>
        </pc:sldMkLst>
      </pc:sldChg>
      <pc:sldChg chg="del">
        <pc:chgData name="Wu, Jun" userId="14dfc53e-eb89-4a9e-b8d8-7d198fff2519" providerId="ADAL" clId="{F26A3D5A-7092-6842-B4AB-ED3F055FFCF0}" dt="2025-01-31T15:07:54.520" v="46" actId="2696"/>
        <pc:sldMkLst>
          <pc:docMk/>
          <pc:sldMk cId="3238910750" sldId="340"/>
        </pc:sldMkLst>
      </pc:sldChg>
      <pc:sldChg chg="del">
        <pc:chgData name="Wu, Jun" userId="14dfc53e-eb89-4a9e-b8d8-7d198fff2519" providerId="ADAL" clId="{F26A3D5A-7092-6842-B4AB-ED3F055FFCF0}" dt="2025-01-31T15:07:54.505" v="37" actId="2696"/>
        <pc:sldMkLst>
          <pc:docMk/>
          <pc:sldMk cId="2283256694" sldId="341"/>
        </pc:sldMkLst>
      </pc:sldChg>
      <pc:sldChg chg="modSp add mod">
        <pc:chgData name="Wu, Jun" userId="14dfc53e-eb89-4a9e-b8d8-7d198fff2519" providerId="ADAL" clId="{F26A3D5A-7092-6842-B4AB-ED3F055FFCF0}" dt="2025-01-31T17:27:11.401" v="1847"/>
        <pc:sldMkLst>
          <pc:docMk/>
          <pc:sldMk cId="3093288927" sldId="341"/>
        </pc:sldMkLst>
        <pc:spChg chg="mod">
          <ac:chgData name="Wu, Jun" userId="14dfc53e-eb89-4a9e-b8d8-7d198fff2519" providerId="ADAL" clId="{F26A3D5A-7092-6842-B4AB-ED3F055FFCF0}" dt="2025-01-31T17:24:24.381" v="1766" actId="20577"/>
          <ac:spMkLst>
            <pc:docMk/>
            <pc:sldMk cId="3093288927" sldId="341"/>
            <ac:spMk id="2" creationId="{298CCBC5-8996-7875-74B0-DAB8CF158E93}"/>
          </ac:spMkLst>
        </pc:spChg>
        <pc:spChg chg="mod">
          <ac:chgData name="Wu, Jun" userId="14dfc53e-eb89-4a9e-b8d8-7d198fff2519" providerId="ADAL" clId="{F26A3D5A-7092-6842-B4AB-ED3F055FFCF0}" dt="2025-01-31T17:27:11.401" v="1847"/>
          <ac:spMkLst>
            <pc:docMk/>
            <pc:sldMk cId="3093288927" sldId="341"/>
            <ac:spMk id="3" creationId="{9219F704-66ED-CC2A-27C1-CA8E072D8019}"/>
          </ac:spMkLst>
        </pc:spChg>
      </pc:sldChg>
      <pc:sldChg chg="del">
        <pc:chgData name="Wu, Jun" userId="14dfc53e-eb89-4a9e-b8d8-7d198fff2519" providerId="ADAL" clId="{F26A3D5A-7092-6842-B4AB-ED3F055FFCF0}" dt="2025-01-31T15:07:54.510" v="39" actId="2696"/>
        <pc:sldMkLst>
          <pc:docMk/>
          <pc:sldMk cId="2612916784" sldId="342"/>
        </pc:sldMkLst>
      </pc:sldChg>
      <pc:sldChg chg="addSp modSp new mod">
        <pc:chgData name="Wu, Jun" userId="14dfc53e-eb89-4a9e-b8d8-7d198fff2519" providerId="ADAL" clId="{F26A3D5A-7092-6842-B4AB-ED3F055FFCF0}" dt="2025-01-31T17:30:07.979" v="1884"/>
        <pc:sldMkLst>
          <pc:docMk/>
          <pc:sldMk cId="2897580749" sldId="342"/>
        </pc:sldMkLst>
        <pc:spChg chg="mod">
          <ac:chgData name="Wu, Jun" userId="14dfc53e-eb89-4a9e-b8d8-7d198fff2519" providerId="ADAL" clId="{F26A3D5A-7092-6842-B4AB-ED3F055FFCF0}" dt="2025-01-31T17:30:07.979" v="1884"/>
          <ac:spMkLst>
            <pc:docMk/>
            <pc:sldMk cId="2897580749" sldId="342"/>
            <ac:spMk id="2" creationId="{E602D020-AD70-2F8C-94CF-FAB147E85DB1}"/>
          </ac:spMkLst>
        </pc:spChg>
        <pc:spChg chg="mod">
          <ac:chgData name="Wu, Jun" userId="14dfc53e-eb89-4a9e-b8d8-7d198fff2519" providerId="ADAL" clId="{F26A3D5A-7092-6842-B4AB-ED3F055FFCF0}" dt="2025-01-31T17:28:56.087" v="1881" actId="20577"/>
          <ac:spMkLst>
            <pc:docMk/>
            <pc:sldMk cId="2897580749" sldId="342"/>
            <ac:spMk id="3" creationId="{8E0A579E-10F5-98EA-FD31-0B461D9FC427}"/>
          </ac:spMkLst>
        </pc:spChg>
        <pc:picChg chg="add mod">
          <ac:chgData name="Wu, Jun" userId="14dfc53e-eb89-4a9e-b8d8-7d198fff2519" providerId="ADAL" clId="{F26A3D5A-7092-6842-B4AB-ED3F055FFCF0}" dt="2025-01-31T17:28:57.851" v="1882"/>
          <ac:picMkLst>
            <pc:docMk/>
            <pc:sldMk cId="2897580749" sldId="342"/>
            <ac:picMk id="5" creationId="{663DD25B-6E4A-E6D2-6498-676871011EA2}"/>
          </ac:picMkLst>
        </pc:picChg>
      </pc:sldChg>
      <pc:sldChg chg="delSp modSp add mod">
        <pc:chgData name="Wu, Jun" userId="14dfc53e-eb89-4a9e-b8d8-7d198fff2519" providerId="ADAL" clId="{F26A3D5A-7092-6842-B4AB-ED3F055FFCF0}" dt="2025-01-31T17:31:31.531" v="1912" actId="20577"/>
        <pc:sldMkLst>
          <pc:docMk/>
          <pc:sldMk cId="3270127708" sldId="343"/>
        </pc:sldMkLst>
        <pc:spChg chg="mod">
          <ac:chgData name="Wu, Jun" userId="14dfc53e-eb89-4a9e-b8d8-7d198fff2519" providerId="ADAL" clId="{F26A3D5A-7092-6842-B4AB-ED3F055FFCF0}" dt="2025-01-31T17:30:10.849" v="1885"/>
          <ac:spMkLst>
            <pc:docMk/>
            <pc:sldMk cId="3270127708" sldId="343"/>
            <ac:spMk id="2" creationId="{A6CDC2A3-9D9E-7638-0F77-B150F1FBA548}"/>
          </ac:spMkLst>
        </pc:spChg>
        <pc:spChg chg="mod">
          <ac:chgData name="Wu, Jun" userId="14dfc53e-eb89-4a9e-b8d8-7d198fff2519" providerId="ADAL" clId="{F26A3D5A-7092-6842-B4AB-ED3F055FFCF0}" dt="2025-01-31T17:31:31.531" v="1912" actId="20577"/>
          <ac:spMkLst>
            <pc:docMk/>
            <pc:sldMk cId="3270127708" sldId="343"/>
            <ac:spMk id="3" creationId="{B91B6DDB-4997-6387-91A9-C92E446F9067}"/>
          </ac:spMkLst>
        </pc:spChg>
        <pc:picChg chg="del">
          <ac:chgData name="Wu, Jun" userId="14dfc53e-eb89-4a9e-b8d8-7d198fff2519" providerId="ADAL" clId="{F26A3D5A-7092-6842-B4AB-ED3F055FFCF0}" dt="2025-01-31T17:30:23.472" v="1886" actId="478"/>
          <ac:picMkLst>
            <pc:docMk/>
            <pc:sldMk cId="3270127708" sldId="343"/>
            <ac:picMk id="5" creationId="{C43FCC64-8D2B-2A76-8791-6DD2B772D13E}"/>
          </ac:picMkLst>
        </pc:picChg>
      </pc:sldChg>
      <pc:sldChg chg="del">
        <pc:chgData name="Wu, Jun" userId="14dfc53e-eb89-4a9e-b8d8-7d198fff2519" providerId="ADAL" clId="{F26A3D5A-7092-6842-B4AB-ED3F055FFCF0}" dt="2025-01-31T15:07:54.515" v="44" actId="2696"/>
        <pc:sldMkLst>
          <pc:docMk/>
          <pc:sldMk cId="4282209397" sldId="343"/>
        </pc:sldMkLst>
      </pc:sldChg>
      <pc:sldChg chg="addSp delSp modSp new mod">
        <pc:chgData name="Wu, Jun" userId="14dfc53e-eb89-4a9e-b8d8-7d198fff2519" providerId="ADAL" clId="{F26A3D5A-7092-6842-B4AB-ED3F055FFCF0}" dt="2025-01-31T17:32:48.747" v="1924" actId="14"/>
        <pc:sldMkLst>
          <pc:docMk/>
          <pc:sldMk cId="3155972099" sldId="344"/>
        </pc:sldMkLst>
        <pc:spChg chg="mod">
          <ac:chgData name="Wu, Jun" userId="14dfc53e-eb89-4a9e-b8d8-7d198fff2519" providerId="ADAL" clId="{F26A3D5A-7092-6842-B4AB-ED3F055FFCF0}" dt="2025-01-31T17:31:53.630" v="1914"/>
          <ac:spMkLst>
            <pc:docMk/>
            <pc:sldMk cId="3155972099" sldId="344"/>
            <ac:spMk id="2" creationId="{B2978844-1422-B814-D59B-8181FD4C45B2}"/>
          </ac:spMkLst>
        </pc:spChg>
        <pc:spChg chg="mod">
          <ac:chgData name="Wu, Jun" userId="14dfc53e-eb89-4a9e-b8d8-7d198fff2519" providerId="ADAL" clId="{F26A3D5A-7092-6842-B4AB-ED3F055FFCF0}" dt="2025-01-31T17:32:48.747" v="1924" actId="14"/>
          <ac:spMkLst>
            <pc:docMk/>
            <pc:sldMk cId="3155972099" sldId="344"/>
            <ac:spMk id="3" creationId="{74AFE3D8-0EFB-C701-C4E6-6835B1CB342E}"/>
          </ac:spMkLst>
        </pc:spChg>
        <pc:spChg chg="add del mod">
          <ac:chgData name="Wu, Jun" userId="14dfc53e-eb89-4a9e-b8d8-7d198fff2519" providerId="ADAL" clId="{F26A3D5A-7092-6842-B4AB-ED3F055FFCF0}" dt="2025-01-31T17:32:21.940" v="1917" actId="478"/>
          <ac:spMkLst>
            <pc:docMk/>
            <pc:sldMk cId="3155972099" sldId="344"/>
            <ac:spMk id="5" creationId="{2F47D699-C727-6AAF-D684-B692749CECC9}"/>
          </ac:spMkLst>
        </pc:spChg>
      </pc:sldChg>
      <pc:sldChg chg="del">
        <pc:chgData name="Wu, Jun" userId="14dfc53e-eb89-4a9e-b8d8-7d198fff2519" providerId="ADAL" clId="{F26A3D5A-7092-6842-B4AB-ED3F055FFCF0}" dt="2025-01-31T15:07:54.536" v="48" actId="2696"/>
        <pc:sldMkLst>
          <pc:docMk/>
          <pc:sldMk cId="3455808385" sldId="344"/>
        </pc:sldMkLst>
      </pc:sldChg>
      <pc:sldChg chg="modSp add mod ord">
        <pc:chgData name="Wu, Jun" userId="14dfc53e-eb89-4a9e-b8d8-7d198fff2519" providerId="ADAL" clId="{F26A3D5A-7092-6842-B4AB-ED3F055FFCF0}" dt="2025-01-31T17:39:56.871" v="2142" actId="20577"/>
        <pc:sldMkLst>
          <pc:docMk/>
          <pc:sldMk cId="3008418720" sldId="345"/>
        </pc:sldMkLst>
        <pc:spChg chg="mod">
          <ac:chgData name="Wu, Jun" userId="14dfc53e-eb89-4a9e-b8d8-7d198fff2519" providerId="ADAL" clId="{F26A3D5A-7092-6842-B4AB-ED3F055FFCF0}" dt="2025-01-31T17:39:56.871" v="2142" actId="20577"/>
          <ac:spMkLst>
            <pc:docMk/>
            <pc:sldMk cId="3008418720" sldId="345"/>
            <ac:spMk id="3" creationId="{50AE94BE-C464-F288-F277-E5AFCF1E6C41}"/>
          </ac:spMkLst>
        </pc:spChg>
      </pc:sldChg>
      <pc:sldChg chg="addSp modSp add mod">
        <pc:chgData name="Wu, Jun" userId="14dfc53e-eb89-4a9e-b8d8-7d198fff2519" providerId="ADAL" clId="{F26A3D5A-7092-6842-B4AB-ED3F055FFCF0}" dt="2025-01-31T17:38:07.428" v="2072" actId="20577"/>
        <pc:sldMkLst>
          <pc:docMk/>
          <pc:sldMk cId="3196990572" sldId="346"/>
        </pc:sldMkLst>
        <pc:spChg chg="mod">
          <ac:chgData name="Wu, Jun" userId="14dfc53e-eb89-4a9e-b8d8-7d198fff2519" providerId="ADAL" clId="{F26A3D5A-7092-6842-B4AB-ED3F055FFCF0}" dt="2025-01-31T17:38:07.428" v="2072" actId="20577"/>
          <ac:spMkLst>
            <pc:docMk/>
            <pc:sldMk cId="3196990572" sldId="346"/>
            <ac:spMk id="3" creationId="{F1E3277B-8D23-1A7F-557D-A67D36AB0DAF}"/>
          </ac:spMkLst>
        </pc:spChg>
        <pc:picChg chg="add mod">
          <ac:chgData name="Wu, Jun" userId="14dfc53e-eb89-4a9e-b8d8-7d198fff2519" providerId="ADAL" clId="{F26A3D5A-7092-6842-B4AB-ED3F055FFCF0}" dt="2025-01-31T17:35:32.061" v="2052" actId="14100"/>
          <ac:picMkLst>
            <pc:docMk/>
            <pc:sldMk cId="3196990572" sldId="346"/>
            <ac:picMk id="5" creationId="{4F573959-BD0E-0165-F71E-7463F33D3CE4}"/>
          </ac:picMkLst>
        </pc:picChg>
        <pc:picChg chg="add mod">
          <ac:chgData name="Wu, Jun" userId="14dfc53e-eb89-4a9e-b8d8-7d198fff2519" providerId="ADAL" clId="{F26A3D5A-7092-6842-B4AB-ED3F055FFCF0}" dt="2025-01-31T17:35:24.281" v="2049" actId="1076"/>
          <ac:picMkLst>
            <pc:docMk/>
            <pc:sldMk cId="3196990572" sldId="346"/>
            <ac:picMk id="6" creationId="{DE916B42-9A85-D176-4F67-6E50A27B2DF2}"/>
          </ac:picMkLst>
        </pc:picChg>
      </pc:sldChg>
      <pc:sldChg chg="modSp add mod">
        <pc:chgData name="Wu, Jun" userId="14dfc53e-eb89-4a9e-b8d8-7d198fff2519" providerId="ADAL" clId="{F26A3D5A-7092-6842-B4AB-ED3F055FFCF0}" dt="2025-01-31T17:40:35.887" v="2165" actId="20577"/>
        <pc:sldMkLst>
          <pc:docMk/>
          <pc:sldMk cId="1379735254" sldId="347"/>
        </pc:sldMkLst>
        <pc:spChg chg="mod">
          <ac:chgData name="Wu, Jun" userId="14dfc53e-eb89-4a9e-b8d8-7d198fff2519" providerId="ADAL" clId="{F26A3D5A-7092-6842-B4AB-ED3F055FFCF0}" dt="2025-01-31T17:40:35.887" v="2165" actId="20577"/>
          <ac:spMkLst>
            <pc:docMk/>
            <pc:sldMk cId="1379735254" sldId="347"/>
            <ac:spMk id="3" creationId="{3EE6C39C-6BCC-EC39-FF63-35041AB7FCBB}"/>
          </ac:spMkLst>
        </pc:spChg>
      </pc:sldChg>
      <pc:sldMasterChg chg="modSldLayout">
        <pc:chgData name="Wu, Jun" userId="14dfc53e-eb89-4a9e-b8d8-7d198fff2519" providerId="ADAL" clId="{F26A3D5A-7092-6842-B4AB-ED3F055FFCF0}" dt="2025-01-31T15:08:17.167" v="63" actId="20577"/>
        <pc:sldMasterMkLst>
          <pc:docMk/>
          <pc:sldMasterMk cId="2122216099" sldId="2147483671"/>
        </pc:sldMasterMkLst>
        <pc:sldLayoutChg chg="modSp mod">
          <pc:chgData name="Wu, Jun" userId="14dfc53e-eb89-4a9e-b8d8-7d198fff2519" providerId="ADAL" clId="{F26A3D5A-7092-6842-B4AB-ED3F055FFCF0}" dt="2025-01-31T15:08:17.167" v="63" actId="20577"/>
          <pc:sldLayoutMkLst>
            <pc:docMk/>
            <pc:sldMasterMk cId="2122216099" sldId="2147483671"/>
            <pc:sldLayoutMk cId="760242715" sldId="2147483684"/>
          </pc:sldLayoutMkLst>
          <pc:spChg chg="mod">
            <ac:chgData name="Wu, Jun" userId="14dfc53e-eb89-4a9e-b8d8-7d198fff2519" providerId="ADAL" clId="{F26A3D5A-7092-6842-B4AB-ED3F055FFCF0}" dt="2025-01-31T15:08:17.167" v="63" actId="20577"/>
            <ac:spMkLst>
              <pc:docMk/>
              <pc:sldMasterMk cId="2122216099" sldId="2147483671"/>
              <pc:sldLayoutMk cId="760242715" sldId="2147483684"/>
              <ac:spMk id="2" creationId="{5C03CEB2-2AAF-730F-2F95-CCB1C9DE7A2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86C9-D67E-3746-9327-5705F3DCCF19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9505-7829-B84E-BA8D-ABCE77F1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05E2-DF73-B945-BC83-2B1206B8557B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809B1-7E05-B148-B613-EFA2FEA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33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876" y="0"/>
            <a:ext cx="9144000" cy="6858000"/>
          </a:xfrm>
          <a:prstGeom prst="rect">
            <a:avLst/>
          </a:prstGeom>
          <a:solidFill>
            <a:srgbClr val="1336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elmet_white (2).eps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1" y="-875292"/>
            <a:ext cx="7616072" cy="884447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51629" y="2762621"/>
            <a:ext cx="6583363" cy="865189"/>
          </a:xfrm>
          <a:prstGeom prst="rect">
            <a:avLst/>
          </a:prstGeom>
        </p:spPr>
        <p:txBody>
          <a:bodyPr vert="horz"/>
          <a:lstStyle>
            <a:lvl1pPr>
              <a:defRPr sz="5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2215" y="6481097"/>
            <a:ext cx="279570" cy="221782"/>
          </a:xfrm>
          <a:prstGeom prst="rect">
            <a:avLst/>
          </a:prstGeom>
        </p:spPr>
        <p:txBody>
          <a:bodyPr lIns="38396" tIns="19198" rIns="38396" bIns="19198"/>
          <a:lstStyle>
            <a:lvl1pPr algn="ctr">
              <a:defRPr sz="800">
                <a:solidFill>
                  <a:srgbClr val="13362D"/>
                </a:solidFill>
              </a:defRPr>
            </a:lvl1pPr>
          </a:lstStyle>
          <a:p>
            <a:fld id="{73AD0363-BBEA-5A4C-BB5B-A2508ACEB7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18"/>
          <p:cNvSpPr/>
          <p:nvPr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18"/>
          <p:cNvSpPr/>
          <p:nvPr userDrawn="1"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851629" y="3614582"/>
            <a:ext cx="4117975" cy="346075"/>
          </a:xfrm>
          <a:prstGeom prst="rect">
            <a:avLst/>
          </a:prstGeom>
        </p:spPr>
        <p:txBody>
          <a:bodyPr vert="horz"/>
          <a:lstStyle>
            <a:lvl1pPr>
              <a:defRPr sz="225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 or Presenter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851629" y="3978422"/>
            <a:ext cx="1066800" cy="349250"/>
          </a:xfrm>
          <a:prstGeom prst="rect">
            <a:avLst/>
          </a:prstGeom>
        </p:spPr>
        <p:txBody>
          <a:bodyPr vert="horz"/>
          <a:lstStyle>
            <a:lvl1pPr>
              <a:defRPr sz="1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86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327407" cy="6503325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69190" y="7938"/>
            <a:ext cx="4674809" cy="3161014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4469190" y="3320143"/>
            <a:ext cx="4674810" cy="3183051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9639" cy="139700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9639" cy="139700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9639" cy="6858000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8237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133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876" y="0"/>
            <a:ext cx="9144000" cy="6858000"/>
          </a:xfrm>
          <a:prstGeom prst="rect">
            <a:avLst/>
          </a:prstGeom>
          <a:solidFill>
            <a:srgbClr val="1336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elmet_white (2).eps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1" y="-875292"/>
            <a:ext cx="7616072" cy="8844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702879"/>
            <a:ext cx="9144000" cy="155121"/>
          </a:xfrm>
          <a:prstGeom prst="rect">
            <a:avLst/>
          </a:prstGeom>
          <a:solidFill>
            <a:srgbClr val="77A4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endParaRPr lang="en-US"/>
          </a:p>
        </p:txBody>
      </p:sp>
      <p:sp>
        <p:nvSpPr>
          <p:cNvPr id="17" name="Shape 18"/>
          <p:cNvSpPr/>
          <p:nvPr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18"/>
          <p:cNvSpPr/>
          <p:nvPr userDrawn="1"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SU_CAL_logo_helmet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5" y="2721630"/>
            <a:ext cx="4822675" cy="11681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07479"/>
            <a:ext cx="9144000" cy="164052"/>
          </a:xfrm>
          <a:prstGeom prst="rect">
            <a:avLst/>
          </a:prstGeom>
          <a:solidFill>
            <a:srgbClr val="83A13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9464" y="4476108"/>
            <a:ext cx="2529682" cy="423492"/>
          </a:xfrm>
          <a:prstGeom prst="rect">
            <a:avLst/>
          </a:prstGeom>
          <a:noFill/>
        </p:spPr>
        <p:txBody>
          <a:bodyPr wrap="square" lIns="38396" tIns="19198" rIns="38396" bIns="19198" rtlCol="0">
            <a:spAutoFit/>
          </a:bodyPr>
          <a:lstStyle/>
          <a:p>
            <a:pPr lvl="0" algn="ctr"/>
            <a:r>
              <a:rPr lang="en-US" sz="2500" b="1" i="0" dirty="0" err="1">
                <a:solidFill>
                  <a:srgbClr val="FFFFFF"/>
                </a:solidFill>
                <a:latin typeface="+mj-lt"/>
                <a:cs typeface="Helvetica"/>
              </a:rPr>
              <a:t>cal.msu.edu</a:t>
            </a:r>
            <a:endParaRPr lang="en-US" sz="2500" b="1" i="0" dirty="0">
              <a:solidFill>
                <a:srgbClr val="FFFFFF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296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76" y="0"/>
            <a:ext cx="9144000" cy="6858000"/>
          </a:xfrm>
          <a:prstGeom prst="rect">
            <a:avLst/>
          </a:prstGeom>
          <a:solidFill>
            <a:srgbClr val="1336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elmet_white (2).eps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1" y="-875292"/>
            <a:ext cx="7616072" cy="884447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56150" y="2762621"/>
            <a:ext cx="6583363" cy="865189"/>
          </a:xfrm>
          <a:prstGeom prst="rect">
            <a:avLst/>
          </a:prstGeom>
        </p:spPr>
        <p:txBody>
          <a:bodyPr vert="horz"/>
          <a:lstStyle>
            <a:lvl1pPr>
              <a:defRPr sz="5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02879"/>
            <a:ext cx="9144000" cy="155121"/>
          </a:xfrm>
          <a:prstGeom prst="rect">
            <a:avLst/>
          </a:prstGeom>
          <a:solidFill>
            <a:srgbClr val="77A4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endParaRPr lang="en-US"/>
          </a:p>
        </p:txBody>
      </p:sp>
      <p:sp>
        <p:nvSpPr>
          <p:cNvPr id="12" name="Shape 18"/>
          <p:cNvSpPr/>
          <p:nvPr userDrawn="1"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18"/>
          <p:cNvSpPr/>
          <p:nvPr userDrawn="1"/>
        </p:nvSpPr>
        <p:spPr>
          <a:xfrm>
            <a:off x="1875" y="6707479"/>
            <a:ext cx="9142810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 descr="MSU_CAL_logo_helmet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363058"/>
            <a:ext cx="2171396" cy="52594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707479"/>
            <a:ext cx="9144000" cy="164052"/>
          </a:xfrm>
          <a:prstGeom prst="rect">
            <a:avLst/>
          </a:prstGeom>
          <a:solidFill>
            <a:srgbClr val="83A13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856150" y="3642804"/>
            <a:ext cx="4117975" cy="346075"/>
          </a:xfrm>
          <a:prstGeom prst="rect">
            <a:avLst/>
          </a:prstGeom>
        </p:spPr>
        <p:txBody>
          <a:bodyPr vert="horz"/>
          <a:lstStyle>
            <a:lvl1pPr>
              <a:defRPr sz="225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67017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0949" y="228454"/>
            <a:ext cx="8229600" cy="866922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0949" y="1895148"/>
            <a:ext cx="82296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lnSpc>
                <a:spcPct val="90000"/>
              </a:lnSpc>
              <a:defRPr sz="2800">
                <a:latin typeface="+mn-lt"/>
              </a:defRPr>
            </a:lvl1pPr>
            <a:lvl2pPr>
              <a:lnSpc>
                <a:spcPct val="150000"/>
              </a:lnSpc>
              <a:spcBef>
                <a:spcPts val="1200"/>
              </a:spcBef>
              <a:defRPr sz="2800">
                <a:latin typeface="+mn-lt"/>
              </a:defRPr>
            </a:lvl2pPr>
            <a:lvl3pPr marL="91423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0" y="-1"/>
            <a:ext cx="9203266" cy="141110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687F1B-3AD3-397F-35C7-5CB4C129BAC8}"/>
              </a:ext>
            </a:extLst>
          </p:cNvPr>
          <p:cNvSpPr/>
          <p:nvPr userDrawn="1"/>
        </p:nvSpPr>
        <p:spPr>
          <a:xfrm>
            <a:off x="0" y="0"/>
            <a:ext cx="9144000" cy="771277"/>
          </a:xfrm>
          <a:prstGeom prst="rect">
            <a:avLst/>
          </a:prstGeom>
          <a:solidFill>
            <a:srgbClr val="77A4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3CEB2-2AAF-730F-2F95-CCB1C9DE7A28}"/>
              </a:ext>
            </a:extLst>
          </p:cNvPr>
          <p:cNvSpPr/>
          <p:nvPr userDrawn="1"/>
        </p:nvSpPr>
        <p:spPr>
          <a:xfrm>
            <a:off x="0" y="6677152"/>
            <a:ext cx="9144000" cy="188799"/>
          </a:xfrm>
          <a:prstGeom prst="rect">
            <a:avLst/>
          </a:prstGeom>
          <a:solidFill>
            <a:srgbClr val="77A4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6" tIns="19198" rIns="38396" bIns="19198"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881: Data Mining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1371" y="69147"/>
            <a:ext cx="8489177" cy="622614"/>
          </a:xfrm>
          <a:prstGeom prst="rect">
            <a:avLst/>
          </a:prstGeom>
        </p:spPr>
        <p:txBody>
          <a:bodyPr lIns="38396" tIns="19198" rIns="38396" bIns="19198" anchor="t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372" y="1089329"/>
            <a:ext cx="8489177" cy="5067830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Wingdings" pitchFamily="2" charset="2"/>
              <a:buChar char="q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2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439" indent="-4572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6" y="667715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2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0949" y="228454"/>
            <a:ext cx="8229600" cy="866922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0949" y="1895148"/>
            <a:ext cx="82296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8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0" y="-1"/>
            <a:ext cx="9203266" cy="141110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0949" y="228454"/>
            <a:ext cx="8229600" cy="688188"/>
          </a:xfrm>
          <a:prstGeom prst="rect">
            <a:avLst/>
          </a:prstGeom>
        </p:spPr>
        <p:txBody>
          <a:bodyPr lIns="38396" tIns="19198" rIns="38396" bIns="19198" anchor="t">
            <a:no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0949" y="1895148"/>
            <a:ext cx="82296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8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0" y="-1"/>
            <a:ext cx="9203266" cy="141110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0950" y="916642"/>
            <a:ext cx="8229719" cy="644525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defRPr sz="2300"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Vertical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0949" y="228454"/>
            <a:ext cx="4188607" cy="1483694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0949" y="1895148"/>
            <a:ext cx="4188607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lnSpc>
                <a:spcPct val="90000"/>
              </a:lnSpc>
              <a:defRPr sz="2800">
                <a:latin typeface="+mn-lt"/>
              </a:defRPr>
            </a:lvl1pPr>
            <a:lvl2pPr>
              <a:lnSpc>
                <a:spcPct val="150000"/>
              </a:lnSpc>
              <a:spcBef>
                <a:spcPts val="1200"/>
              </a:spcBef>
              <a:defRPr sz="2800">
                <a:latin typeface="+mn-lt"/>
              </a:defRPr>
            </a:lvl2pPr>
            <a:lvl3pPr marL="91423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0" y="-1"/>
            <a:ext cx="9203266" cy="141110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00613" y="141109"/>
            <a:ext cx="4252912" cy="637557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Vertical Pictur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0949" y="228454"/>
            <a:ext cx="4188607" cy="1483694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0949" y="1895148"/>
            <a:ext cx="4188607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4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0" y="-1"/>
            <a:ext cx="9203266" cy="141110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00613" y="141288"/>
            <a:ext cx="4252912" cy="63754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33094" y="6514197"/>
            <a:ext cx="6592622" cy="365125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559529" y="6516316"/>
            <a:ext cx="2593878" cy="365125"/>
          </a:xfrm>
          <a:prstGeom prst="rect">
            <a:avLst/>
          </a:prstGeom>
          <a:solidFill>
            <a:srgbClr val="1336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37" y="6550660"/>
            <a:ext cx="2506132" cy="294314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3525" cy="651668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69" y="6597642"/>
            <a:ext cx="291656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800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377" y="6506500"/>
            <a:ext cx="2895223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l">
              <a:defRPr sz="105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2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7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80" r:id="rId10"/>
    <p:sldLayoutId id="2147483681" r:id="rId11"/>
    <p:sldLayoutId id="2147483682" r:id="rId12"/>
    <p:sldLayoutId id="2147483691" r:id="rId13"/>
  </p:sldLayoutIdLst>
  <p:hf hdr="0" dt="0"/>
  <p:txStyles>
    <p:titleStyle>
      <a:lvl1pPr algn="ctr" defTabSz="45712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0" indent="0" algn="l" defTabSz="45712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457120" indent="0" algn="l" defTabSz="45712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2799" indent="-228560" algn="l" defTabSz="4571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599918" indent="-228560" algn="l" defTabSz="45712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038" indent="-228560" algn="l" defTabSz="45712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157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7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6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6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8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7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6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6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orch-geometric.readthedocs.io/en/2.5.1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1" Type="http://schemas.openxmlformats.org/officeDocument/2006/relationships/image" Target="../media/image14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13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13.emf"/><Relationship Id="rId21" Type="http://schemas.openxmlformats.org/officeDocument/2006/relationships/image" Target="../media/image8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15.png"/><Relationship Id="rId16" Type="http://schemas.openxmlformats.org/officeDocument/2006/relationships/image" Target="../media/image111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06.png"/><Relationship Id="rId6" Type="http://schemas.openxmlformats.org/officeDocument/2006/relationships/image" Target="../media/image82.png"/><Relationship Id="rId24" Type="http://schemas.openxmlformats.org/officeDocument/2006/relationships/image" Target="../media/image90.png"/><Relationship Id="rId15" Type="http://schemas.openxmlformats.org/officeDocument/2006/relationships/image" Target="../media/image110.png"/><Relationship Id="rId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105.png"/><Relationship Id="rId19" Type="http://schemas.openxmlformats.org/officeDocument/2006/relationships/image" Target="../media/image85.png"/><Relationship Id="rId4" Type="http://schemas.openxmlformats.org/officeDocument/2006/relationships/image" Target="../media/image14.emf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2373154"/>
            <a:ext cx="9144000" cy="865189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881: Data Mining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 Project)</a:t>
            </a:r>
          </a:p>
        </p:txBody>
      </p:sp>
    </p:spTree>
    <p:extLst>
      <p:ext uri="{BB962C8B-B14F-4D97-AF65-F5344CB8AC3E}">
        <p14:creationId xmlns:p14="http://schemas.microsoft.com/office/powerpoint/2010/main" val="301741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3791-9E6B-3D44-94DF-D87EF3A19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E51A-58E9-A8C9-4446-71867FC7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Network (GCN)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BB57-B611-48F9-55A5-F90AC11B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Multi-layers message passing with non-linear activation function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Leverage the normalized adjacent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C9489-A0F1-4885-6E3D-70A4972F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10</a:t>
            </a:fld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B2A0AB-36C2-2B6E-4404-4C6B8AC1DACF}"/>
                  </a:ext>
                </a:extLst>
              </p:cNvPr>
              <p:cNvSpPr txBox="1"/>
              <p:nvPr/>
            </p:nvSpPr>
            <p:spPr>
              <a:xfrm>
                <a:off x="1059901" y="2089014"/>
                <a:ext cx="701211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CN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B2A0AB-36C2-2B6E-4404-4C6B8AC1D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01" y="2089014"/>
                <a:ext cx="7012116" cy="552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3CC537-49E4-F361-9B00-9D61C5E64C7F}"/>
                  </a:ext>
                </a:extLst>
              </p:cNvPr>
              <p:cNvSpPr txBox="1"/>
              <p:nvPr/>
            </p:nvSpPr>
            <p:spPr>
              <a:xfrm>
                <a:off x="2444046" y="3425787"/>
                <a:ext cx="4572000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3CC537-49E4-F361-9B00-9D61C5E6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6" y="3425787"/>
                <a:ext cx="4572000" cy="538481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B9FD3-7A7D-F32F-145F-F61FFB84A031}"/>
                  </a:ext>
                </a:extLst>
              </p:cNvPr>
              <p:cNvSpPr txBox="1"/>
              <p:nvPr/>
            </p:nvSpPr>
            <p:spPr>
              <a:xfrm>
                <a:off x="1011852" y="4240245"/>
                <a:ext cx="4572000" cy="481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B9FD3-7A7D-F32F-145F-F61FFB84A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2" y="4240245"/>
                <a:ext cx="4572000" cy="481799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26EBD-352E-9BBE-73C2-2B38812E7A62}"/>
                  </a:ext>
                </a:extLst>
              </p:cNvPr>
              <p:cNvSpPr txBox="1"/>
              <p:nvPr/>
            </p:nvSpPr>
            <p:spPr>
              <a:xfrm>
                <a:off x="762425" y="4901204"/>
                <a:ext cx="6439885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GCN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nary>
                    </m:oMath>
                  </m:oMathPara>
                </a14:m>
                <a:endParaRPr lang="en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26EBD-352E-9BBE-73C2-2B38812E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25" y="4901204"/>
                <a:ext cx="6439885" cy="977640"/>
              </a:xfrm>
              <a:prstGeom prst="rect">
                <a:avLst/>
              </a:prstGeom>
              <a:blipFill>
                <a:blip r:embed="rId5"/>
                <a:stretch>
                  <a:fillRect t="-117949" b="-16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C604D4-9F3C-30AC-EF50-2978A6BA726B}"/>
              </a:ext>
            </a:extLst>
          </p:cNvPr>
          <p:cNvSpPr txBox="1"/>
          <p:nvPr/>
        </p:nvSpPr>
        <p:spPr>
          <a:xfrm>
            <a:off x="1456662" y="6348627"/>
            <a:ext cx="71003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“Semi-Supervised Classification with Graph Convolutional Networks”, ICLR 2017</a:t>
            </a:r>
          </a:p>
        </p:txBody>
      </p:sp>
    </p:spTree>
    <p:extLst>
      <p:ext uri="{BB962C8B-B14F-4D97-AF65-F5344CB8AC3E}">
        <p14:creationId xmlns:p14="http://schemas.microsoft.com/office/powerpoint/2010/main" val="386854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657-05AC-3D18-E9AE-7458AA3B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Transductive</a:t>
            </a:r>
            <a:r>
              <a:rPr lang="en-US" dirty="0"/>
              <a:t> Node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4A88-A39A-6FF9-DCCB-144B3C88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9"/>
            <a:ext cx="8489177" cy="5401782"/>
          </a:xfrm>
        </p:spPr>
        <p:txBody>
          <a:bodyPr/>
          <a:lstStyle/>
          <a:p>
            <a:r>
              <a:rPr lang="en-US" dirty="0"/>
              <a:t>Input: entire graph with all nodes</a:t>
            </a:r>
          </a:p>
          <a:p>
            <a:endParaRPr lang="en-US" dirty="0"/>
          </a:p>
          <a:p>
            <a:r>
              <a:rPr lang="en-US" dirty="0"/>
              <a:t>You can use the whole graph for training </a:t>
            </a:r>
          </a:p>
          <a:p>
            <a:pPr lvl="1"/>
            <a:r>
              <a:rPr lang="en-US" dirty="0"/>
              <a:t>Train and test sets of nodes</a:t>
            </a:r>
          </a:p>
          <a:p>
            <a:pPr lvl="2"/>
            <a:r>
              <a:rPr lang="en-US" dirty="0"/>
              <a:t>You are allowed to split the train set into </a:t>
            </a:r>
            <a:r>
              <a:rPr lang="en-US" dirty="0" err="1"/>
              <a:t>train&amp;validation</a:t>
            </a:r>
            <a:r>
              <a:rPr lang="en-US" dirty="0"/>
              <a:t> set for hyperparameter searching</a:t>
            </a:r>
          </a:p>
          <a:p>
            <a:pPr lvl="1"/>
            <a:r>
              <a:rPr lang="en-US" dirty="0"/>
              <a:t>Only the training nodes have labels, but you can use the whole structure information</a:t>
            </a:r>
          </a:p>
          <a:p>
            <a:pPr lvl="1"/>
            <a:endParaRPr lang="en-US" dirty="0"/>
          </a:p>
          <a:p>
            <a:r>
              <a:rPr lang="en-US" dirty="0"/>
              <a:t>Key information</a:t>
            </a:r>
          </a:p>
          <a:p>
            <a:pPr lvl="1"/>
            <a:r>
              <a:rPr lang="en-US" dirty="0"/>
              <a:t>Node features</a:t>
            </a:r>
          </a:p>
          <a:p>
            <a:pPr lvl="1"/>
            <a:r>
              <a:rPr lang="en-US" dirty="0"/>
              <a:t>Graph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6FDA-EAF6-CA5F-1385-B038221A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11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2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51FA-C085-32CA-763D-01AADEE3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9E39-AE42-EA42-E238-C4C4EB68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Transductive</a:t>
            </a:r>
            <a:r>
              <a:rPr lang="en-US" dirty="0"/>
              <a:t> Node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7D84-5972-536A-CD80-055568C3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9"/>
            <a:ext cx="8489177" cy="5401782"/>
          </a:xfrm>
        </p:spPr>
        <p:txBody>
          <a:bodyPr/>
          <a:lstStyle/>
          <a:p>
            <a:r>
              <a:rPr lang="en-US" dirty="0"/>
              <a:t>Input: entire graph with all nodes</a:t>
            </a:r>
          </a:p>
          <a:p>
            <a:endParaRPr lang="en-US" dirty="0"/>
          </a:p>
          <a:p>
            <a:r>
              <a:rPr lang="en-US" dirty="0"/>
              <a:t>You can use the whole graph for training </a:t>
            </a:r>
          </a:p>
          <a:p>
            <a:pPr lvl="1"/>
            <a:r>
              <a:rPr lang="en-US" dirty="0"/>
              <a:t>Train and test sets of nodes</a:t>
            </a:r>
          </a:p>
          <a:p>
            <a:pPr lvl="2"/>
            <a:r>
              <a:rPr lang="en-US" dirty="0"/>
              <a:t>You are allowed to split the train set into </a:t>
            </a:r>
            <a:r>
              <a:rPr lang="en-US" dirty="0" err="1"/>
              <a:t>train&amp;validation</a:t>
            </a:r>
            <a:r>
              <a:rPr lang="en-US" dirty="0"/>
              <a:t> set for hyperparameter searching</a:t>
            </a:r>
          </a:p>
          <a:p>
            <a:pPr lvl="1"/>
            <a:r>
              <a:rPr lang="en-US" dirty="0"/>
              <a:t>Only the training nodes have labels, but you can use the whole structure information</a:t>
            </a:r>
          </a:p>
          <a:p>
            <a:pPr lvl="1"/>
            <a:endParaRPr lang="en-US" dirty="0"/>
          </a:p>
          <a:p>
            <a:r>
              <a:rPr lang="en-US" dirty="0"/>
              <a:t>Key information</a:t>
            </a:r>
          </a:p>
          <a:p>
            <a:pPr lvl="1"/>
            <a:r>
              <a:rPr lang="en-US" dirty="0"/>
              <a:t>Node features</a:t>
            </a:r>
          </a:p>
          <a:p>
            <a:pPr lvl="1"/>
            <a:r>
              <a:rPr lang="en-US" dirty="0"/>
              <a:t>Graph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ADD35-B351-B85C-4596-F706BF8C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52CC-606D-36CE-8F43-66FD9D51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CBC5-8996-7875-74B0-DAB8CF1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F704-66ED-CC2A-27C1-CA8E072D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9"/>
            <a:ext cx="8489177" cy="5401782"/>
          </a:xfrm>
        </p:spPr>
        <p:txBody>
          <a:bodyPr>
            <a:normAutofit/>
          </a:bodyPr>
          <a:lstStyle/>
          <a:p>
            <a:r>
              <a:rPr lang="en-US" dirty="0"/>
              <a:t>Key information in the graph</a:t>
            </a:r>
          </a:p>
          <a:p>
            <a:pPr lvl="1"/>
            <a:r>
              <a:rPr lang="en-US" dirty="0"/>
              <a:t>Node features</a:t>
            </a:r>
          </a:p>
          <a:p>
            <a:pPr lvl="1"/>
            <a:r>
              <a:rPr lang="en-US" dirty="0"/>
              <a:t>Graph structure</a:t>
            </a:r>
          </a:p>
          <a:p>
            <a:pPr lvl="1"/>
            <a:endParaRPr lang="en-US" dirty="0"/>
          </a:p>
          <a:p>
            <a:r>
              <a:rPr lang="en-US" dirty="0"/>
              <a:t>Data shuffling for training set</a:t>
            </a:r>
          </a:p>
          <a:p>
            <a:pPr lvl="1"/>
            <a:r>
              <a:rPr lang="en-US" dirty="0"/>
              <a:t>Mini-batch training </a:t>
            </a:r>
          </a:p>
          <a:p>
            <a:pPr lvl="2"/>
            <a:r>
              <a:rPr lang="en-US" dirty="0"/>
              <a:t>Yes! </a:t>
            </a:r>
          </a:p>
          <a:p>
            <a:pPr lvl="1"/>
            <a:r>
              <a:rPr lang="en-US" dirty="0"/>
              <a:t>Whole-batch training </a:t>
            </a:r>
          </a:p>
          <a:p>
            <a:pPr lvl="2"/>
            <a:r>
              <a:rPr lang="en-US" dirty="0"/>
              <a:t>Not necessary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Don’t shuffle the test data! (‘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idx_test</a:t>
            </a:r>
            <a:r>
              <a:rPr lang="en-US" b="1" dirty="0">
                <a:solidFill>
                  <a:srgbClr val="C00000"/>
                </a:solidFill>
              </a:rPr>
              <a:t>’)</a:t>
            </a:r>
          </a:p>
          <a:p>
            <a:pPr lvl="1"/>
            <a:r>
              <a:rPr lang="en-US" dirty="0"/>
              <a:t>This is the most possible reason that your results are random!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75E3-957B-0FBC-35CB-85E2746D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13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8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D020-AD70-2F8C-94CF-FAB147E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579E-10F5-98EA-FD31-0B461D9F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&amp; Inference </a:t>
            </a:r>
          </a:p>
          <a:p>
            <a:pPr lvl="1"/>
            <a:r>
              <a:rPr lang="en-US" dirty="0" err="1"/>
              <a:t>model.train</a:t>
            </a:r>
            <a:r>
              <a:rPr lang="en-US" dirty="0"/>
              <a:t>() &amp; </a:t>
            </a:r>
            <a:r>
              <a:rPr lang="en-US" dirty="0" err="1"/>
              <a:t>model.eval</a:t>
            </a:r>
            <a:r>
              <a:rPr lang="en-US" dirty="0"/>
              <a:t>()? 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F.dropout</a:t>
            </a:r>
            <a:r>
              <a:rPr lang="en-US" dirty="0"/>
              <a:t>(x, p=dropout, training=</a:t>
            </a:r>
            <a:r>
              <a:rPr lang="en-US" dirty="0" err="1"/>
              <a:t>self.training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model.train</a:t>
            </a:r>
            <a:r>
              <a:rPr lang="en-US" dirty="0"/>
              <a:t>() will set </a:t>
            </a:r>
            <a:r>
              <a:rPr lang="en-US" dirty="0" err="1"/>
              <a:t>self.training</a:t>
            </a:r>
            <a:r>
              <a:rPr lang="en-US" dirty="0"/>
              <a:t> to True </a:t>
            </a:r>
          </a:p>
          <a:p>
            <a:pPr lvl="1"/>
            <a:r>
              <a:rPr lang="en-US" dirty="0" err="1"/>
              <a:t>model.eval</a:t>
            </a:r>
            <a:r>
              <a:rPr lang="en-US" dirty="0"/>
              <a:t>() will set </a:t>
            </a:r>
            <a:r>
              <a:rPr lang="en-US" dirty="0" err="1"/>
              <a:t>self.training</a:t>
            </a:r>
            <a:r>
              <a:rPr lang="en-US" dirty="0"/>
              <a:t> to False</a:t>
            </a:r>
          </a:p>
          <a:p>
            <a:pPr lvl="1"/>
            <a:endParaRPr lang="en-US" dirty="0"/>
          </a:p>
          <a:p>
            <a:r>
              <a:rPr lang="en-US" dirty="0"/>
              <a:t>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8F165-61D6-9C2A-9D22-002B32F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DD25B-6E4A-E6D2-6498-67687101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24" y="4161792"/>
            <a:ext cx="6032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E9ED-32B7-E1E1-7E03-613873F15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C2A3-9D9E-7638-0F77-B150F1F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6DDB-4997-6387-91A9-C92E446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validation set </a:t>
            </a:r>
          </a:p>
          <a:p>
            <a:pPr lvl="1"/>
            <a:r>
              <a:rPr lang="en-US" dirty="0"/>
              <a:t>It might cause overfitting </a:t>
            </a:r>
          </a:p>
          <a:p>
            <a:pPr lvl="1"/>
            <a:r>
              <a:rPr lang="en-US" dirty="0"/>
              <a:t>You can split the train to the train-validation 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Or you can use cross validation</a:t>
            </a:r>
          </a:p>
          <a:p>
            <a:pPr lvl="2"/>
            <a:r>
              <a:rPr lang="en-US" dirty="0" err="1"/>
              <a:t>sklearn.model_selection.Kfold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sklearn.model_selection.StratifiedShuffleSplit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3418-B58E-6298-BAFE-5B0E341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15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8844-1422-B814-D59B-8181FD4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E3D8-0EFB-C701-C4E6-6835B1CB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  <a:p>
            <a:r>
              <a:rPr lang="en-US" dirty="0"/>
              <a:t>Select the model that achieves best validation accuracy</a:t>
            </a:r>
          </a:p>
          <a:p>
            <a:pPr lvl="1"/>
            <a:r>
              <a:rPr lang="en-US" dirty="0"/>
              <a:t>Evaluate the validation performance at each epoch </a:t>
            </a:r>
          </a:p>
          <a:p>
            <a:pPr lvl="1"/>
            <a:r>
              <a:rPr lang="en-US" dirty="0"/>
              <a:t>Save the model or save the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2BB3-C945-468E-B532-EFF1F51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16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7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6FF43-2380-9F2D-B64D-A8A0DF016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4004-8252-E29F-CBDD-E01B0F9F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94BE-C464-F288-F277-E5AFCF1E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489177" cy="5311471"/>
          </a:xfrm>
        </p:spPr>
        <p:txBody>
          <a:bodyPr/>
          <a:lstStyle/>
          <a:p>
            <a:r>
              <a:rPr lang="en-US" dirty="0"/>
              <a:t>Data Preprocessing </a:t>
            </a:r>
          </a:p>
          <a:p>
            <a:pPr lvl="1"/>
            <a:r>
              <a:rPr lang="en-US" dirty="0"/>
              <a:t>Feature Engineering </a:t>
            </a:r>
          </a:p>
          <a:p>
            <a:pPr lvl="1"/>
            <a:r>
              <a:rPr lang="en-US" dirty="0"/>
              <a:t>Normalization </a:t>
            </a:r>
          </a:p>
          <a:p>
            <a:pPr lvl="1"/>
            <a:r>
              <a:rPr lang="en-US" dirty="0"/>
              <a:t>Graph Augmentation </a:t>
            </a:r>
          </a:p>
          <a:p>
            <a:pPr lvl="1"/>
            <a:endParaRPr lang="en-US" dirty="0"/>
          </a:p>
          <a:p>
            <a:r>
              <a:rPr lang="en-US" dirty="0"/>
              <a:t>Training </a:t>
            </a:r>
          </a:p>
          <a:p>
            <a:pPr lvl="1"/>
            <a:r>
              <a:rPr lang="en-US" dirty="0"/>
              <a:t>Learning rate scheduling </a:t>
            </a:r>
          </a:p>
          <a:p>
            <a:pPr lvl="1"/>
            <a:r>
              <a:rPr lang="en-US" dirty="0"/>
              <a:t>Early stopping </a:t>
            </a:r>
          </a:p>
          <a:p>
            <a:pPr lvl="1"/>
            <a:r>
              <a:rPr lang="en-US" dirty="0"/>
              <a:t>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65A10-1D76-B680-CEE7-7D96281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1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E6D2-4B3C-5E61-2009-7F96C866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A015-55BA-BF63-F5CF-0ADD748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C39C-6BCC-EC39-FF63-35041AB7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489177" cy="5311471"/>
          </a:xfrm>
        </p:spPr>
        <p:txBody>
          <a:bodyPr/>
          <a:lstStyle/>
          <a:p>
            <a:r>
              <a:rPr lang="en-US" dirty="0"/>
              <a:t>Different models </a:t>
            </a:r>
          </a:p>
          <a:p>
            <a:pPr lvl="1"/>
            <a:r>
              <a:rPr lang="en-US" dirty="0"/>
              <a:t>Graph neural network (GNNs) </a:t>
            </a:r>
          </a:p>
          <a:p>
            <a:pPr lvl="2"/>
            <a:r>
              <a:rPr lang="en-US" dirty="0"/>
              <a:t>GCN, GAT, </a:t>
            </a:r>
            <a:r>
              <a:rPr lang="en-US" dirty="0" err="1"/>
              <a:t>GraphSgae</a:t>
            </a:r>
            <a:r>
              <a:rPr lang="en-US" dirty="0"/>
              <a:t>, APPNP, GCNII</a:t>
            </a:r>
          </a:p>
          <a:p>
            <a:pPr lvl="1"/>
            <a:r>
              <a:rPr lang="en-US" dirty="0"/>
              <a:t>Graph transformer</a:t>
            </a:r>
          </a:p>
          <a:p>
            <a:pPr lvl="1"/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Dimensionality reduction, SVM, linear regression, model ensemble,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EE1F4-A59E-F89B-A7B8-22FDA803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18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BAECD-94B9-CA7E-5E47-2E2020E9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8143-83DB-054C-3892-465D6D78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277B-8D23-1A7F-557D-A67D36AB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489177" cy="5311471"/>
          </a:xfrm>
        </p:spPr>
        <p:txBody>
          <a:bodyPr/>
          <a:lstStyle/>
          <a:p>
            <a:r>
              <a:rPr lang="en-US" dirty="0"/>
              <a:t>GNNs in </a:t>
            </a:r>
            <a:r>
              <a:rPr lang="en-US" dirty="0" err="1"/>
              <a:t>pytorch_geometric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https://pytorch-geometric.readthedocs.io/en/2.5.1/index.html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BB3B-530F-28E5-6DE2-7088156C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19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73959-BD0E-0165-F71E-7463F33D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25" y="2244814"/>
            <a:ext cx="4067748" cy="3523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16B42-9A85-D176-4F67-6E50A27B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" y="2244814"/>
            <a:ext cx="4498953" cy="35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36D6-DC4A-127E-2C1A-2542B0F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0AD8-5189-22F6-4B6F-7306C101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697937" cy="5587823"/>
          </a:xfrm>
        </p:spPr>
        <p:txBody>
          <a:bodyPr>
            <a:normAutofit/>
          </a:bodyPr>
          <a:lstStyle/>
          <a:p>
            <a:r>
              <a:rPr lang="en-US" sz="2400" dirty="0"/>
              <a:t>Traditional approaches are designed for simple grids or sequences </a:t>
            </a:r>
          </a:p>
          <a:p>
            <a:pPr lvl="1"/>
            <a:r>
              <a:rPr lang="en-US" sz="2000" dirty="0"/>
              <a:t>Tubular data</a:t>
            </a:r>
          </a:p>
          <a:p>
            <a:pPr lvl="1"/>
            <a:r>
              <a:rPr lang="en-US" sz="2000" dirty="0"/>
              <a:t>Fixed-size images/grids </a:t>
            </a:r>
          </a:p>
          <a:p>
            <a:pPr lvl="1"/>
            <a:r>
              <a:rPr lang="en-US" sz="2000" dirty="0"/>
              <a:t>Text/sequences </a:t>
            </a:r>
          </a:p>
          <a:p>
            <a:pPr lvl="1"/>
            <a:r>
              <a:rPr lang="en-US" sz="2000" dirty="0"/>
              <a:t>IID data (Independent and identically distributed)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185FE-D49F-DB70-1112-4F794C1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BA67B24A-DBF6-559C-27A5-550AE7F5A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10220"/>
              </p:ext>
            </p:extLst>
          </p:nvPr>
        </p:nvGraphicFramePr>
        <p:xfrm>
          <a:off x="124691" y="3547080"/>
          <a:ext cx="2795154" cy="173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0200" imgH="3378200" progId="Word.Document.8">
                  <p:embed/>
                </p:oleObj>
              </mc:Choice>
              <mc:Fallback>
                <p:oleObj name="Document" r:id="rId2" imgW="5410200" imgH="3378200" progId="Word.Document.8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BA67B24A-DBF6-559C-27A5-550AE7F5A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91" y="3547080"/>
                        <a:ext cx="2795154" cy="173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9B971AC-D6CE-077D-76D3-53809E56FAEC}"/>
              </a:ext>
            </a:extLst>
          </p:cNvPr>
          <p:cNvSpPr txBox="1"/>
          <p:nvPr/>
        </p:nvSpPr>
        <p:spPr>
          <a:xfrm>
            <a:off x="175544" y="5302477"/>
            <a:ext cx="25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Records</a:t>
            </a:r>
          </a:p>
        </p:txBody>
      </p:sp>
      <p:pic>
        <p:nvPicPr>
          <p:cNvPr id="1026" name="Picture 2" descr="Image classification, MNIST digits — NeuPy">
            <a:extLst>
              <a:ext uri="{FF2B5EF4-FFF2-40B4-BE49-F238E27FC236}">
                <a16:creationId xmlns:a16="http://schemas.microsoft.com/office/drawing/2014/main" id="{97BB3737-FE80-C017-475D-F9595DF79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11689" r="42177" b="7457"/>
          <a:stretch/>
        </p:blipFill>
        <p:spPr bwMode="auto">
          <a:xfrm>
            <a:off x="3471276" y="3547080"/>
            <a:ext cx="2468880" cy="16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C45CA7-63DE-D2CD-2AC0-98A8EA9C41C2}"/>
              </a:ext>
            </a:extLst>
          </p:cNvPr>
          <p:cNvSpPr txBox="1"/>
          <p:nvPr/>
        </p:nvSpPr>
        <p:spPr>
          <a:xfrm>
            <a:off x="3492058" y="5302477"/>
            <a:ext cx="244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Images</a:t>
            </a:r>
          </a:p>
        </p:txBody>
      </p:sp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17B960BF-B9A8-F4CE-BDE1-D21B91567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108" y="3547080"/>
            <a:ext cx="822960" cy="822960"/>
          </a:xfrm>
          <a:prstGeom prst="rect">
            <a:avLst/>
          </a:prstGeom>
        </p:spPr>
      </p:pic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88BA38AC-3FF4-B321-BEFE-A273D1E69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148" y="3547080"/>
            <a:ext cx="822960" cy="822960"/>
          </a:xfrm>
          <a:prstGeom prst="rect">
            <a:avLst/>
          </a:pr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6D12F983-C21A-9881-6CCE-95A8D4494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407" y="3547080"/>
            <a:ext cx="822960" cy="822960"/>
          </a:xfrm>
          <a:prstGeom prst="rect">
            <a:avLst/>
          </a:prstGeom>
        </p:spPr>
      </p:pic>
      <p:pic>
        <p:nvPicPr>
          <p:cNvPr id="29" name="Graphic 28" descr="Document with solid fill">
            <a:extLst>
              <a:ext uri="{FF2B5EF4-FFF2-40B4-BE49-F238E27FC236}">
                <a16:creationId xmlns:a16="http://schemas.microsoft.com/office/drawing/2014/main" id="{963F3CCB-E7E0-0646-C1BD-AA3400CC6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108" y="4356127"/>
            <a:ext cx="822960" cy="822960"/>
          </a:xfrm>
          <a:prstGeom prst="rect">
            <a:avLst/>
          </a:prstGeom>
        </p:spPr>
      </p:pic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D8E1CB97-307C-7746-4002-95A24FE9B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148" y="4356127"/>
            <a:ext cx="822960" cy="822960"/>
          </a:xfrm>
          <a:prstGeom prst="rect">
            <a:avLst/>
          </a:prstGeom>
        </p:spPr>
      </p:pic>
      <p:pic>
        <p:nvPicPr>
          <p:cNvPr id="31" name="Graphic 30" descr="Document with solid fill">
            <a:extLst>
              <a:ext uri="{FF2B5EF4-FFF2-40B4-BE49-F238E27FC236}">
                <a16:creationId xmlns:a16="http://schemas.microsoft.com/office/drawing/2014/main" id="{5927ABDC-0F3D-0208-3731-8ED889424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407" y="4356127"/>
            <a:ext cx="822960" cy="8229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F3414D-91CB-779D-905B-35EC9A6595C4}"/>
              </a:ext>
            </a:extLst>
          </p:cNvPr>
          <p:cNvSpPr txBox="1"/>
          <p:nvPr/>
        </p:nvSpPr>
        <p:spPr>
          <a:xfrm>
            <a:off x="6608618" y="5302477"/>
            <a:ext cx="220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Documents</a:t>
            </a:r>
          </a:p>
        </p:txBody>
      </p:sp>
    </p:spTree>
    <p:extLst>
      <p:ext uri="{BB962C8B-B14F-4D97-AF65-F5344CB8AC3E}">
        <p14:creationId xmlns:p14="http://schemas.microsoft.com/office/powerpoint/2010/main" val="10385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6A6C0-2431-038E-C563-22DA7DE4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14E2-B5F6-909A-2E99-0F03AF07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89EF-5CD7-A77D-4366-99ABEDA0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697937" cy="5587823"/>
          </a:xfrm>
        </p:spPr>
        <p:txBody>
          <a:bodyPr>
            <a:normAutofit/>
          </a:bodyPr>
          <a:lstStyle/>
          <a:p>
            <a:r>
              <a:rPr lang="en-US" sz="2400" dirty="0"/>
              <a:t>But nodes within graphs are connected</a:t>
            </a:r>
          </a:p>
          <a:p>
            <a:pPr lvl="1"/>
            <a:r>
              <a:rPr lang="en-US" sz="2000" dirty="0"/>
              <a:t>Non-IID data </a:t>
            </a:r>
          </a:p>
          <a:p>
            <a:pPr lvl="1"/>
            <a:r>
              <a:rPr lang="en-US" sz="2000" dirty="0"/>
              <a:t>Arbitrary neighbor size </a:t>
            </a:r>
          </a:p>
          <a:p>
            <a:pPr lvl="1"/>
            <a:r>
              <a:rPr lang="en-US" sz="2000" dirty="0"/>
              <a:t>Complex topological structure </a:t>
            </a:r>
          </a:p>
          <a:p>
            <a:pPr lvl="1"/>
            <a:r>
              <a:rPr lang="en-US" sz="2000" dirty="0"/>
              <a:t>Rich node/edge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54731-9D82-CAA0-5664-3BC4E3AA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3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 descr="Social Network Analytics. Social Network Analytics (with a Case… | by  Shreyansh nanawati | Analytics Vidhya | Medium">
            <a:extLst>
              <a:ext uri="{FF2B5EF4-FFF2-40B4-BE49-F238E27FC236}">
                <a16:creationId xmlns:a16="http://schemas.microsoft.com/office/drawing/2014/main" id="{090D6C69-1A39-FB8E-52E2-DC90F33A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" y="3883239"/>
            <a:ext cx="2825178" cy="191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18041-8553-908B-38CE-F860B49D6AEF}"/>
              </a:ext>
            </a:extLst>
          </p:cNvPr>
          <p:cNvSpPr txBox="1"/>
          <p:nvPr/>
        </p:nvSpPr>
        <p:spPr>
          <a:xfrm>
            <a:off x="666114" y="581784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</a:p>
        </p:txBody>
      </p:sp>
      <p:pic>
        <p:nvPicPr>
          <p:cNvPr id="2054" name="Picture 6" descr="Use Sustainable Transportation | Sustainability | Michigan State University">
            <a:extLst>
              <a:ext uri="{FF2B5EF4-FFF2-40B4-BE49-F238E27FC236}">
                <a16:creationId xmlns:a16="http://schemas.microsoft.com/office/drawing/2014/main" id="{734A7751-AF9F-8913-E27C-077B99C4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89" y="3883239"/>
            <a:ext cx="2405673" cy="18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E3C9B-0C43-32D3-26B9-BC80B90519B3}"/>
              </a:ext>
            </a:extLst>
          </p:cNvPr>
          <p:cNvSpPr txBox="1"/>
          <p:nvPr/>
        </p:nvSpPr>
        <p:spPr>
          <a:xfrm>
            <a:off x="2888089" y="5817843"/>
            <a:ext cx="2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system</a:t>
            </a:r>
          </a:p>
        </p:txBody>
      </p:sp>
      <p:pic>
        <p:nvPicPr>
          <p:cNvPr id="2058" name="Picture 10" descr="Protein-protein Interaction Network Analysis for Coronavirus Research -  Creative Biostructure Coronavirus">
            <a:extLst>
              <a:ext uri="{FF2B5EF4-FFF2-40B4-BE49-F238E27FC236}">
                <a16:creationId xmlns:a16="http://schemas.microsoft.com/office/drawing/2014/main" id="{E7D3049B-6F4B-1928-C623-20277ED0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78" y="3883239"/>
            <a:ext cx="3648762" cy="193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BA1F2-F6EB-42B0-CC23-4A00782F6579}"/>
              </a:ext>
            </a:extLst>
          </p:cNvPr>
          <p:cNvSpPr txBox="1"/>
          <p:nvPr/>
        </p:nvSpPr>
        <p:spPr>
          <a:xfrm>
            <a:off x="5573573" y="5817843"/>
            <a:ext cx="344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 (PPI)</a:t>
            </a:r>
          </a:p>
        </p:txBody>
      </p:sp>
    </p:spTree>
    <p:extLst>
      <p:ext uri="{BB962C8B-B14F-4D97-AF65-F5344CB8AC3E}">
        <p14:creationId xmlns:p14="http://schemas.microsoft.com/office/powerpoint/2010/main" val="411460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7F0-FA27-C45D-3BB8-77FB23C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4014-E9EC-5BA8-12A6-3D77E0E8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401F-CF38-D518-470D-7C81326C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697937" cy="5587823"/>
          </a:xfrm>
        </p:spPr>
        <p:txBody>
          <a:bodyPr>
            <a:normAutofit/>
          </a:bodyPr>
          <a:lstStyle/>
          <a:p>
            <a:r>
              <a:rPr lang="en-US" sz="2400" dirty="0"/>
              <a:t>Intuition: There should be some reasons why two nodes are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99B99-8524-189F-C5F7-3A241D86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08611-2FCD-7259-17A7-C3F5BEC124F4}"/>
              </a:ext>
            </a:extLst>
          </p:cNvPr>
          <p:cNvSpPr/>
          <p:nvPr/>
        </p:nvSpPr>
        <p:spPr>
          <a:xfrm>
            <a:off x="6878782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363F30-B51A-EC54-97DA-3D8C0396AA24}"/>
              </a:ext>
            </a:extLst>
          </p:cNvPr>
          <p:cNvSpPr/>
          <p:nvPr/>
        </p:nvSpPr>
        <p:spPr>
          <a:xfrm>
            <a:off x="6345382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53F5A4-0FC1-9A00-46EA-84ADFF7D830C}"/>
              </a:ext>
            </a:extLst>
          </p:cNvPr>
          <p:cNvSpPr/>
          <p:nvPr/>
        </p:nvSpPr>
        <p:spPr>
          <a:xfrm>
            <a:off x="7675418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93294E-5DFE-3602-A8C6-BD47CB64DE87}"/>
              </a:ext>
            </a:extLst>
          </p:cNvPr>
          <p:cNvSpPr/>
          <p:nvPr/>
        </p:nvSpPr>
        <p:spPr>
          <a:xfrm>
            <a:off x="6071062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708721-461C-D271-0B77-9534D96FD040}"/>
              </a:ext>
            </a:extLst>
          </p:cNvPr>
          <p:cNvSpPr/>
          <p:nvPr/>
        </p:nvSpPr>
        <p:spPr>
          <a:xfrm>
            <a:off x="7759930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71AC90-38E6-C93A-A077-099C98D6B717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579529" y="3388827"/>
            <a:ext cx="339426" cy="3545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765861-56AD-BD86-2227-207993CE79BF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6208222" y="3937307"/>
            <a:ext cx="177333" cy="404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4B58E-AF46-C9C6-5EEF-4BD7CDC1B0E0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7112929" y="3388827"/>
            <a:ext cx="562489" cy="239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A451850-A3B8-F361-641D-744681EB2049}"/>
              </a:ext>
            </a:extLst>
          </p:cNvPr>
          <p:cNvSpPr/>
          <p:nvPr/>
        </p:nvSpPr>
        <p:spPr>
          <a:xfrm>
            <a:off x="5823066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106BF-2E29-1313-98B2-BA71759EFD08}"/>
              </a:ext>
            </a:extLst>
          </p:cNvPr>
          <p:cNvCxnSpPr>
            <a:cxnSpLocks/>
            <a:stCxn id="25" idx="5"/>
            <a:endCxn id="9" idx="1"/>
          </p:cNvCxnSpPr>
          <p:nvPr/>
        </p:nvCxnSpPr>
        <p:spPr>
          <a:xfrm>
            <a:off x="6057213" y="3485814"/>
            <a:ext cx="328342" cy="257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ADC222-AB0B-2D50-3CC2-BA51709EAB65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7812578" y="3765666"/>
            <a:ext cx="84512" cy="557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1D3EF1-0371-C886-EA0A-1B5D540DBC94}"/>
              </a:ext>
            </a:extLst>
          </p:cNvPr>
          <p:cNvSpPr/>
          <p:nvPr/>
        </p:nvSpPr>
        <p:spPr>
          <a:xfrm>
            <a:off x="8332816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2EC06-8343-B1B9-7282-26DC304340D5}"/>
              </a:ext>
            </a:extLst>
          </p:cNvPr>
          <p:cNvCxnSpPr>
            <a:cxnSpLocks/>
            <a:stCxn id="32" idx="3"/>
            <a:endCxn id="10" idx="6"/>
          </p:cNvCxnSpPr>
          <p:nvPr/>
        </p:nvCxnSpPr>
        <p:spPr>
          <a:xfrm flipH="1">
            <a:off x="7949738" y="3348654"/>
            <a:ext cx="423251" cy="279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4691D1A-1845-DE84-038A-4BEF1987C7D3}"/>
              </a:ext>
            </a:extLst>
          </p:cNvPr>
          <p:cNvSpPr/>
          <p:nvPr/>
        </p:nvSpPr>
        <p:spPr>
          <a:xfrm>
            <a:off x="7153102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DD1B3-92E3-9070-6C39-6C1F22F2B6C9}"/>
              </a:ext>
            </a:extLst>
          </p:cNvPr>
          <p:cNvCxnSpPr>
            <a:cxnSpLocks/>
            <a:stCxn id="12" idx="3"/>
            <a:endCxn id="36" idx="7"/>
          </p:cNvCxnSpPr>
          <p:nvPr/>
        </p:nvCxnSpPr>
        <p:spPr>
          <a:xfrm flipH="1">
            <a:off x="7387249" y="4557078"/>
            <a:ext cx="412854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94539FC-8AF1-4233-80A7-2DFB4B0372B8}"/>
              </a:ext>
            </a:extLst>
          </p:cNvPr>
          <p:cNvSpPr/>
          <p:nvPr/>
        </p:nvSpPr>
        <p:spPr>
          <a:xfrm>
            <a:off x="8457505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53282A-80B1-A610-E37B-550FD5F43F9C}"/>
              </a:ext>
            </a:extLst>
          </p:cNvPr>
          <p:cNvCxnSpPr>
            <a:cxnSpLocks/>
            <a:stCxn id="12" idx="5"/>
            <a:endCxn id="40" idx="1"/>
          </p:cNvCxnSpPr>
          <p:nvPr/>
        </p:nvCxnSpPr>
        <p:spPr>
          <a:xfrm>
            <a:off x="7994077" y="4557078"/>
            <a:ext cx="503601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5CE81FF-6DB1-40C2-2118-D6E0AC52DCEC}"/>
              </a:ext>
            </a:extLst>
          </p:cNvPr>
          <p:cNvSpPr/>
          <p:nvPr/>
        </p:nvSpPr>
        <p:spPr>
          <a:xfrm>
            <a:off x="1475138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C0C409-D8A6-8E93-35ED-EB9491B9E8DF}"/>
              </a:ext>
            </a:extLst>
          </p:cNvPr>
          <p:cNvSpPr/>
          <p:nvPr/>
        </p:nvSpPr>
        <p:spPr>
          <a:xfrm>
            <a:off x="941738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E431DB-81DE-739A-5560-D3722EFF15C9}"/>
              </a:ext>
            </a:extLst>
          </p:cNvPr>
          <p:cNvSpPr/>
          <p:nvPr/>
        </p:nvSpPr>
        <p:spPr>
          <a:xfrm>
            <a:off x="2271774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E7FB66-BC2D-D02F-E536-985A0568EF88}"/>
              </a:ext>
            </a:extLst>
          </p:cNvPr>
          <p:cNvSpPr/>
          <p:nvPr/>
        </p:nvSpPr>
        <p:spPr>
          <a:xfrm>
            <a:off x="667418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E18D73-0D43-0C4E-607E-1C03ED7894A9}"/>
              </a:ext>
            </a:extLst>
          </p:cNvPr>
          <p:cNvSpPr/>
          <p:nvPr/>
        </p:nvSpPr>
        <p:spPr>
          <a:xfrm>
            <a:off x="2356286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43933B-34E0-CB18-47BA-90419CC7745E}"/>
              </a:ext>
            </a:extLst>
          </p:cNvPr>
          <p:cNvSpPr/>
          <p:nvPr/>
        </p:nvSpPr>
        <p:spPr>
          <a:xfrm>
            <a:off x="419422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A432B0-0ACB-5358-440B-0FD1459850E7}"/>
              </a:ext>
            </a:extLst>
          </p:cNvPr>
          <p:cNvSpPr/>
          <p:nvPr/>
        </p:nvSpPr>
        <p:spPr>
          <a:xfrm>
            <a:off x="2929172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115162-2FB1-3DC0-663E-E564CEA08D98}"/>
              </a:ext>
            </a:extLst>
          </p:cNvPr>
          <p:cNvSpPr/>
          <p:nvPr/>
        </p:nvSpPr>
        <p:spPr>
          <a:xfrm>
            <a:off x="1749458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7E8928-F271-83BE-FDCA-E359E7D8BF1D}"/>
              </a:ext>
            </a:extLst>
          </p:cNvPr>
          <p:cNvSpPr/>
          <p:nvPr/>
        </p:nvSpPr>
        <p:spPr>
          <a:xfrm>
            <a:off x="3053861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54614366-B03F-E30A-1400-E121F4EC2377}"/>
              </a:ext>
            </a:extLst>
          </p:cNvPr>
          <p:cNvSpPr/>
          <p:nvPr/>
        </p:nvSpPr>
        <p:spPr>
          <a:xfrm>
            <a:off x="4225636" y="3883239"/>
            <a:ext cx="789710" cy="40432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BC28E25-2367-E05D-1340-D61A81919E23}"/>
              </a:ext>
            </a:extLst>
          </p:cNvPr>
          <p:cNvSpPr txBox="1"/>
          <p:nvPr/>
        </p:nvSpPr>
        <p:spPr>
          <a:xfrm>
            <a:off x="1363707" y="555906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 data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67B7D76-8BE3-1FBB-C2BF-F551B16CE0DD}"/>
              </a:ext>
            </a:extLst>
          </p:cNvPr>
          <p:cNvSpPr txBox="1"/>
          <p:nvPr/>
        </p:nvSpPr>
        <p:spPr>
          <a:xfrm>
            <a:off x="6394757" y="555906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 Graph data</a:t>
            </a:r>
          </a:p>
        </p:txBody>
      </p:sp>
    </p:spTree>
    <p:extLst>
      <p:ext uri="{BB962C8B-B14F-4D97-AF65-F5344CB8AC3E}">
        <p14:creationId xmlns:p14="http://schemas.microsoft.com/office/powerpoint/2010/main" val="36675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2B9BE-8E18-9F59-8811-FF72747A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3A25-447A-BBE5-6618-7853780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9577-76D6-CB31-510D-CFC71F02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697937" cy="5587823"/>
          </a:xfrm>
        </p:spPr>
        <p:txBody>
          <a:bodyPr>
            <a:normAutofit/>
          </a:bodyPr>
          <a:lstStyle/>
          <a:p>
            <a:r>
              <a:rPr lang="en-US" sz="2400" dirty="0"/>
              <a:t>Intuition: There should be some reasons why two nodes are connected</a:t>
            </a:r>
          </a:p>
          <a:p>
            <a:pPr lvl="1"/>
            <a:r>
              <a:rPr lang="en-US" sz="2000" dirty="0"/>
              <a:t>In addition to node feature/attributes, how can we capture the information from node connections?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65E73-09A0-33DD-7A28-CECB51C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A6B52-69EC-3F2F-A702-B7D60048E2BB}"/>
              </a:ext>
            </a:extLst>
          </p:cNvPr>
          <p:cNvSpPr/>
          <p:nvPr/>
        </p:nvSpPr>
        <p:spPr>
          <a:xfrm>
            <a:off x="6878782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4ACE02-9A68-F44B-E264-4C36707BEF23}"/>
              </a:ext>
            </a:extLst>
          </p:cNvPr>
          <p:cNvSpPr/>
          <p:nvPr/>
        </p:nvSpPr>
        <p:spPr>
          <a:xfrm>
            <a:off x="6345382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C72C4-C723-D9D8-D342-F8E8DF8747C7}"/>
              </a:ext>
            </a:extLst>
          </p:cNvPr>
          <p:cNvSpPr/>
          <p:nvPr/>
        </p:nvSpPr>
        <p:spPr>
          <a:xfrm>
            <a:off x="7675418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0B86C3-C771-5CBE-EF25-DDEDCDB0B04D}"/>
              </a:ext>
            </a:extLst>
          </p:cNvPr>
          <p:cNvSpPr/>
          <p:nvPr/>
        </p:nvSpPr>
        <p:spPr>
          <a:xfrm>
            <a:off x="6071062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28D082-27E5-881A-84E7-7FA6D0D0BD21}"/>
              </a:ext>
            </a:extLst>
          </p:cNvPr>
          <p:cNvSpPr/>
          <p:nvPr/>
        </p:nvSpPr>
        <p:spPr>
          <a:xfrm>
            <a:off x="7759930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E20310-BDF7-9222-ECE7-F85121B7A0DC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579529" y="3388827"/>
            <a:ext cx="339426" cy="3545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EB843-64D4-29D7-ACD3-7597F371C0B3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6208222" y="3937307"/>
            <a:ext cx="177333" cy="404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2D7A8-27DF-1017-AC85-802B697408E3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7112929" y="3388827"/>
            <a:ext cx="562489" cy="239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87FC9-A4D3-3236-304B-34199F612468}"/>
              </a:ext>
            </a:extLst>
          </p:cNvPr>
          <p:cNvSpPr/>
          <p:nvPr/>
        </p:nvSpPr>
        <p:spPr>
          <a:xfrm>
            <a:off x="5823066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F873B2-6ACD-3AC8-A755-D996B1AD0590}"/>
              </a:ext>
            </a:extLst>
          </p:cNvPr>
          <p:cNvCxnSpPr>
            <a:cxnSpLocks/>
            <a:stCxn id="25" idx="5"/>
            <a:endCxn id="9" idx="1"/>
          </p:cNvCxnSpPr>
          <p:nvPr/>
        </p:nvCxnSpPr>
        <p:spPr>
          <a:xfrm>
            <a:off x="6057213" y="3485814"/>
            <a:ext cx="328342" cy="257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1504DE-FFA9-66A5-4E8C-965710064FE7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7812578" y="3765666"/>
            <a:ext cx="84512" cy="557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7C9DD0-3D9D-97FA-2DE0-EAEE00BFD683}"/>
              </a:ext>
            </a:extLst>
          </p:cNvPr>
          <p:cNvSpPr/>
          <p:nvPr/>
        </p:nvSpPr>
        <p:spPr>
          <a:xfrm>
            <a:off x="8332816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C410B2-C630-6689-935E-1F1629860490}"/>
              </a:ext>
            </a:extLst>
          </p:cNvPr>
          <p:cNvCxnSpPr>
            <a:cxnSpLocks/>
            <a:stCxn id="32" idx="3"/>
            <a:endCxn id="10" idx="6"/>
          </p:cNvCxnSpPr>
          <p:nvPr/>
        </p:nvCxnSpPr>
        <p:spPr>
          <a:xfrm flipH="1">
            <a:off x="7949738" y="3348654"/>
            <a:ext cx="423251" cy="279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50C3789-48A3-63B8-08FE-F60937BE1924}"/>
              </a:ext>
            </a:extLst>
          </p:cNvPr>
          <p:cNvSpPr/>
          <p:nvPr/>
        </p:nvSpPr>
        <p:spPr>
          <a:xfrm>
            <a:off x="7153102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3B4C39-FA14-E757-58A7-BAF6F6682E51}"/>
              </a:ext>
            </a:extLst>
          </p:cNvPr>
          <p:cNvCxnSpPr>
            <a:cxnSpLocks/>
            <a:stCxn id="12" idx="3"/>
            <a:endCxn id="36" idx="7"/>
          </p:cNvCxnSpPr>
          <p:nvPr/>
        </p:nvCxnSpPr>
        <p:spPr>
          <a:xfrm flipH="1">
            <a:off x="7387249" y="4557078"/>
            <a:ext cx="412854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1DE3DD9-C81E-3FF1-5A0F-AAC5E135BA3F}"/>
              </a:ext>
            </a:extLst>
          </p:cNvPr>
          <p:cNvSpPr/>
          <p:nvPr/>
        </p:nvSpPr>
        <p:spPr>
          <a:xfrm>
            <a:off x="8457505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7E61D5-7992-51C0-71F4-F41EE4BB2049}"/>
              </a:ext>
            </a:extLst>
          </p:cNvPr>
          <p:cNvCxnSpPr>
            <a:cxnSpLocks/>
            <a:stCxn id="12" idx="5"/>
            <a:endCxn id="40" idx="1"/>
          </p:cNvCxnSpPr>
          <p:nvPr/>
        </p:nvCxnSpPr>
        <p:spPr>
          <a:xfrm>
            <a:off x="7994077" y="4557078"/>
            <a:ext cx="503601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7BC1AC8-EF6C-3A8C-EE70-E24A2CCEE00A}"/>
              </a:ext>
            </a:extLst>
          </p:cNvPr>
          <p:cNvSpPr/>
          <p:nvPr/>
        </p:nvSpPr>
        <p:spPr>
          <a:xfrm>
            <a:off x="1475138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998BF1-6D8E-E4A7-5307-D058573844D6}"/>
              </a:ext>
            </a:extLst>
          </p:cNvPr>
          <p:cNvSpPr/>
          <p:nvPr/>
        </p:nvSpPr>
        <p:spPr>
          <a:xfrm>
            <a:off x="941738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FE8DCC-AF63-619A-18EF-C0A0F0A1DC48}"/>
              </a:ext>
            </a:extLst>
          </p:cNvPr>
          <p:cNvSpPr/>
          <p:nvPr/>
        </p:nvSpPr>
        <p:spPr>
          <a:xfrm>
            <a:off x="2271774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9C2079-AC63-693F-819F-48D8EF17D679}"/>
              </a:ext>
            </a:extLst>
          </p:cNvPr>
          <p:cNvSpPr/>
          <p:nvPr/>
        </p:nvSpPr>
        <p:spPr>
          <a:xfrm>
            <a:off x="667418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076BDD-BB00-CAA8-B547-30544B886E79}"/>
              </a:ext>
            </a:extLst>
          </p:cNvPr>
          <p:cNvSpPr/>
          <p:nvPr/>
        </p:nvSpPr>
        <p:spPr>
          <a:xfrm>
            <a:off x="2356286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45BFA8-EB1E-04DF-B8A0-1EB8504F2CD5}"/>
              </a:ext>
            </a:extLst>
          </p:cNvPr>
          <p:cNvSpPr/>
          <p:nvPr/>
        </p:nvSpPr>
        <p:spPr>
          <a:xfrm>
            <a:off x="419422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CA8970-B579-C6D0-FB24-D6F6A5B018D5}"/>
              </a:ext>
            </a:extLst>
          </p:cNvPr>
          <p:cNvSpPr/>
          <p:nvPr/>
        </p:nvSpPr>
        <p:spPr>
          <a:xfrm>
            <a:off x="2929172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0C1CB9-D60C-7260-4FB9-3FD360D1A818}"/>
              </a:ext>
            </a:extLst>
          </p:cNvPr>
          <p:cNvSpPr/>
          <p:nvPr/>
        </p:nvSpPr>
        <p:spPr>
          <a:xfrm>
            <a:off x="1749458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639EC1-6459-ACCC-FCE9-D96E6251B8BB}"/>
              </a:ext>
            </a:extLst>
          </p:cNvPr>
          <p:cNvSpPr/>
          <p:nvPr/>
        </p:nvSpPr>
        <p:spPr>
          <a:xfrm>
            <a:off x="3053861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BC35DFD-3F40-0CCE-DCF4-32C4A991F226}"/>
              </a:ext>
            </a:extLst>
          </p:cNvPr>
          <p:cNvSpPr/>
          <p:nvPr/>
        </p:nvSpPr>
        <p:spPr>
          <a:xfrm>
            <a:off x="4225636" y="3883239"/>
            <a:ext cx="789710" cy="40432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55E3FAD7-91D3-FE1F-B224-EE6DC87EC1FE}"/>
              </a:ext>
            </a:extLst>
          </p:cNvPr>
          <p:cNvSpPr txBox="1"/>
          <p:nvPr/>
        </p:nvSpPr>
        <p:spPr>
          <a:xfrm>
            <a:off x="1363707" y="555906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 data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321AAC8-21AC-F88C-9AF9-E7CAB0541F38}"/>
              </a:ext>
            </a:extLst>
          </p:cNvPr>
          <p:cNvSpPr txBox="1"/>
          <p:nvPr/>
        </p:nvSpPr>
        <p:spPr>
          <a:xfrm>
            <a:off x="6394757" y="555906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 Graph data</a:t>
            </a:r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7C818CA5-9C17-EA48-99FA-3E0267E24439}"/>
              </a:ext>
            </a:extLst>
          </p:cNvPr>
          <p:cNvCxnSpPr/>
          <p:nvPr/>
        </p:nvCxnSpPr>
        <p:spPr>
          <a:xfrm flipH="1">
            <a:off x="7506728" y="2865110"/>
            <a:ext cx="89384" cy="57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BBBA6E-FF0C-BB76-A98D-39881098B68D}"/>
              </a:ext>
            </a:extLst>
          </p:cNvPr>
          <p:cNvSpPr txBox="1"/>
          <p:nvPr/>
        </p:nvSpPr>
        <p:spPr>
          <a:xfrm>
            <a:off x="7133013" y="24832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Edge/link</a:t>
            </a:r>
          </a:p>
        </p:txBody>
      </p:sp>
    </p:spTree>
    <p:extLst>
      <p:ext uri="{BB962C8B-B14F-4D97-AF65-F5344CB8AC3E}">
        <p14:creationId xmlns:p14="http://schemas.microsoft.com/office/powerpoint/2010/main" val="236942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53C0-68D3-614E-B759-179CB2A95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FBDD-562B-DA10-C7E8-4FCDCCA6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6D2A-4DF7-4A13-6C44-C458778D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2" y="1089328"/>
            <a:ext cx="8697937" cy="5587823"/>
          </a:xfrm>
        </p:spPr>
        <p:txBody>
          <a:bodyPr>
            <a:normAutofit/>
          </a:bodyPr>
          <a:lstStyle/>
          <a:p>
            <a:r>
              <a:rPr lang="en-US" sz="2400" dirty="0"/>
              <a:t>Intuition: There should be some reasons why two nodes are connected</a:t>
            </a:r>
          </a:p>
          <a:p>
            <a:pPr lvl="1"/>
            <a:r>
              <a:rPr lang="en-US" sz="2000" dirty="0"/>
              <a:t>In addition to node feature/attributes, how can we capture the information from node connections?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FD5AA-7B97-1FCF-8684-0DFF5A4B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5A309A-3DED-D1FC-0426-4CF2D2F98E3D}"/>
              </a:ext>
            </a:extLst>
          </p:cNvPr>
          <p:cNvSpPr/>
          <p:nvPr/>
        </p:nvSpPr>
        <p:spPr>
          <a:xfrm>
            <a:off x="6878782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B66FE-7244-907C-9F6D-579CEE085A15}"/>
              </a:ext>
            </a:extLst>
          </p:cNvPr>
          <p:cNvSpPr/>
          <p:nvPr/>
        </p:nvSpPr>
        <p:spPr>
          <a:xfrm>
            <a:off x="6345382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7A67C-8572-0C1E-9F0A-EC8CBB9D3207}"/>
              </a:ext>
            </a:extLst>
          </p:cNvPr>
          <p:cNvSpPr/>
          <p:nvPr/>
        </p:nvSpPr>
        <p:spPr>
          <a:xfrm>
            <a:off x="7675418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39B304-4989-7238-2DC9-6351A295B1C1}"/>
              </a:ext>
            </a:extLst>
          </p:cNvPr>
          <p:cNvSpPr/>
          <p:nvPr/>
        </p:nvSpPr>
        <p:spPr>
          <a:xfrm>
            <a:off x="6071062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3C11BA-64F8-C1C2-4465-94F0D34E26BD}"/>
              </a:ext>
            </a:extLst>
          </p:cNvPr>
          <p:cNvSpPr/>
          <p:nvPr/>
        </p:nvSpPr>
        <p:spPr>
          <a:xfrm>
            <a:off x="7759930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8A20E-F185-63C1-0F14-C05C63CF3431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579529" y="3388827"/>
            <a:ext cx="339426" cy="3545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420EA4-C80D-26BA-87E5-162D45EE131E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6208222" y="3937307"/>
            <a:ext cx="177333" cy="404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872B6E-894A-EB57-CCF5-33E845BE7798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7112929" y="3388827"/>
            <a:ext cx="562489" cy="239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1AA51C-6D52-DA2F-8864-AB377373AD9D}"/>
              </a:ext>
            </a:extLst>
          </p:cNvPr>
          <p:cNvSpPr/>
          <p:nvPr/>
        </p:nvSpPr>
        <p:spPr>
          <a:xfrm>
            <a:off x="5823066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F1BEC-B1D1-3ACA-FC05-A649068BD320}"/>
              </a:ext>
            </a:extLst>
          </p:cNvPr>
          <p:cNvCxnSpPr>
            <a:cxnSpLocks/>
            <a:stCxn id="25" idx="5"/>
            <a:endCxn id="9" idx="1"/>
          </p:cNvCxnSpPr>
          <p:nvPr/>
        </p:nvCxnSpPr>
        <p:spPr>
          <a:xfrm>
            <a:off x="6057213" y="3485814"/>
            <a:ext cx="328342" cy="257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6F1EF7-F806-0C68-3FEC-FA92A7ECC9F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7812578" y="3765666"/>
            <a:ext cx="84512" cy="557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381D8-5C07-826B-8BF3-9BFB5E0FAA85}"/>
              </a:ext>
            </a:extLst>
          </p:cNvPr>
          <p:cNvSpPr/>
          <p:nvPr/>
        </p:nvSpPr>
        <p:spPr>
          <a:xfrm>
            <a:off x="8332816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62C7D-64E4-A546-5BDC-68841147F06F}"/>
              </a:ext>
            </a:extLst>
          </p:cNvPr>
          <p:cNvCxnSpPr>
            <a:cxnSpLocks/>
            <a:stCxn id="32" idx="3"/>
            <a:endCxn id="10" idx="6"/>
          </p:cNvCxnSpPr>
          <p:nvPr/>
        </p:nvCxnSpPr>
        <p:spPr>
          <a:xfrm flipH="1">
            <a:off x="7949738" y="3348654"/>
            <a:ext cx="423251" cy="279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5319BBA-A92C-123E-A38E-81AA28AAF5DD}"/>
              </a:ext>
            </a:extLst>
          </p:cNvPr>
          <p:cNvSpPr/>
          <p:nvPr/>
        </p:nvSpPr>
        <p:spPr>
          <a:xfrm>
            <a:off x="7153102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639B9E-2C65-3AFD-45ED-815FA490861D}"/>
              </a:ext>
            </a:extLst>
          </p:cNvPr>
          <p:cNvCxnSpPr>
            <a:cxnSpLocks/>
            <a:stCxn id="12" idx="3"/>
            <a:endCxn id="36" idx="7"/>
          </p:cNvCxnSpPr>
          <p:nvPr/>
        </p:nvCxnSpPr>
        <p:spPr>
          <a:xfrm flipH="1">
            <a:off x="7387249" y="4557078"/>
            <a:ext cx="412854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40BD48C-A05C-24FB-03BF-7C8C761FFD74}"/>
              </a:ext>
            </a:extLst>
          </p:cNvPr>
          <p:cNvSpPr/>
          <p:nvPr/>
        </p:nvSpPr>
        <p:spPr>
          <a:xfrm>
            <a:off x="8457505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84C2EE-0837-AE32-47DF-7E3884D16AA5}"/>
              </a:ext>
            </a:extLst>
          </p:cNvPr>
          <p:cNvCxnSpPr>
            <a:cxnSpLocks/>
            <a:stCxn id="12" idx="5"/>
            <a:endCxn id="40" idx="1"/>
          </p:cNvCxnSpPr>
          <p:nvPr/>
        </p:nvCxnSpPr>
        <p:spPr>
          <a:xfrm>
            <a:off x="7994077" y="4557078"/>
            <a:ext cx="503601" cy="310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577DAA5-2ADB-7C64-B58F-E72922A1CAC4}"/>
              </a:ext>
            </a:extLst>
          </p:cNvPr>
          <p:cNvSpPr/>
          <p:nvPr/>
        </p:nvSpPr>
        <p:spPr>
          <a:xfrm>
            <a:off x="1475138" y="315468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E80DCA-7E92-6733-3C71-53F586DFDAD3}"/>
              </a:ext>
            </a:extLst>
          </p:cNvPr>
          <p:cNvSpPr/>
          <p:nvPr/>
        </p:nvSpPr>
        <p:spPr>
          <a:xfrm>
            <a:off x="941738" y="370316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531003-6C8B-62F2-5583-601CEA14B563}"/>
              </a:ext>
            </a:extLst>
          </p:cNvPr>
          <p:cNvSpPr/>
          <p:nvPr/>
        </p:nvSpPr>
        <p:spPr>
          <a:xfrm>
            <a:off x="2271774" y="349134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0E14EA-1285-1627-CB05-322342486290}"/>
              </a:ext>
            </a:extLst>
          </p:cNvPr>
          <p:cNvSpPr/>
          <p:nvPr/>
        </p:nvSpPr>
        <p:spPr>
          <a:xfrm>
            <a:off x="667418" y="434163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4B9314-A357-2660-F7E3-951D7FD20D39}"/>
              </a:ext>
            </a:extLst>
          </p:cNvPr>
          <p:cNvSpPr/>
          <p:nvPr/>
        </p:nvSpPr>
        <p:spPr>
          <a:xfrm>
            <a:off x="2356286" y="4322931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5F728A-EB03-C911-B68D-3D21985285FE}"/>
              </a:ext>
            </a:extLst>
          </p:cNvPr>
          <p:cNvSpPr/>
          <p:nvPr/>
        </p:nvSpPr>
        <p:spPr>
          <a:xfrm>
            <a:off x="419422" y="325166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502AD2-01D6-DD40-9791-5F9437D0324B}"/>
              </a:ext>
            </a:extLst>
          </p:cNvPr>
          <p:cNvSpPr/>
          <p:nvPr/>
        </p:nvSpPr>
        <p:spPr>
          <a:xfrm>
            <a:off x="2929172" y="311450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BC0F8-A0DD-29B4-FC17-840559F57D87}"/>
              </a:ext>
            </a:extLst>
          </p:cNvPr>
          <p:cNvSpPr/>
          <p:nvPr/>
        </p:nvSpPr>
        <p:spPr>
          <a:xfrm>
            <a:off x="1749458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71F723A-6A07-D0F9-70F2-D4ECA7A233E4}"/>
              </a:ext>
            </a:extLst>
          </p:cNvPr>
          <p:cNvSpPr/>
          <p:nvPr/>
        </p:nvSpPr>
        <p:spPr>
          <a:xfrm>
            <a:off x="3053861" y="482759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A2A7B2EE-A5FB-BC77-94F8-86E8EA2D32A7}"/>
              </a:ext>
            </a:extLst>
          </p:cNvPr>
          <p:cNvSpPr/>
          <p:nvPr/>
        </p:nvSpPr>
        <p:spPr>
          <a:xfrm>
            <a:off x="4225636" y="3883239"/>
            <a:ext cx="789710" cy="40432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8F603ABB-5176-8B3E-8D0F-11F4F3F82D44}"/>
              </a:ext>
            </a:extLst>
          </p:cNvPr>
          <p:cNvSpPr txBox="1"/>
          <p:nvPr/>
        </p:nvSpPr>
        <p:spPr>
          <a:xfrm>
            <a:off x="1363707" y="555906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 data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C7B5E7C2-9D48-2615-9266-AFA78F399C03}"/>
              </a:ext>
            </a:extLst>
          </p:cNvPr>
          <p:cNvSpPr txBox="1"/>
          <p:nvPr/>
        </p:nvSpPr>
        <p:spPr>
          <a:xfrm>
            <a:off x="6394757" y="555906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 Graph data</a:t>
            </a:r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81BDE5F8-406C-25E7-5530-1E8228DFC839}"/>
              </a:ext>
            </a:extLst>
          </p:cNvPr>
          <p:cNvCxnSpPr/>
          <p:nvPr/>
        </p:nvCxnSpPr>
        <p:spPr>
          <a:xfrm flipH="1">
            <a:off x="7506728" y="2865110"/>
            <a:ext cx="89384" cy="57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EA9883-4C4F-0017-2EFD-DBA322692210}"/>
              </a:ext>
            </a:extLst>
          </p:cNvPr>
          <p:cNvSpPr txBox="1"/>
          <p:nvPr/>
        </p:nvSpPr>
        <p:spPr>
          <a:xfrm>
            <a:off x="7133013" y="24832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Edge/link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84718-6710-58EB-E3F4-690F9776F604}"/>
              </a:ext>
            </a:extLst>
          </p:cNvPr>
          <p:cNvSpPr txBox="1"/>
          <p:nvPr/>
        </p:nvSpPr>
        <p:spPr>
          <a:xfrm>
            <a:off x="985677" y="6042832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idea: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information of neighbors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BAD6-C50D-8CAA-BAB6-C238CCE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F4DE8-799E-6265-0DAC-8418D1B37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Message Passing</a:t>
                </a:r>
              </a:p>
              <a:p>
                <a:pPr lvl="1"/>
                <a:r>
                  <a:rPr lang="en-US" dirty="0"/>
                  <a:t>Feature Aggregation: Aggregate information from neighbors</a:t>
                </a:r>
              </a:p>
              <a:p>
                <a:pPr lvl="1"/>
                <a:r>
                  <a:rPr lang="en-US" dirty="0"/>
                  <a:t> For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,: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1800" dirty="0"/>
                  <a:t>: The neighbor set of 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N" sz="1800" dirty="0"/>
                  <a:t> </a:t>
                </a:r>
              </a:p>
              <a:p>
                <a:pPr lvl="2"/>
                <a:endParaRPr lang="en-CN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F4DE8-799E-6265-0DAC-8418D1B37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43" t="-250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FC31C-6DD2-A2A5-4661-2185FF2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7</a:t>
            </a:fld>
            <a:r>
              <a:rPr lang="en-US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838869-8ED8-B412-1A9A-7925B6F55ED1}"/>
              </a:ext>
            </a:extLst>
          </p:cNvPr>
          <p:cNvGrpSpPr/>
          <p:nvPr/>
        </p:nvGrpSpPr>
        <p:grpSpPr>
          <a:xfrm>
            <a:off x="5226025" y="3846955"/>
            <a:ext cx="3893043" cy="2611542"/>
            <a:chOff x="7821728" y="3429000"/>
            <a:chExt cx="3893043" cy="261154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E8A5551-29F7-AAF8-EA24-B292F262CFB4}"/>
                </a:ext>
              </a:extLst>
            </p:cNvPr>
            <p:cNvSpPr/>
            <p:nvPr/>
          </p:nvSpPr>
          <p:spPr>
            <a:xfrm>
              <a:off x="8226960" y="3429000"/>
              <a:ext cx="2800350" cy="2190840"/>
            </a:xfrm>
            <a:custGeom>
              <a:avLst/>
              <a:gdLst>
                <a:gd name="connsiteX0" fmla="*/ 457200 w 2800350"/>
                <a:gd name="connsiteY0" fmla="*/ 76200 h 2190840"/>
                <a:gd name="connsiteX1" fmla="*/ 457200 w 2800350"/>
                <a:gd name="connsiteY1" fmla="*/ 76200 h 2190840"/>
                <a:gd name="connsiteX2" fmla="*/ 349250 w 2800350"/>
                <a:gd name="connsiteY2" fmla="*/ 120650 h 2190840"/>
                <a:gd name="connsiteX3" fmla="*/ 285750 w 2800350"/>
                <a:gd name="connsiteY3" fmla="*/ 165100 h 2190840"/>
                <a:gd name="connsiteX4" fmla="*/ 215900 w 2800350"/>
                <a:gd name="connsiteY4" fmla="*/ 228600 h 2190840"/>
                <a:gd name="connsiteX5" fmla="*/ 190500 w 2800350"/>
                <a:gd name="connsiteY5" fmla="*/ 247650 h 2190840"/>
                <a:gd name="connsiteX6" fmla="*/ 139700 w 2800350"/>
                <a:gd name="connsiteY6" fmla="*/ 298450 h 2190840"/>
                <a:gd name="connsiteX7" fmla="*/ 107950 w 2800350"/>
                <a:gd name="connsiteY7" fmla="*/ 323850 h 2190840"/>
                <a:gd name="connsiteX8" fmla="*/ 38100 w 2800350"/>
                <a:gd name="connsiteY8" fmla="*/ 387350 h 2190840"/>
                <a:gd name="connsiteX9" fmla="*/ 25400 w 2800350"/>
                <a:gd name="connsiteY9" fmla="*/ 412750 h 2190840"/>
                <a:gd name="connsiteX10" fmla="*/ 0 w 2800350"/>
                <a:gd name="connsiteY10" fmla="*/ 450850 h 2190840"/>
                <a:gd name="connsiteX11" fmla="*/ 12700 w 2800350"/>
                <a:gd name="connsiteY11" fmla="*/ 469900 h 2190840"/>
                <a:gd name="connsiteX12" fmla="*/ 25400 w 2800350"/>
                <a:gd name="connsiteY12" fmla="*/ 533400 h 2190840"/>
                <a:gd name="connsiteX13" fmla="*/ 31750 w 2800350"/>
                <a:gd name="connsiteY13" fmla="*/ 558800 h 2190840"/>
                <a:gd name="connsiteX14" fmla="*/ 44450 w 2800350"/>
                <a:gd name="connsiteY14" fmla="*/ 628650 h 2190840"/>
                <a:gd name="connsiteX15" fmla="*/ 63500 w 2800350"/>
                <a:gd name="connsiteY15" fmla="*/ 666750 h 2190840"/>
                <a:gd name="connsiteX16" fmla="*/ 107950 w 2800350"/>
                <a:gd name="connsiteY16" fmla="*/ 711200 h 2190840"/>
                <a:gd name="connsiteX17" fmla="*/ 127000 w 2800350"/>
                <a:gd name="connsiteY17" fmla="*/ 749300 h 2190840"/>
                <a:gd name="connsiteX18" fmla="*/ 152400 w 2800350"/>
                <a:gd name="connsiteY18" fmla="*/ 787400 h 2190840"/>
                <a:gd name="connsiteX19" fmla="*/ 171450 w 2800350"/>
                <a:gd name="connsiteY19" fmla="*/ 825500 h 2190840"/>
                <a:gd name="connsiteX20" fmla="*/ 209550 w 2800350"/>
                <a:gd name="connsiteY20" fmla="*/ 850900 h 2190840"/>
                <a:gd name="connsiteX21" fmla="*/ 234950 w 2800350"/>
                <a:gd name="connsiteY21" fmla="*/ 869950 h 2190840"/>
                <a:gd name="connsiteX22" fmla="*/ 273050 w 2800350"/>
                <a:gd name="connsiteY22" fmla="*/ 901700 h 2190840"/>
                <a:gd name="connsiteX23" fmla="*/ 298450 w 2800350"/>
                <a:gd name="connsiteY23" fmla="*/ 920750 h 2190840"/>
                <a:gd name="connsiteX24" fmla="*/ 349250 w 2800350"/>
                <a:gd name="connsiteY24" fmla="*/ 958850 h 2190840"/>
                <a:gd name="connsiteX25" fmla="*/ 387350 w 2800350"/>
                <a:gd name="connsiteY25" fmla="*/ 996950 h 2190840"/>
                <a:gd name="connsiteX26" fmla="*/ 412750 w 2800350"/>
                <a:gd name="connsiteY26" fmla="*/ 1022350 h 2190840"/>
                <a:gd name="connsiteX27" fmla="*/ 431800 w 2800350"/>
                <a:gd name="connsiteY27" fmla="*/ 1035050 h 2190840"/>
                <a:gd name="connsiteX28" fmla="*/ 469900 w 2800350"/>
                <a:gd name="connsiteY28" fmla="*/ 1073150 h 2190840"/>
                <a:gd name="connsiteX29" fmla="*/ 463550 w 2800350"/>
                <a:gd name="connsiteY29" fmla="*/ 1041400 h 2190840"/>
                <a:gd name="connsiteX30" fmla="*/ 444500 w 2800350"/>
                <a:gd name="connsiteY30" fmla="*/ 1035050 h 2190840"/>
                <a:gd name="connsiteX31" fmla="*/ 425450 w 2800350"/>
                <a:gd name="connsiteY31" fmla="*/ 1022350 h 2190840"/>
                <a:gd name="connsiteX32" fmla="*/ 419100 w 2800350"/>
                <a:gd name="connsiteY32" fmla="*/ 1492250 h 2190840"/>
                <a:gd name="connsiteX33" fmla="*/ 412750 w 2800350"/>
                <a:gd name="connsiteY33" fmla="*/ 1530350 h 2190840"/>
                <a:gd name="connsiteX34" fmla="*/ 419100 w 2800350"/>
                <a:gd name="connsiteY34" fmla="*/ 1676400 h 2190840"/>
                <a:gd name="connsiteX35" fmla="*/ 431800 w 2800350"/>
                <a:gd name="connsiteY35" fmla="*/ 1752600 h 2190840"/>
                <a:gd name="connsiteX36" fmla="*/ 438150 w 2800350"/>
                <a:gd name="connsiteY36" fmla="*/ 1828800 h 2190840"/>
                <a:gd name="connsiteX37" fmla="*/ 444500 w 2800350"/>
                <a:gd name="connsiteY37" fmla="*/ 1847850 h 2190840"/>
                <a:gd name="connsiteX38" fmla="*/ 457200 w 2800350"/>
                <a:gd name="connsiteY38" fmla="*/ 1911350 h 2190840"/>
                <a:gd name="connsiteX39" fmla="*/ 469900 w 2800350"/>
                <a:gd name="connsiteY39" fmla="*/ 1955800 h 2190840"/>
                <a:gd name="connsiteX40" fmla="*/ 488950 w 2800350"/>
                <a:gd name="connsiteY40" fmla="*/ 2025650 h 2190840"/>
                <a:gd name="connsiteX41" fmla="*/ 527050 w 2800350"/>
                <a:gd name="connsiteY41" fmla="*/ 2089150 h 2190840"/>
                <a:gd name="connsiteX42" fmla="*/ 565150 w 2800350"/>
                <a:gd name="connsiteY42" fmla="*/ 2114550 h 2190840"/>
                <a:gd name="connsiteX43" fmla="*/ 584200 w 2800350"/>
                <a:gd name="connsiteY43" fmla="*/ 2127250 h 2190840"/>
                <a:gd name="connsiteX44" fmla="*/ 622300 w 2800350"/>
                <a:gd name="connsiteY44" fmla="*/ 2139950 h 2190840"/>
                <a:gd name="connsiteX45" fmla="*/ 679450 w 2800350"/>
                <a:gd name="connsiteY45" fmla="*/ 2165350 h 2190840"/>
                <a:gd name="connsiteX46" fmla="*/ 698500 w 2800350"/>
                <a:gd name="connsiteY46" fmla="*/ 2171700 h 2190840"/>
                <a:gd name="connsiteX47" fmla="*/ 908050 w 2800350"/>
                <a:gd name="connsiteY47" fmla="*/ 2184400 h 2190840"/>
                <a:gd name="connsiteX48" fmla="*/ 933450 w 2800350"/>
                <a:gd name="connsiteY48" fmla="*/ 2171700 h 2190840"/>
                <a:gd name="connsiteX49" fmla="*/ 914400 w 2800350"/>
                <a:gd name="connsiteY49" fmla="*/ 2159000 h 2190840"/>
                <a:gd name="connsiteX50" fmla="*/ 958850 w 2800350"/>
                <a:gd name="connsiteY50" fmla="*/ 2146300 h 2190840"/>
                <a:gd name="connsiteX51" fmla="*/ 1085850 w 2800350"/>
                <a:gd name="connsiteY51" fmla="*/ 2159000 h 2190840"/>
                <a:gd name="connsiteX52" fmla="*/ 1123950 w 2800350"/>
                <a:gd name="connsiteY52" fmla="*/ 2165350 h 2190840"/>
                <a:gd name="connsiteX53" fmla="*/ 1187450 w 2800350"/>
                <a:gd name="connsiteY53" fmla="*/ 2178050 h 2190840"/>
                <a:gd name="connsiteX54" fmla="*/ 1225550 w 2800350"/>
                <a:gd name="connsiteY54" fmla="*/ 2190750 h 2190840"/>
                <a:gd name="connsiteX55" fmla="*/ 1358900 w 2800350"/>
                <a:gd name="connsiteY55" fmla="*/ 2184400 h 2190840"/>
                <a:gd name="connsiteX56" fmla="*/ 1397000 w 2800350"/>
                <a:gd name="connsiteY56" fmla="*/ 2171700 h 2190840"/>
                <a:gd name="connsiteX57" fmla="*/ 1441450 w 2800350"/>
                <a:gd name="connsiteY57" fmla="*/ 2159000 h 2190840"/>
                <a:gd name="connsiteX58" fmla="*/ 1473200 w 2800350"/>
                <a:gd name="connsiteY58" fmla="*/ 2146300 h 2190840"/>
                <a:gd name="connsiteX59" fmla="*/ 1543050 w 2800350"/>
                <a:gd name="connsiteY59" fmla="*/ 2133600 h 2190840"/>
                <a:gd name="connsiteX60" fmla="*/ 1562100 w 2800350"/>
                <a:gd name="connsiteY60" fmla="*/ 2127250 h 2190840"/>
                <a:gd name="connsiteX61" fmla="*/ 1644650 w 2800350"/>
                <a:gd name="connsiteY61" fmla="*/ 2114550 h 2190840"/>
                <a:gd name="connsiteX62" fmla="*/ 1701800 w 2800350"/>
                <a:gd name="connsiteY62" fmla="*/ 2101850 h 2190840"/>
                <a:gd name="connsiteX63" fmla="*/ 1752600 w 2800350"/>
                <a:gd name="connsiteY63" fmla="*/ 2095500 h 2190840"/>
                <a:gd name="connsiteX64" fmla="*/ 1803400 w 2800350"/>
                <a:gd name="connsiteY64" fmla="*/ 2082800 h 2190840"/>
                <a:gd name="connsiteX65" fmla="*/ 1835150 w 2800350"/>
                <a:gd name="connsiteY65" fmla="*/ 2076450 h 2190840"/>
                <a:gd name="connsiteX66" fmla="*/ 1854200 w 2800350"/>
                <a:gd name="connsiteY66" fmla="*/ 2070100 h 2190840"/>
                <a:gd name="connsiteX67" fmla="*/ 1885950 w 2800350"/>
                <a:gd name="connsiteY67" fmla="*/ 2063750 h 2190840"/>
                <a:gd name="connsiteX68" fmla="*/ 1949450 w 2800350"/>
                <a:gd name="connsiteY68" fmla="*/ 2044700 h 2190840"/>
                <a:gd name="connsiteX69" fmla="*/ 1993900 w 2800350"/>
                <a:gd name="connsiteY69" fmla="*/ 2019300 h 2190840"/>
                <a:gd name="connsiteX70" fmla="*/ 1987550 w 2800350"/>
                <a:gd name="connsiteY70" fmla="*/ 2038350 h 2190840"/>
                <a:gd name="connsiteX71" fmla="*/ 1993900 w 2800350"/>
                <a:gd name="connsiteY71" fmla="*/ 2076450 h 2190840"/>
                <a:gd name="connsiteX72" fmla="*/ 2012950 w 2800350"/>
                <a:gd name="connsiteY72" fmla="*/ 2063750 h 2190840"/>
                <a:gd name="connsiteX73" fmla="*/ 2057400 w 2800350"/>
                <a:gd name="connsiteY73" fmla="*/ 2038350 h 2190840"/>
                <a:gd name="connsiteX74" fmla="*/ 2165350 w 2800350"/>
                <a:gd name="connsiteY74" fmla="*/ 1962150 h 2190840"/>
                <a:gd name="connsiteX75" fmla="*/ 2203450 w 2800350"/>
                <a:gd name="connsiteY75" fmla="*/ 1943100 h 2190840"/>
                <a:gd name="connsiteX76" fmla="*/ 2228850 w 2800350"/>
                <a:gd name="connsiteY76" fmla="*/ 1924050 h 2190840"/>
                <a:gd name="connsiteX77" fmla="*/ 2305050 w 2800350"/>
                <a:gd name="connsiteY77" fmla="*/ 1885950 h 2190840"/>
                <a:gd name="connsiteX78" fmla="*/ 2330450 w 2800350"/>
                <a:gd name="connsiteY78" fmla="*/ 1873250 h 2190840"/>
                <a:gd name="connsiteX79" fmla="*/ 2368550 w 2800350"/>
                <a:gd name="connsiteY79" fmla="*/ 1847850 h 2190840"/>
                <a:gd name="connsiteX80" fmla="*/ 2387600 w 2800350"/>
                <a:gd name="connsiteY80" fmla="*/ 1841500 h 2190840"/>
                <a:gd name="connsiteX81" fmla="*/ 2425700 w 2800350"/>
                <a:gd name="connsiteY81" fmla="*/ 1816100 h 2190840"/>
                <a:gd name="connsiteX82" fmla="*/ 2444750 w 2800350"/>
                <a:gd name="connsiteY82" fmla="*/ 1803400 h 2190840"/>
                <a:gd name="connsiteX83" fmla="*/ 2463800 w 2800350"/>
                <a:gd name="connsiteY83" fmla="*/ 1790700 h 2190840"/>
                <a:gd name="connsiteX84" fmla="*/ 2482850 w 2800350"/>
                <a:gd name="connsiteY84" fmla="*/ 1784350 h 2190840"/>
                <a:gd name="connsiteX85" fmla="*/ 2540000 w 2800350"/>
                <a:gd name="connsiteY85" fmla="*/ 1733550 h 2190840"/>
                <a:gd name="connsiteX86" fmla="*/ 2571750 w 2800350"/>
                <a:gd name="connsiteY86" fmla="*/ 1708150 h 2190840"/>
                <a:gd name="connsiteX87" fmla="*/ 2590800 w 2800350"/>
                <a:gd name="connsiteY87" fmla="*/ 1689100 h 2190840"/>
                <a:gd name="connsiteX88" fmla="*/ 2609850 w 2800350"/>
                <a:gd name="connsiteY88" fmla="*/ 1676400 h 2190840"/>
                <a:gd name="connsiteX89" fmla="*/ 2622550 w 2800350"/>
                <a:gd name="connsiteY89" fmla="*/ 1657350 h 2190840"/>
                <a:gd name="connsiteX90" fmla="*/ 2641600 w 2800350"/>
                <a:gd name="connsiteY90" fmla="*/ 1644650 h 2190840"/>
                <a:gd name="connsiteX91" fmla="*/ 2647950 w 2800350"/>
                <a:gd name="connsiteY91" fmla="*/ 1625600 h 2190840"/>
                <a:gd name="connsiteX92" fmla="*/ 2660650 w 2800350"/>
                <a:gd name="connsiteY92" fmla="*/ 1606550 h 2190840"/>
                <a:gd name="connsiteX93" fmla="*/ 2705100 w 2800350"/>
                <a:gd name="connsiteY93" fmla="*/ 1549400 h 2190840"/>
                <a:gd name="connsiteX94" fmla="*/ 2711450 w 2800350"/>
                <a:gd name="connsiteY94" fmla="*/ 1530350 h 2190840"/>
                <a:gd name="connsiteX95" fmla="*/ 2736850 w 2800350"/>
                <a:gd name="connsiteY95" fmla="*/ 1492250 h 2190840"/>
                <a:gd name="connsiteX96" fmla="*/ 2749550 w 2800350"/>
                <a:gd name="connsiteY96" fmla="*/ 1473200 h 2190840"/>
                <a:gd name="connsiteX97" fmla="*/ 2755900 w 2800350"/>
                <a:gd name="connsiteY97" fmla="*/ 1454150 h 2190840"/>
                <a:gd name="connsiteX98" fmla="*/ 2768600 w 2800350"/>
                <a:gd name="connsiteY98" fmla="*/ 1435100 h 2190840"/>
                <a:gd name="connsiteX99" fmla="*/ 2781300 w 2800350"/>
                <a:gd name="connsiteY99" fmla="*/ 1397000 h 2190840"/>
                <a:gd name="connsiteX100" fmla="*/ 2787650 w 2800350"/>
                <a:gd name="connsiteY100" fmla="*/ 1377950 h 2190840"/>
                <a:gd name="connsiteX101" fmla="*/ 2800350 w 2800350"/>
                <a:gd name="connsiteY101" fmla="*/ 1320800 h 2190840"/>
                <a:gd name="connsiteX102" fmla="*/ 2787650 w 2800350"/>
                <a:gd name="connsiteY102" fmla="*/ 1244600 h 2190840"/>
                <a:gd name="connsiteX103" fmla="*/ 2774950 w 2800350"/>
                <a:gd name="connsiteY103" fmla="*/ 1206500 h 2190840"/>
                <a:gd name="connsiteX104" fmla="*/ 2762250 w 2800350"/>
                <a:gd name="connsiteY104" fmla="*/ 1187450 h 2190840"/>
                <a:gd name="connsiteX105" fmla="*/ 2749550 w 2800350"/>
                <a:gd name="connsiteY105" fmla="*/ 1149350 h 2190840"/>
                <a:gd name="connsiteX106" fmla="*/ 2698750 w 2800350"/>
                <a:gd name="connsiteY106" fmla="*/ 1123950 h 2190840"/>
                <a:gd name="connsiteX107" fmla="*/ 2609850 w 2800350"/>
                <a:gd name="connsiteY107" fmla="*/ 1073150 h 2190840"/>
                <a:gd name="connsiteX108" fmla="*/ 2584450 w 2800350"/>
                <a:gd name="connsiteY108" fmla="*/ 1054100 h 2190840"/>
                <a:gd name="connsiteX109" fmla="*/ 2540000 w 2800350"/>
                <a:gd name="connsiteY109" fmla="*/ 1035050 h 2190840"/>
                <a:gd name="connsiteX110" fmla="*/ 2508250 w 2800350"/>
                <a:gd name="connsiteY110" fmla="*/ 1016000 h 2190840"/>
                <a:gd name="connsiteX111" fmla="*/ 2476500 w 2800350"/>
                <a:gd name="connsiteY111" fmla="*/ 1003300 h 2190840"/>
                <a:gd name="connsiteX112" fmla="*/ 2387600 w 2800350"/>
                <a:gd name="connsiteY112" fmla="*/ 965200 h 2190840"/>
                <a:gd name="connsiteX113" fmla="*/ 2336800 w 2800350"/>
                <a:gd name="connsiteY113" fmla="*/ 952500 h 2190840"/>
                <a:gd name="connsiteX114" fmla="*/ 2317750 w 2800350"/>
                <a:gd name="connsiteY114" fmla="*/ 946150 h 2190840"/>
                <a:gd name="connsiteX115" fmla="*/ 2279650 w 2800350"/>
                <a:gd name="connsiteY115" fmla="*/ 939800 h 2190840"/>
                <a:gd name="connsiteX116" fmla="*/ 2260600 w 2800350"/>
                <a:gd name="connsiteY116" fmla="*/ 933450 h 2190840"/>
                <a:gd name="connsiteX117" fmla="*/ 2222500 w 2800350"/>
                <a:gd name="connsiteY117" fmla="*/ 927100 h 2190840"/>
                <a:gd name="connsiteX118" fmla="*/ 1771650 w 2800350"/>
                <a:gd name="connsiteY118" fmla="*/ 927100 h 2190840"/>
                <a:gd name="connsiteX119" fmla="*/ 1720850 w 2800350"/>
                <a:gd name="connsiteY119" fmla="*/ 920750 h 2190840"/>
                <a:gd name="connsiteX120" fmla="*/ 1701800 w 2800350"/>
                <a:gd name="connsiteY120" fmla="*/ 914400 h 2190840"/>
                <a:gd name="connsiteX121" fmla="*/ 1651000 w 2800350"/>
                <a:gd name="connsiteY121" fmla="*/ 908050 h 2190840"/>
                <a:gd name="connsiteX122" fmla="*/ 1606550 w 2800350"/>
                <a:gd name="connsiteY122" fmla="*/ 895350 h 2190840"/>
                <a:gd name="connsiteX123" fmla="*/ 1581150 w 2800350"/>
                <a:gd name="connsiteY123" fmla="*/ 882650 h 2190840"/>
                <a:gd name="connsiteX124" fmla="*/ 1504950 w 2800350"/>
                <a:gd name="connsiteY124" fmla="*/ 819150 h 2190840"/>
                <a:gd name="connsiteX125" fmla="*/ 1473200 w 2800350"/>
                <a:gd name="connsiteY125" fmla="*/ 774700 h 2190840"/>
                <a:gd name="connsiteX126" fmla="*/ 1466850 w 2800350"/>
                <a:gd name="connsiteY126" fmla="*/ 755650 h 2190840"/>
                <a:gd name="connsiteX127" fmla="*/ 1441450 w 2800350"/>
                <a:gd name="connsiteY127" fmla="*/ 717550 h 2190840"/>
                <a:gd name="connsiteX128" fmla="*/ 1435100 w 2800350"/>
                <a:gd name="connsiteY128" fmla="*/ 692150 h 2190840"/>
                <a:gd name="connsiteX129" fmla="*/ 1422400 w 2800350"/>
                <a:gd name="connsiteY129" fmla="*/ 654050 h 2190840"/>
                <a:gd name="connsiteX130" fmla="*/ 1428750 w 2800350"/>
                <a:gd name="connsiteY130" fmla="*/ 495300 h 2190840"/>
                <a:gd name="connsiteX131" fmla="*/ 1441450 w 2800350"/>
                <a:gd name="connsiteY131" fmla="*/ 457200 h 2190840"/>
                <a:gd name="connsiteX132" fmla="*/ 1447800 w 2800350"/>
                <a:gd name="connsiteY132" fmla="*/ 412750 h 2190840"/>
                <a:gd name="connsiteX133" fmla="*/ 1466850 w 2800350"/>
                <a:gd name="connsiteY133" fmla="*/ 361950 h 2190840"/>
                <a:gd name="connsiteX134" fmla="*/ 1485900 w 2800350"/>
                <a:gd name="connsiteY134" fmla="*/ 355600 h 2190840"/>
                <a:gd name="connsiteX135" fmla="*/ 1428750 w 2800350"/>
                <a:gd name="connsiteY135" fmla="*/ 311150 h 2190840"/>
                <a:gd name="connsiteX136" fmla="*/ 1409700 w 2800350"/>
                <a:gd name="connsiteY136" fmla="*/ 298450 h 2190840"/>
                <a:gd name="connsiteX137" fmla="*/ 1339850 w 2800350"/>
                <a:gd name="connsiteY137" fmla="*/ 234950 h 2190840"/>
                <a:gd name="connsiteX138" fmla="*/ 1308100 w 2800350"/>
                <a:gd name="connsiteY138" fmla="*/ 190500 h 2190840"/>
                <a:gd name="connsiteX139" fmla="*/ 1276350 w 2800350"/>
                <a:gd name="connsiteY139" fmla="*/ 158750 h 2190840"/>
                <a:gd name="connsiteX140" fmla="*/ 1225550 w 2800350"/>
                <a:gd name="connsiteY140" fmla="*/ 88900 h 2190840"/>
                <a:gd name="connsiteX141" fmla="*/ 1187450 w 2800350"/>
                <a:gd name="connsiteY141" fmla="*/ 44450 h 2190840"/>
                <a:gd name="connsiteX142" fmla="*/ 1168400 w 2800350"/>
                <a:gd name="connsiteY142" fmla="*/ 38100 h 2190840"/>
                <a:gd name="connsiteX143" fmla="*/ 1149350 w 2800350"/>
                <a:gd name="connsiteY143" fmla="*/ 25400 h 2190840"/>
                <a:gd name="connsiteX144" fmla="*/ 1123950 w 2800350"/>
                <a:gd name="connsiteY144" fmla="*/ 19050 h 2190840"/>
                <a:gd name="connsiteX145" fmla="*/ 1054100 w 2800350"/>
                <a:gd name="connsiteY145" fmla="*/ 0 h 2190840"/>
                <a:gd name="connsiteX146" fmla="*/ 711200 w 2800350"/>
                <a:gd name="connsiteY146" fmla="*/ 6350 h 2190840"/>
                <a:gd name="connsiteX147" fmla="*/ 673100 w 2800350"/>
                <a:gd name="connsiteY147" fmla="*/ 19050 h 2190840"/>
                <a:gd name="connsiteX148" fmla="*/ 615950 w 2800350"/>
                <a:gd name="connsiteY148" fmla="*/ 38100 h 2190840"/>
                <a:gd name="connsiteX149" fmla="*/ 577850 w 2800350"/>
                <a:gd name="connsiteY149" fmla="*/ 50800 h 2190840"/>
                <a:gd name="connsiteX150" fmla="*/ 558800 w 2800350"/>
                <a:gd name="connsiteY150" fmla="*/ 57150 h 2190840"/>
                <a:gd name="connsiteX151" fmla="*/ 412750 w 2800350"/>
                <a:gd name="connsiteY151" fmla="*/ 44450 h 2190840"/>
                <a:gd name="connsiteX152" fmla="*/ 457200 w 2800350"/>
                <a:gd name="connsiteY152" fmla="*/ 76200 h 219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800350" h="2190840">
                  <a:moveTo>
                    <a:pt x="457200" y="76200"/>
                  </a:moveTo>
                  <a:lnTo>
                    <a:pt x="457200" y="76200"/>
                  </a:lnTo>
                  <a:cubicBezTo>
                    <a:pt x="421217" y="91017"/>
                    <a:pt x="376767" y="93133"/>
                    <a:pt x="349250" y="120650"/>
                  </a:cubicBezTo>
                  <a:cubicBezTo>
                    <a:pt x="309440" y="160460"/>
                    <a:pt x="331397" y="146841"/>
                    <a:pt x="285750" y="165100"/>
                  </a:cubicBezTo>
                  <a:cubicBezTo>
                    <a:pt x="262467" y="186267"/>
                    <a:pt x="239679" y="207992"/>
                    <a:pt x="215900" y="228600"/>
                  </a:cubicBezTo>
                  <a:cubicBezTo>
                    <a:pt x="207902" y="235531"/>
                    <a:pt x="198302" y="240499"/>
                    <a:pt x="190500" y="247650"/>
                  </a:cubicBezTo>
                  <a:cubicBezTo>
                    <a:pt x="172847" y="263832"/>
                    <a:pt x="157297" y="282207"/>
                    <a:pt x="139700" y="298450"/>
                  </a:cubicBezTo>
                  <a:cubicBezTo>
                    <a:pt x="129741" y="307643"/>
                    <a:pt x="117941" y="314692"/>
                    <a:pt x="107950" y="323850"/>
                  </a:cubicBezTo>
                  <a:cubicBezTo>
                    <a:pt x="30050" y="395259"/>
                    <a:pt x="93378" y="345891"/>
                    <a:pt x="38100" y="387350"/>
                  </a:cubicBezTo>
                  <a:cubicBezTo>
                    <a:pt x="33867" y="395817"/>
                    <a:pt x="30902" y="405047"/>
                    <a:pt x="25400" y="412750"/>
                  </a:cubicBezTo>
                  <a:cubicBezTo>
                    <a:pt x="-4329" y="454370"/>
                    <a:pt x="13622" y="409985"/>
                    <a:pt x="0" y="450850"/>
                  </a:cubicBezTo>
                  <a:cubicBezTo>
                    <a:pt x="4233" y="457200"/>
                    <a:pt x="9287" y="463074"/>
                    <a:pt x="12700" y="469900"/>
                  </a:cubicBezTo>
                  <a:cubicBezTo>
                    <a:pt x="22015" y="488530"/>
                    <a:pt x="22057" y="515013"/>
                    <a:pt x="25400" y="533400"/>
                  </a:cubicBezTo>
                  <a:cubicBezTo>
                    <a:pt x="26961" y="541986"/>
                    <a:pt x="30038" y="550242"/>
                    <a:pt x="31750" y="558800"/>
                  </a:cubicBezTo>
                  <a:cubicBezTo>
                    <a:pt x="37411" y="587107"/>
                    <a:pt x="37640" y="601408"/>
                    <a:pt x="44450" y="628650"/>
                  </a:cubicBezTo>
                  <a:cubicBezTo>
                    <a:pt x="48242" y="643818"/>
                    <a:pt x="52755" y="654811"/>
                    <a:pt x="63500" y="666750"/>
                  </a:cubicBezTo>
                  <a:cubicBezTo>
                    <a:pt x="77517" y="682325"/>
                    <a:pt x="107950" y="711200"/>
                    <a:pt x="107950" y="711200"/>
                  </a:cubicBezTo>
                  <a:cubicBezTo>
                    <a:pt x="123911" y="759083"/>
                    <a:pt x="102381" y="700061"/>
                    <a:pt x="127000" y="749300"/>
                  </a:cubicBezTo>
                  <a:cubicBezTo>
                    <a:pt x="145380" y="786059"/>
                    <a:pt x="116288" y="751288"/>
                    <a:pt x="152400" y="787400"/>
                  </a:cubicBezTo>
                  <a:cubicBezTo>
                    <a:pt x="156930" y="800989"/>
                    <a:pt x="159864" y="815363"/>
                    <a:pt x="171450" y="825500"/>
                  </a:cubicBezTo>
                  <a:cubicBezTo>
                    <a:pt x="182937" y="835551"/>
                    <a:pt x="197339" y="841742"/>
                    <a:pt x="209550" y="850900"/>
                  </a:cubicBezTo>
                  <a:cubicBezTo>
                    <a:pt x="218017" y="857250"/>
                    <a:pt x="226686" y="863339"/>
                    <a:pt x="234950" y="869950"/>
                  </a:cubicBezTo>
                  <a:cubicBezTo>
                    <a:pt x="247859" y="880277"/>
                    <a:pt x="260141" y="891373"/>
                    <a:pt x="273050" y="901700"/>
                  </a:cubicBezTo>
                  <a:cubicBezTo>
                    <a:pt x="281314" y="908311"/>
                    <a:pt x="290485" y="913781"/>
                    <a:pt x="298450" y="920750"/>
                  </a:cubicBezTo>
                  <a:cubicBezTo>
                    <a:pt x="341241" y="958192"/>
                    <a:pt x="304683" y="936567"/>
                    <a:pt x="349250" y="958850"/>
                  </a:cubicBezTo>
                  <a:cubicBezTo>
                    <a:pt x="372364" y="993522"/>
                    <a:pt x="349544" y="963869"/>
                    <a:pt x="387350" y="996950"/>
                  </a:cubicBezTo>
                  <a:cubicBezTo>
                    <a:pt x="396361" y="1004835"/>
                    <a:pt x="403659" y="1014558"/>
                    <a:pt x="412750" y="1022350"/>
                  </a:cubicBezTo>
                  <a:cubicBezTo>
                    <a:pt x="418544" y="1027317"/>
                    <a:pt x="426096" y="1029980"/>
                    <a:pt x="431800" y="1035050"/>
                  </a:cubicBezTo>
                  <a:cubicBezTo>
                    <a:pt x="445224" y="1046982"/>
                    <a:pt x="469900" y="1073150"/>
                    <a:pt x="469900" y="1073150"/>
                  </a:cubicBezTo>
                  <a:cubicBezTo>
                    <a:pt x="467783" y="1062567"/>
                    <a:pt x="469537" y="1050380"/>
                    <a:pt x="463550" y="1041400"/>
                  </a:cubicBezTo>
                  <a:cubicBezTo>
                    <a:pt x="459837" y="1035831"/>
                    <a:pt x="450487" y="1038043"/>
                    <a:pt x="444500" y="1035050"/>
                  </a:cubicBezTo>
                  <a:cubicBezTo>
                    <a:pt x="437674" y="1031637"/>
                    <a:pt x="431800" y="1026583"/>
                    <a:pt x="425450" y="1022350"/>
                  </a:cubicBezTo>
                  <a:cubicBezTo>
                    <a:pt x="423333" y="1178983"/>
                    <a:pt x="423015" y="1335651"/>
                    <a:pt x="419100" y="1492250"/>
                  </a:cubicBezTo>
                  <a:cubicBezTo>
                    <a:pt x="418778" y="1505121"/>
                    <a:pt x="412750" y="1517475"/>
                    <a:pt x="412750" y="1530350"/>
                  </a:cubicBezTo>
                  <a:cubicBezTo>
                    <a:pt x="412750" y="1579079"/>
                    <a:pt x="415859" y="1627779"/>
                    <a:pt x="419100" y="1676400"/>
                  </a:cubicBezTo>
                  <a:cubicBezTo>
                    <a:pt x="420675" y="1700029"/>
                    <a:pt x="427058" y="1728892"/>
                    <a:pt x="431800" y="1752600"/>
                  </a:cubicBezTo>
                  <a:cubicBezTo>
                    <a:pt x="433917" y="1778000"/>
                    <a:pt x="434781" y="1803536"/>
                    <a:pt x="438150" y="1828800"/>
                  </a:cubicBezTo>
                  <a:cubicBezTo>
                    <a:pt x="439035" y="1835435"/>
                    <a:pt x="442995" y="1841328"/>
                    <a:pt x="444500" y="1847850"/>
                  </a:cubicBezTo>
                  <a:cubicBezTo>
                    <a:pt x="449354" y="1868883"/>
                    <a:pt x="450374" y="1890872"/>
                    <a:pt x="457200" y="1911350"/>
                  </a:cubicBezTo>
                  <a:cubicBezTo>
                    <a:pt x="464271" y="1932564"/>
                    <a:pt x="464584" y="1931880"/>
                    <a:pt x="469900" y="1955800"/>
                  </a:cubicBezTo>
                  <a:cubicBezTo>
                    <a:pt x="475474" y="1980884"/>
                    <a:pt x="477056" y="2001861"/>
                    <a:pt x="488950" y="2025650"/>
                  </a:cubicBezTo>
                  <a:cubicBezTo>
                    <a:pt x="496596" y="2040941"/>
                    <a:pt x="515556" y="2081487"/>
                    <a:pt x="527050" y="2089150"/>
                  </a:cubicBezTo>
                  <a:lnTo>
                    <a:pt x="565150" y="2114550"/>
                  </a:lnTo>
                  <a:cubicBezTo>
                    <a:pt x="571500" y="2118783"/>
                    <a:pt x="576960" y="2124837"/>
                    <a:pt x="584200" y="2127250"/>
                  </a:cubicBezTo>
                  <a:cubicBezTo>
                    <a:pt x="596900" y="2131483"/>
                    <a:pt x="611161" y="2132524"/>
                    <a:pt x="622300" y="2139950"/>
                  </a:cubicBezTo>
                  <a:cubicBezTo>
                    <a:pt x="652489" y="2160076"/>
                    <a:pt x="634110" y="2150237"/>
                    <a:pt x="679450" y="2165350"/>
                  </a:cubicBezTo>
                  <a:cubicBezTo>
                    <a:pt x="685800" y="2167467"/>
                    <a:pt x="691840" y="2171034"/>
                    <a:pt x="698500" y="2171700"/>
                  </a:cubicBezTo>
                  <a:cubicBezTo>
                    <a:pt x="810487" y="2182899"/>
                    <a:pt x="740748" y="2177126"/>
                    <a:pt x="908050" y="2184400"/>
                  </a:cubicBezTo>
                  <a:cubicBezTo>
                    <a:pt x="911958" y="2185703"/>
                    <a:pt x="946476" y="2204264"/>
                    <a:pt x="933450" y="2171700"/>
                  </a:cubicBezTo>
                  <a:cubicBezTo>
                    <a:pt x="930616" y="2164614"/>
                    <a:pt x="920750" y="2163233"/>
                    <a:pt x="914400" y="2159000"/>
                  </a:cubicBezTo>
                  <a:cubicBezTo>
                    <a:pt x="929217" y="2154767"/>
                    <a:pt x="943456" y="2147000"/>
                    <a:pt x="958850" y="2146300"/>
                  </a:cubicBezTo>
                  <a:cubicBezTo>
                    <a:pt x="1027414" y="2143183"/>
                    <a:pt x="1035601" y="2149864"/>
                    <a:pt x="1085850" y="2159000"/>
                  </a:cubicBezTo>
                  <a:cubicBezTo>
                    <a:pt x="1098518" y="2161303"/>
                    <a:pt x="1111295" y="2162977"/>
                    <a:pt x="1123950" y="2165350"/>
                  </a:cubicBezTo>
                  <a:cubicBezTo>
                    <a:pt x="1145166" y="2169328"/>
                    <a:pt x="1166972" y="2171224"/>
                    <a:pt x="1187450" y="2178050"/>
                  </a:cubicBezTo>
                  <a:lnTo>
                    <a:pt x="1225550" y="2190750"/>
                  </a:lnTo>
                  <a:cubicBezTo>
                    <a:pt x="1270000" y="2188633"/>
                    <a:pt x="1314672" y="2189314"/>
                    <a:pt x="1358900" y="2184400"/>
                  </a:cubicBezTo>
                  <a:cubicBezTo>
                    <a:pt x="1372205" y="2182922"/>
                    <a:pt x="1384013" y="2174947"/>
                    <a:pt x="1397000" y="2171700"/>
                  </a:cubicBezTo>
                  <a:cubicBezTo>
                    <a:pt x="1417016" y="2166696"/>
                    <a:pt x="1423230" y="2165832"/>
                    <a:pt x="1441450" y="2159000"/>
                  </a:cubicBezTo>
                  <a:cubicBezTo>
                    <a:pt x="1452123" y="2154998"/>
                    <a:pt x="1462386" y="2149905"/>
                    <a:pt x="1473200" y="2146300"/>
                  </a:cubicBezTo>
                  <a:cubicBezTo>
                    <a:pt x="1495655" y="2138815"/>
                    <a:pt x="1519913" y="2136905"/>
                    <a:pt x="1543050" y="2133600"/>
                  </a:cubicBezTo>
                  <a:cubicBezTo>
                    <a:pt x="1549400" y="2131483"/>
                    <a:pt x="1555566" y="2128702"/>
                    <a:pt x="1562100" y="2127250"/>
                  </a:cubicBezTo>
                  <a:cubicBezTo>
                    <a:pt x="1589721" y="2121112"/>
                    <a:pt x="1616798" y="2119614"/>
                    <a:pt x="1644650" y="2114550"/>
                  </a:cubicBezTo>
                  <a:cubicBezTo>
                    <a:pt x="1714177" y="2101909"/>
                    <a:pt x="1619870" y="2114455"/>
                    <a:pt x="1701800" y="2101850"/>
                  </a:cubicBezTo>
                  <a:cubicBezTo>
                    <a:pt x="1718667" y="2099255"/>
                    <a:pt x="1735733" y="2098095"/>
                    <a:pt x="1752600" y="2095500"/>
                  </a:cubicBezTo>
                  <a:cubicBezTo>
                    <a:pt x="1813453" y="2086138"/>
                    <a:pt x="1760132" y="2093617"/>
                    <a:pt x="1803400" y="2082800"/>
                  </a:cubicBezTo>
                  <a:cubicBezTo>
                    <a:pt x="1813871" y="2080182"/>
                    <a:pt x="1824679" y="2079068"/>
                    <a:pt x="1835150" y="2076450"/>
                  </a:cubicBezTo>
                  <a:cubicBezTo>
                    <a:pt x="1841644" y="2074827"/>
                    <a:pt x="1847706" y="2071723"/>
                    <a:pt x="1854200" y="2070100"/>
                  </a:cubicBezTo>
                  <a:cubicBezTo>
                    <a:pt x="1864671" y="2067482"/>
                    <a:pt x="1875367" y="2065867"/>
                    <a:pt x="1885950" y="2063750"/>
                  </a:cubicBezTo>
                  <a:cubicBezTo>
                    <a:pt x="1926195" y="2036920"/>
                    <a:pt x="1880300" y="2063559"/>
                    <a:pt x="1949450" y="2044700"/>
                  </a:cubicBezTo>
                  <a:cubicBezTo>
                    <a:pt x="1963084" y="2040982"/>
                    <a:pt x="1981963" y="2027258"/>
                    <a:pt x="1993900" y="2019300"/>
                  </a:cubicBezTo>
                  <a:cubicBezTo>
                    <a:pt x="1991783" y="2025650"/>
                    <a:pt x="1987550" y="2031657"/>
                    <a:pt x="1987550" y="2038350"/>
                  </a:cubicBezTo>
                  <a:cubicBezTo>
                    <a:pt x="1987550" y="2051225"/>
                    <a:pt x="1984796" y="2067346"/>
                    <a:pt x="1993900" y="2076450"/>
                  </a:cubicBezTo>
                  <a:cubicBezTo>
                    <a:pt x="1999296" y="2081846"/>
                    <a:pt x="2006740" y="2068186"/>
                    <a:pt x="2012950" y="2063750"/>
                  </a:cubicBezTo>
                  <a:cubicBezTo>
                    <a:pt x="2046588" y="2039723"/>
                    <a:pt x="2026486" y="2048655"/>
                    <a:pt x="2057400" y="2038350"/>
                  </a:cubicBezTo>
                  <a:cubicBezTo>
                    <a:pt x="2126516" y="1986513"/>
                    <a:pt x="2090588" y="2011991"/>
                    <a:pt x="2165350" y="1962150"/>
                  </a:cubicBezTo>
                  <a:cubicBezTo>
                    <a:pt x="2189969" y="1945737"/>
                    <a:pt x="2177160" y="1951863"/>
                    <a:pt x="2203450" y="1943100"/>
                  </a:cubicBezTo>
                  <a:cubicBezTo>
                    <a:pt x="2211917" y="1936750"/>
                    <a:pt x="2219708" y="1929383"/>
                    <a:pt x="2228850" y="1924050"/>
                  </a:cubicBezTo>
                  <a:lnTo>
                    <a:pt x="2305050" y="1885950"/>
                  </a:lnTo>
                  <a:cubicBezTo>
                    <a:pt x="2313517" y="1881717"/>
                    <a:pt x="2322574" y="1878501"/>
                    <a:pt x="2330450" y="1873250"/>
                  </a:cubicBezTo>
                  <a:cubicBezTo>
                    <a:pt x="2343150" y="1864783"/>
                    <a:pt x="2354070" y="1852677"/>
                    <a:pt x="2368550" y="1847850"/>
                  </a:cubicBezTo>
                  <a:cubicBezTo>
                    <a:pt x="2374900" y="1845733"/>
                    <a:pt x="2381749" y="1844751"/>
                    <a:pt x="2387600" y="1841500"/>
                  </a:cubicBezTo>
                  <a:cubicBezTo>
                    <a:pt x="2400943" y="1834087"/>
                    <a:pt x="2413000" y="1824567"/>
                    <a:pt x="2425700" y="1816100"/>
                  </a:cubicBezTo>
                  <a:lnTo>
                    <a:pt x="2444750" y="1803400"/>
                  </a:lnTo>
                  <a:cubicBezTo>
                    <a:pt x="2451100" y="1799167"/>
                    <a:pt x="2456560" y="1793113"/>
                    <a:pt x="2463800" y="1790700"/>
                  </a:cubicBezTo>
                  <a:lnTo>
                    <a:pt x="2482850" y="1784350"/>
                  </a:lnTo>
                  <a:cubicBezTo>
                    <a:pt x="2526346" y="1740854"/>
                    <a:pt x="2506006" y="1756213"/>
                    <a:pt x="2540000" y="1733550"/>
                  </a:cubicBezTo>
                  <a:cubicBezTo>
                    <a:pt x="2568403" y="1690945"/>
                    <a:pt x="2534944" y="1732687"/>
                    <a:pt x="2571750" y="1708150"/>
                  </a:cubicBezTo>
                  <a:cubicBezTo>
                    <a:pt x="2579222" y="1703169"/>
                    <a:pt x="2583901" y="1694849"/>
                    <a:pt x="2590800" y="1689100"/>
                  </a:cubicBezTo>
                  <a:cubicBezTo>
                    <a:pt x="2596663" y="1684214"/>
                    <a:pt x="2603500" y="1680633"/>
                    <a:pt x="2609850" y="1676400"/>
                  </a:cubicBezTo>
                  <a:cubicBezTo>
                    <a:pt x="2614083" y="1670050"/>
                    <a:pt x="2617154" y="1662746"/>
                    <a:pt x="2622550" y="1657350"/>
                  </a:cubicBezTo>
                  <a:cubicBezTo>
                    <a:pt x="2627946" y="1651954"/>
                    <a:pt x="2636832" y="1650609"/>
                    <a:pt x="2641600" y="1644650"/>
                  </a:cubicBezTo>
                  <a:cubicBezTo>
                    <a:pt x="2645781" y="1639423"/>
                    <a:pt x="2644957" y="1631587"/>
                    <a:pt x="2647950" y="1625600"/>
                  </a:cubicBezTo>
                  <a:cubicBezTo>
                    <a:pt x="2651363" y="1618774"/>
                    <a:pt x="2655764" y="1612413"/>
                    <a:pt x="2660650" y="1606550"/>
                  </a:cubicBezTo>
                  <a:cubicBezTo>
                    <a:pt x="2678913" y="1584634"/>
                    <a:pt x="2694401" y="1581498"/>
                    <a:pt x="2705100" y="1549400"/>
                  </a:cubicBezTo>
                  <a:cubicBezTo>
                    <a:pt x="2707217" y="1543050"/>
                    <a:pt x="2708199" y="1536201"/>
                    <a:pt x="2711450" y="1530350"/>
                  </a:cubicBezTo>
                  <a:cubicBezTo>
                    <a:pt x="2718863" y="1517007"/>
                    <a:pt x="2728383" y="1504950"/>
                    <a:pt x="2736850" y="1492250"/>
                  </a:cubicBezTo>
                  <a:cubicBezTo>
                    <a:pt x="2741083" y="1485900"/>
                    <a:pt x="2747137" y="1480440"/>
                    <a:pt x="2749550" y="1473200"/>
                  </a:cubicBezTo>
                  <a:cubicBezTo>
                    <a:pt x="2751667" y="1466850"/>
                    <a:pt x="2752907" y="1460137"/>
                    <a:pt x="2755900" y="1454150"/>
                  </a:cubicBezTo>
                  <a:cubicBezTo>
                    <a:pt x="2759313" y="1447324"/>
                    <a:pt x="2765500" y="1442074"/>
                    <a:pt x="2768600" y="1435100"/>
                  </a:cubicBezTo>
                  <a:cubicBezTo>
                    <a:pt x="2774037" y="1422867"/>
                    <a:pt x="2777067" y="1409700"/>
                    <a:pt x="2781300" y="1397000"/>
                  </a:cubicBezTo>
                  <a:cubicBezTo>
                    <a:pt x="2783417" y="1390650"/>
                    <a:pt x="2786027" y="1384444"/>
                    <a:pt x="2787650" y="1377950"/>
                  </a:cubicBezTo>
                  <a:cubicBezTo>
                    <a:pt x="2796618" y="1342079"/>
                    <a:pt x="2792288" y="1361108"/>
                    <a:pt x="2800350" y="1320800"/>
                  </a:cubicBezTo>
                  <a:cubicBezTo>
                    <a:pt x="2795847" y="1284780"/>
                    <a:pt x="2796640" y="1274568"/>
                    <a:pt x="2787650" y="1244600"/>
                  </a:cubicBezTo>
                  <a:cubicBezTo>
                    <a:pt x="2783803" y="1231778"/>
                    <a:pt x="2782376" y="1217639"/>
                    <a:pt x="2774950" y="1206500"/>
                  </a:cubicBezTo>
                  <a:cubicBezTo>
                    <a:pt x="2770717" y="1200150"/>
                    <a:pt x="2765350" y="1194424"/>
                    <a:pt x="2762250" y="1187450"/>
                  </a:cubicBezTo>
                  <a:cubicBezTo>
                    <a:pt x="2756813" y="1175217"/>
                    <a:pt x="2762250" y="1153583"/>
                    <a:pt x="2749550" y="1149350"/>
                  </a:cubicBezTo>
                  <a:cubicBezTo>
                    <a:pt x="2714725" y="1137742"/>
                    <a:pt x="2743738" y="1148943"/>
                    <a:pt x="2698750" y="1123950"/>
                  </a:cubicBezTo>
                  <a:cubicBezTo>
                    <a:pt x="2658893" y="1101807"/>
                    <a:pt x="2661593" y="1111958"/>
                    <a:pt x="2609850" y="1073150"/>
                  </a:cubicBezTo>
                  <a:cubicBezTo>
                    <a:pt x="2601383" y="1066800"/>
                    <a:pt x="2593741" y="1059168"/>
                    <a:pt x="2584450" y="1054100"/>
                  </a:cubicBezTo>
                  <a:cubicBezTo>
                    <a:pt x="2570298" y="1046381"/>
                    <a:pt x="2554418" y="1042259"/>
                    <a:pt x="2540000" y="1035050"/>
                  </a:cubicBezTo>
                  <a:cubicBezTo>
                    <a:pt x="2528961" y="1029530"/>
                    <a:pt x="2519289" y="1021520"/>
                    <a:pt x="2508250" y="1016000"/>
                  </a:cubicBezTo>
                  <a:cubicBezTo>
                    <a:pt x="2498055" y="1010902"/>
                    <a:pt x="2486916" y="1007929"/>
                    <a:pt x="2476500" y="1003300"/>
                  </a:cubicBezTo>
                  <a:cubicBezTo>
                    <a:pt x="2425824" y="980777"/>
                    <a:pt x="2471655" y="993218"/>
                    <a:pt x="2387600" y="965200"/>
                  </a:cubicBezTo>
                  <a:cubicBezTo>
                    <a:pt x="2344054" y="950685"/>
                    <a:pt x="2398102" y="967825"/>
                    <a:pt x="2336800" y="952500"/>
                  </a:cubicBezTo>
                  <a:cubicBezTo>
                    <a:pt x="2330306" y="950877"/>
                    <a:pt x="2324284" y="947602"/>
                    <a:pt x="2317750" y="946150"/>
                  </a:cubicBezTo>
                  <a:cubicBezTo>
                    <a:pt x="2305181" y="943357"/>
                    <a:pt x="2292219" y="942593"/>
                    <a:pt x="2279650" y="939800"/>
                  </a:cubicBezTo>
                  <a:cubicBezTo>
                    <a:pt x="2273116" y="938348"/>
                    <a:pt x="2267134" y="934902"/>
                    <a:pt x="2260600" y="933450"/>
                  </a:cubicBezTo>
                  <a:cubicBezTo>
                    <a:pt x="2248031" y="930657"/>
                    <a:pt x="2235200" y="929217"/>
                    <a:pt x="2222500" y="927100"/>
                  </a:cubicBezTo>
                  <a:cubicBezTo>
                    <a:pt x="1994324" y="933619"/>
                    <a:pt x="2002056" y="937573"/>
                    <a:pt x="1771650" y="927100"/>
                  </a:cubicBezTo>
                  <a:cubicBezTo>
                    <a:pt x="1754602" y="926325"/>
                    <a:pt x="1737783" y="922867"/>
                    <a:pt x="1720850" y="920750"/>
                  </a:cubicBezTo>
                  <a:cubicBezTo>
                    <a:pt x="1714500" y="918633"/>
                    <a:pt x="1708386" y="915597"/>
                    <a:pt x="1701800" y="914400"/>
                  </a:cubicBezTo>
                  <a:cubicBezTo>
                    <a:pt x="1685010" y="911347"/>
                    <a:pt x="1667833" y="910855"/>
                    <a:pt x="1651000" y="908050"/>
                  </a:cubicBezTo>
                  <a:cubicBezTo>
                    <a:pt x="1642212" y="906585"/>
                    <a:pt x="1616158" y="899468"/>
                    <a:pt x="1606550" y="895350"/>
                  </a:cubicBezTo>
                  <a:cubicBezTo>
                    <a:pt x="1597849" y="891621"/>
                    <a:pt x="1589267" y="887520"/>
                    <a:pt x="1581150" y="882650"/>
                  </a:cubicBezTo>
                  <a:cubicBezTo>
                    <a:pt x="1555119" y="867031"/>
                    <a:pt x="1522057" y="844810"/>
                    <a:pt x="1504950" y="819150"/>
                  </a:cubicBezTo>
                  <a:cubicBezTo>
                    <a:pt x="1486379" y="791294"/>
                    <a:pt x="1496829" y="806205"/>
                    <a:pt x="1473200" y="774700"/>
                  </a:cubicBezTo>
                  <a:cubicBezTo>
                    <a:pt x="1471083" y="768350"/>
                    <a:pt x="1470101" y="761501"/>
                    <a:pt x="1466850" y="755650"/>
                  </a:cubicBezTo>
                  <a:cubicBezTo>
                    <a:pt x="1459437" y="742307"/>
                    <a:pt x="1441450" y="717550"/>
                    <a:pt x="1441450" y="717550"/>
                  </a:cubicBezTo>
                  <a:cubicBezTo>
                    <a:pt x="1439333" y="709083"/>
                    <a:pt x="1437608" y="700509"/>
                    <a:pt x="1435100" y="692150"/>
                  </a:cubicBezTo>
                  <a:cubicBezTo>
                    <a:pt x="1431253" y="679328"/>
                    <a:pt x="1422400" y="654050"/>
                    <a:pt x="1422400" y="654050"/>
                  </a:cubicBezTo>
                  <a:cubicBezTo>
                    <a:pt x="1424517" y="601133"/>
                    <a:pt x="1423649" y="548013"/>
                    <a:pt x="1428750" y="495300"/>
                  </a:cubicBezTo>
                  <a:cubicBezTo>
                    <a:pt x="1430039" y="481975"/>
                    <a:pt x="1441450" y="457200"/>
                    <a:pt x="1441450" y="457200"/>
                  </a:cubicBezTo>
                  <a:cubicBezTo>
                    <a:pt x="1443567" y="442383"/>
                    <a:pt x="1445339" y="427513"/>
                    <a:pt x="1447800" y="412750"/>
                  </a:cubicBezTo>
                  <a:cubicBezTo>
                    <a:pt x="1450580" y="396069"/>
                    <a:pt x="1451746" y="374033"/>
                    <a:pt x="1466850" y="361950"/>
                  </a:cubicBezTo>
                  <a:cubicBezTo>
                    <a:pt x="1472077" y="357769"/>
                    <a:pt x="1479550" y="357717"/>
                    <a:pt x="1485900" y="355600"/>
                  </a:cubicBezTo>
                  <a:cubicBezTo>
                    <a:pt x="1389605" y="291403"/>
                    <a:pt x="1488436" y="360888"/>
                    <a:pt x="1428750" y="311150"/>
                  </a:cubicBezTo>
                  <a:cubicBezTo>
                    <a:pt x="1422887" y="306264"/>
                    <a:pt x="1415373" y="303555"/>
                    <a:pt x="1409700" y="298450"/>
                  </a:cubicBezTo>
                  <a:cubicBezTo>
                    <a:pt x="1323144" y="220550"/>
                    <a:pt x="1399500" y="279688"/>
                    <a:pt x="1339850" y="234950"/>
                  </a:cubicBezTo>
                  <a:cubicBezTo>
                    <a:pt x="1316350" y="187950"/>
                    <a:pt x="1340279" y="229115"/>
                    <a:pt x="1308100" y="190500"/>
                  </a:cubicBezTo>
                  <a:cubicBezTo>
                    <a:pt x="1281642" y="158750"/>
                    <a:pt x="1311275" y="182033"/>
                    <a:pt x="1276350" y="158750"/>
                  </a:cubicBezTo>
                  <a:cubicBezTo>
                    <a:pt x="1262282" y="102480"/>
                    <a:pt x="1282499" y="164832"/>
                    <a:pt x="1225550" y="88900"/>
                  </a:cubicBezTo>
                  <a:cubicBezTo>
                    <a:pt x="1216747" y="77163"/>
                    <a:pt x="1200717" y="53295"/>
                    <a:pt x="1187450" y="44450"/>
                  </a:cubicBezTo>
                  <a:cubicBezTo>
                    <a:pt x="1181881" y="40737"/>
                    <a:pt x="1174387" y="41093"/>
                    <a:pt x="1168400" y="38100"/>
                  </a:cubicBezTo>
                  <a:cubicBezTo>
                    <a:pt x="1161574" y="34687"/>
                    <a:pt x="1156365" y="28406"/>
                    <a:pt x="1149350" y="25400"/>
                  </a:cubicBezTo>
                  <a:cubicBezTo>
                    <a:pt x="1141328" y="21962"/>
                    <a:pt x="1132309" y="21558"/>
                    <a:pt x="1123950" y="19050"/>
                  </a:cubicBezTo>
                  <a:cubicBezTo>
                    <a:pt x="1059498" y="-286"/>
                    <a:pt x="1111968" y="11574"/>
                    <a:pt x="1054100" y="0"/>
                  </a:cubicBezTo>
                  <a:cubicBezTo>
                    <a:pt x="939800" y="2117"/>
                    <a:pt x="825377" y="641"/>
                    <a:pt x="711200" y="6350"/>
                  </a:cubicBezTo>
                  <a:cubicBezTo>
                    <a:pt x="697830" y="7019"/>
                    <a:pt x="685800" y="14817"/>
                    <a:pt x="673100" y="19050"/>
                  </a:cubicBezTo>
                  <a:lnTo>
                    <a:pt x="615950" y="38100"/>
                  </a:lnTo>
                  <a:lnTo>
                    <a:pt x="577850" y="50800"/>
                  </a:lnTo>
                  <a:lnTo>
                    <a:pt x="558800" y="57150"/>
                  </a:lnTo>
                  <a:cubicBezTo>
                    <a:pt x="410635" y="50708"/>
                    <a:pt x="412750" y="99529"/>
                    <a:pt x="412750" y="44450"/>
                  </a:cubicBezTo>
                  <a:lnTo>
                    <a:pt x="457200" y="7620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457879-A905-0640-51CE-A41B1556108C}"/>
                </a:ext>
              </a:extLst>
            </p:cNvPr>
            <p:cNvSpPr/>
            <p:nvPr/>
          </p:nvSpPr>
          <p:spPr>
            <a:xfrm>
              <a:off x="9071520" y="4481153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A85E32-EFA7-66BE-DDB9-4A4F4EF69207}"/>
                </a:ext>
              </a:extLst>
            </p:cNvPr>
            <p:cNvSpPr/>
            <p:nvPr/>
          </p:nvSpPr>
          <p:spPr>
            <a:xfrm>
              <a:off x="8865683" y="5212602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5AD7A7-C0BD-FC5A-AD99-009C225E4E37}"/>
                </a:ext>
              </a:extLst>
            </p:cNvPr>
            <p:cNvSpPr/>
            <p:nvPr/>
          </p:nvSpPr>
          <p:spPr>
            <a:xfrm>
              <a:off x="9953179" y="488289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974EB1-5021-7DAE-808E-0CB590CA22D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9314689" y="4724323"/>
              <a:ext cx="680211" cy="200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D4CA6D-7B5D-5871-F51A-56824FF6DA2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9008128" y="4766044"/>
              <a:ext cx="205836" cy="446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1A5CA0-D1A6-BF21-03A9-31190BAFF18A}"/>
                </a:ext>
              </a:extLst>
            </p:cNvPr>
            <p:cNvSpPr/>
            <p:nvPr/>
          </p:nvSpPr>
          <p:spPr>
            <a:xfrm>
              <a:off x="9960380" y="3957497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E9DC3-CAF7-48FE-EE90-3C9EB6A42759}"/>
                </a:ext>
              </a:extLst>
            </p:cNvPr>
            <p:cNvSpPr/>
            <p:nvPr/>
          </p:nvSpPr>
          <p:spPr>
            <a:xfrm>
              <a:off x="8609994" y="3844186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0E5B57-77A8-6D6F-9B97-CE9EF64C5FA9}"/>
                </a:ext>
              </a:extLst>
            </p:cNvPr>
            <p:cNvCxnSpPr>
              <a:cxnSpLocks/>
              <a:stCxn id="7" idx="1"/>
              <a:endCxn id="13" idx="5"/>
            </p:cNvCxnSpPr>
            <p:nvPr/>
          </p:nvCxnSpPr>
          <p:spPr>
            <a:xfrm flipH="1" flipV="1">
              <a:off x="8853163" y="4087355"/>
              <a:ext cx="260078" cy="435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863B02-AA36-49E1-EC06-B8F801027967}"/>
                </a:ext>
              </a:extLst>
            </p:cNvPr>
            <p:cNvCxnSpPr>
              <a:cxnSpLocks/>
              <a:stCxn id="8" idx="2"/>
              <a:endCxn id="17" idx="6"/>
            </p:cNvCxnSpPr>
            <p:nvPr/>
          </p:nvCxnSpPr>
          <p:spPr>
            <a:xfrm flipH="1" flipV="1">
              <a:off x="8106618" y="5239395"/>
              <a:ext cx="759065" cy="115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B36DDD-DD40-16EE-DB7D-31902F331971}"/>
                </a:ext>
              </a:extLst>
            </p:cNvPr>
            <p:cNvCxnSpPr>
              <a:cxnSpLocks/>
              <a:stCxn id="12" idx="4"/>
              <a:endCxn id="9" idx="7"/>
            </p:cNvCxnSpPr>
            <p:nvPr/>
          </p:nvCxnSpPr>
          <p:spPr>
            <a:xfrm>
              <a:off x="10102825" y="4242388"/>
              <a:ext cx="93523" cy="682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1779F-84E0-3F2B-63FA-E033BF86AE74}"/>
                </a:ext>
              </a:extLst>
            </p:cNvPr>
            <p:cNvSpPr/>
            <p:nvPr/>
          </p:nvSpPr>
          <p:spPr>
            <a:xfrm>
              <a:off x="7821728" y="509695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3C1FF3-6BF1-5B73-8F2C-439C758742C8}"/>
                </a:ext>
              </a:extLst>
            </p:cNvPr>
            <p:cNvCxnSpPr>
              <a:cxnSpLocks/>
              <a:stCxn id="9" idx="4"/>
              <a:endCxn id="19" idx="7"/>
            </p:cNvCxnSpPr>
            <p:nvPr/>
          </p:nvCxnSpPr>
          <p:spPr>
            <a:xfrm flipH="1">
              <a:off x="9749284" y="5167781"/>
              <a:ext cx="346340" cy="475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60842F-30A9-57D3-4847-3140E9CAC125}"/>
                </a:ext>
              </a:extLst>
            </p:cNvPr>
            <p:cNvSpPr/>
            <p:nvPr/>
          </p:nvSpPr>
          <p:spPr>
            <a:xfrm>
              <a:off x="9506115" y="560156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0B3D2B-2F17-9FA4-167A-302530BD19DE}"/>
                </a:ext>
              </a:extLst>
            </p:cNvPr>
            <p:cNvCxnSpPr>
              <a:cxnSpLocks/>
              <a:stCxn id="21" idx="1"/>
              <a:endCxn id="9" idx="6"/>
            </p:cNvCxnSpPr>
            <p:nvPr/>
          </p:nvCxnSpPr>
          <p:spPr>
            <a:xfrm flipH="1" flipV="1">
              <a:off x="10238069" y="5025336"/>
              <a:ext cx="566864" cy="395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F0B008-6DCD-8464-8981-104EF83EFFCC}"/>
                </a:ext>
              </a:extLst>
            </p:cNvPr>
            <p:cNvSpPr/>
            <p:nvPr/>
          </p:nvSpPr>
          <p:spPr>
            <a:xfrm>
              <a:off x="10763212" y="5378878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51D52D-9F1C-8EB8-7FD2-FF114427D52D}"/>
                    </a:ext>
                  </a:extLst>
                </p:cNvPr>
                <p:cNvSpPr txBox="1"/>
                <p:nvPr/>
              </p:nvSpPr>
              <p:spPr>
                <a:xfrm>
                  <a:off x="8752439" y="3540394"/>
                  <a:ext cx="688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97C8E8C-B611-8343-A256-EB95F51B1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39" y="3540394"/>
                  <a:ext cx="6887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357" t="-4545" r="-8929" b="-4090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4F35B4-B55F-08A0-AE6F-E68F5967D80F}"/>
                    </a:ext>
                  </a:extLst>
                </p:cNvPr>
                <p:cNvSpPr txBox="1"/>
                <p:nvPr/>
              </p:nvSpPr>
              <p:spPr>
                <a:xfrm>
                  <a:off x="7824043" y="5063607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F57043-7D32-51E4-5461-660D7ABE4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043" y="5063607"/>
                  <a:ext cx="29424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C3ACA4-ADFA-FF02-1C5A-0EE9DF3CD9FC}"/>
                    </a:ext>
                  </a:extLst>
                </p:cNvPr>
                <p:cNvSpPr txBox="1"/>
                <p:nvPr/>
              </p:nvSpPr>
              <p:spPr>
                <a:xfrm>
                  <a:off x="8878552" y="5175246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4BA4D86-16FA-FF34-382C-A01C3EBE6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552" y="5175246"/>
                  <a:ext cx="2942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333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6D04F1-05E5-7F20-3A0D-0DAD2665A891}"/>
                    </a:ext>
                  </a:extLst>
                </p:cNvPr>
                <p:cNvSpPr txBox="1"/>
                <p:nvPr/>
              </p:nvSpPr>
              <p:spPr>
                <a:xfrm>
                  <a:off x="9087859" y="4460915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6326B5-4FD3-23A6-B966-9280253E6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59" y="4460915"/>
                  <a:ext cx="2889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5A22B0-762D-7E7C-F265-22F569318ED6}"/>
                    </a:ext>
                  </a:extLst>
                </p:cNvPr>
                <p:cNvSpPr txBox="1"/>
                <p:nvPr/>
              </p:nvSpPr>
              <p:spPr>
                <a:xfrm>
                  <a:off x="8605315" y="382822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658B06E-DD88-8BA0-A11D-395040326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315" y="3828220"/>
                  <a:ext cx="29424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B413EC-B3B0-2895-F9CD-B69BDB979E8F}"/>
                    </a:ext>
                  </a:extLst>
                </p:cNvPr>
                <p:cNvSpPr txBox="1"/>
                <p:nvPr/>
              </p:nvSpPr>
              <p:spPr>
                <a:xfrm>
                  <a:off x="9956772" y="3929356"/>
                  <a:ext cx="2843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264D025-491F-3169-52BA-D2FE9F359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6772" y="3929356"/>
                  <a:ext cx="28437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715B740-0AB0-8C7C-41D2-5D16FDFB3A83}"/>
                    </a:ext>
                  </a:extLst>
                </p:cNvPr>
                <p:cNvSpPr txBox="1"/>
                <p:nvPr/>
              </p:nvSpPr>
              <p:spPr>
                <a:xfrm>
                  <a:off x="9969361" y="4845728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6C9A643-15B8-97E3-4D02-35E4D199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361" y="4845728"/>
                  <a:ext cx="2942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BFBE4C-0269-864F-77FF-8782CF8B4BDE}"/>
                    </a:ext>
                  </a:extLst>
                </p:cNvPr>
                <p:cNvSpPr txBox="1"/>
                <p:nvPr/>
              </p:nvSpPr>
              <p:spPr>
                <a:xfrm>
                  <a:off x="10763212" y="534357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DA8A254-88CC-B1D7-450A-E51565895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212" y="5343570"/>
                  <a:ext cx="2942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7654CD-59E8-9A95-D007-76731D1697E8}"/>
                    </a:ext>
                  </a:extLst>
                </p:cNvPr>
                <p:cNvSpPr txBox="1"/>
                <p:nvPr/>
              </p:nvSpPr>
              <p:spPr>
                <a:xfrm>
                  <a:off x="9501606" y="5570301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E2F6EE6-5BCF-F92F-F528-DB9E0EE80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606" y="5570301"/>
                  <a:ext cx="29424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BD92E7-BF00-E585-D544-6C38DC836868}"/>
                    </a:ext>
                  </a:extLst>
                </p:cNvPr>
                <p:cNvSpPr txBox="1"/>
                <p:nvPr/>
              </p:nvSpPr>
              <p:spPr>
                <a:xfrm>
                  <a:off x="9171471" y="4155787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31D5672-06DB-B2BC-835D-35B5D9860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471" y="4155787"/>
                  <a:ext cx="68871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9BD2178-669A-2114-8D0E-6C8841402CD6}"/>
                    </a:ext>
                  </a:extLst>
                </p:cNvPr>
                <p:cNvSpPr txBox="1"/>
                <p:nvPr/>
              </p:nvSpPr>
              <p:spPr>
                <a:xfrm>
                  <a:off x="10416008" y="3878564"/>
                  <a:ext cx="688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[4,:]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372DAE8-06B8-9743-A5F1-1239887E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008" y="3878564"/>
                  <a:ext cx="68871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5357" r="-892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F050E1-C627-3877-7612-9B1FBBF7CF51}"/>
                    </a:ext>
                  </a:extLst>
                </p:cNvPr>
                <p:cNvSpPr txBox="1"/>
                <p:nvPr/>
              </p:nvSpPr>
              <p:spPr>
                <a:xfrm>
                  <a:off x="10284119" y="4697648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[5,:]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DCBBAD-11D7-A97C-1B26-3113AF82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119" y="4697648"/>
                  <a:ext cx="68871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5455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D025B2-C07B-B600-AC3A-A7F722338030}"/>
                    </a:ext>
                  </a:extLst>
                </p:cNvPr>
                <p:cNvSpPr txBox="1"/>
                <p:nvPr/>
              </p:nvSpPr>
              <p:spPr>
                <a:xfrm>
                  <a:off x="11026056" y="5109705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[6,:]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9D3262B-5C52-C246-CC1E-C4528D3D5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056" y="5109705"/>
                  <a:ext cx="68871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357" r="-892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9777A7-4815-35CB-6853-4FD5B339FDB7}"/>
                    </a:ext>
                  </a:extLst>
                </p:cNvPr>
                <p:cNvSpPr txBox="1"/>
                <p:nvPr/>
              </p:nvSpPr>
              <p:spPr>
                <a:xfrm>
                  <a:off x="9791005" y="5763543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[7,:]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0587A2B-AB82-A645-EB06-29ABB2A4A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005" y="5763543"/>
                  <a:ext cx="68871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DE909-D5DE-753D-4612-EAB90AE15CBE}"/>
                    </a:ext>
                  </a:extLst>
                </p:cNvPr>
                <p:cNvSpPr txBox="1"/>
                <p:nvPr/>
              </p:nvSpPr>
              <p:spPr>
                <a:xfrm>
                  <a:off x="9148038" y="5049333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[8,:]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C3E41A-E61A-348A-28AE-537FE8EC0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38" y="5049333"/>
                  <a:ext cx="68871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DA9D657-ACC5-4C56-2A46-D7B6DA99F4AA}"/>
                    </a:ext>
                  </a:extLst>
                </p:cNvPr>
                <p:cNvSpPr txBox="1"/>
                <p:nvPr/>
              </p:nvSpPr>
              <p:spPr>
                <a:xfrm>
                  <a:off x="7884312" y="4791547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E4728F-F1AB-42E4-A8E1-8AD2CCDF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312" y="4791547"/>
                  <a:ext cx="68871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D31B634E-68BB-4EBD-1150-DCC4D04AE5DD}"/>
                </a:ext>
              </a:extLst>
            </p:cNvPr>
            <p:cNvSpPr/>
            <p:nvPr/>
          </p:nvSpPr>
          <p:spPr>
            <a:xfrm rot="19915119">
              <a:off x="8916072" y="4070910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2B405251-1132-85B4-47E8-F6A45CFDA581}"/>
                </a:ext>
              </a:extLst>
            </p:cNvPr>
            <p:cNvSpPr/>
            <p:nvPr/>
          </p:nvSpPr>
          <p:spPr>
            <a:xfrm rot="12226562">
              <a:off x="9036354" y="4795734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B31916AF-B21F-679A-7AF3-34FA975D7374}"/>
                </a:ext>
              </a:extLst>
            </p:cNvPr>
            <p:cNvSpPr/>
            <p:nvPr/>
          </p:nvSpPr>
          <p:spPr>
            <a:xfrm rot="6535974">
              <a:off x="9490314" y="4573316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22C874-7139-2157-29FA-E61348DA9C08}"/>
                  </a:ext>
                </a:extLst>
              </p:cNvPr>
              <p:cNvSpPr txBox="1"/>
              <p:nvPr/>
            </p:nvSpPr>
            <p:spPr>
              <a:xfrm>
                <a:off x="-803227" y="3398527"/>
                <a:ext cx="5094138" cy="95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nary>
                    </m:oMath>
                  </m:oMathPara>
                </a14:m>
                <a:endParaRPr lang="en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22C874-7139-2157-29FA-E61348DA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3227" y="3398527"/>
                <a:ext cx="5094138" cy="957506"/>
              </a:xfrm>
              <a:prstGeom prst="rect">
                <a:avLst/>
              </a:prstGeom>
              <a:blipFill>
                <a:blip r:embed="rId21"/>
                <a:stretch>
                  <a:fillRect t="-119481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38FCD6-BB77-D7DE-723A-A71081EAF1C5}"/>
              </a:ext>
            </a:extLst>
          </p:cNvPr>
          <p:cNvCxnSpPr>
            <a:cxnSpLocks/>
          </p:cNvCxnSpPr>
          <p:nvPr/>
        </p:nvCxnSpPr>
        <p:spPr>
          <a:xfrm>
            <a:off x="2338861" y="4121467"/>
            <a:ext cx="1165653" cy="0"/>
          </a:xfrm>
          <a:prstGeom prst="line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DCCB66-AC87-8360-4015-277205117F47}"/>
              </a:ext>
            </a:extLst>
          </p:cNvPr>
          <p:cNvSpPr txBox="1"/>
          <p:nvPr/>
        </p:nvSpPr>
        <p:spPr>
          <a:xfrm>
            <a:off x="2563967" y="4104169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transformation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21194A-A519-BC1E-90C8-B4B86F4C9BAF}"/>
              </a:ext>
            </a:extLst>
          </p:cNvPr>
          <p:cNvSpPr txBox="1"/>
          <p:nvPr/>
        </p:nvSpPr>
        <p:spPr>
          <a:xfrm>
            <a:off x="1526560" y="4593150"/>
            <a:ext cx="32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Aggregation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D2858A-4642-CB6A-F1AC-38C9FA8DB443}"/>
              </a:ext>
            </a:extLst>
          </p:cNvPr>
          <p:cNvCxnSpPr>
            <a:cxnSpLocks/>
          </p:cNvCxnSpPr>
          <p:nvPr/>
        </p:nvCxnSpPr>
        <p:spPr>
          <a:xfrm>
            <a:off x="1526560" y="4568004"/>
            <a:ext cx="1593667" cy="0"/>
          </a:xfrm>
          <a:prstGeom prst="line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3EBC-7A55-A6B2-5501-6F83B94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2D922-35F1-672D-CC4F-F31438557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 Aggregation in Matrix Form</a:t>
                </a:r>
              </a:p>
              <a:p>
                <a:pPr lvl="1"/>
                <a:r>
                  <a:rPr lang="en-US" dirty="0"/>
                  <a:t> For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,: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2D922-35F1-672D-CC4F-F31438557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43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F1628-537A-A95B-7AB8-6534D587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8</a:t>
            </a:fld>
            <a:r>
              <a:rPr lang="en-US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21A3C-7DEC-6211-7A17-476AE40A08D9}"/>
              </a:ext>
            </a:extLst>
          </p:cNvPr>
          <p:cNvGrpSpPr/>
          <p:nvPr/>
        </p:nvGrpSpPr>
        <p:grpSpPr>
          <a:xfrm>
            <a:off x="-340836" y="2160257"/>
            <a:ext cx="6656201" cy="3114924"/>
            <a:chOff x="992941" y="2177589"/>
            <a:chExt cx="5806178" cy="26644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30A73F-1F75-E761-4664-1CBC98B36EF6}"/>
                </a:ext>
              </a:extLst>
            </p:cNvPr>
            <p:cNvGrpSpPr/>
            <p:nvPr/>
          </p:nvGrpSpPr>
          <p:grpSpPr>
            <a:xfrm>
              <a:off x="5242081" y="2834765"/>
              <a:ext cx="661541" cy="1441382"/>
              <a:chOff x="7555584" y="4209005"/>
              <a:chExt cx="661541" cy="144138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60D100F-6239-B50F-04A5-35EB345EE0C0}"/>
                  </a:ext>
                </a:extLst>
              </p:cNvPr>
              <p:cNvSpPr/>
              <p:nvPr/>
            </p:nvSpPr>
            <p:spPr>
              <a:xfrm rot="10800000">
                <a:off x="8048952" y="4209011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50130D9-5D7C-799A-2753-DBD9414CE366}"/>
                  </a:ext>
                </a:extLst>
              </p:cNvPr>
              <p:cNvSpPr/>
              <p:nvPr/>
            </p:nvSpPr>
            <p:spPr>
              <a:xfrm rot="10800000">
                <a:off x="7881135" y="4209005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029F0E8-DD13-16CD-06E1-92BDEAF92600}"/>
                  </a:ext>
                </a:extLst>
              </p:cNvPr>
              <p:cNvSpPr/>
              <p:nvPr/>
            </p:nvSpPr>
            <p:spPr>
              <a:xfrm rot="10800000">
                <a:off x="7723827" y="4209049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8C4EDFD-BCF4-9EF2-BAF1-32E878FF5BF9}"/>
                  </a:ext>
                </a:extLst>
              </p:cNvPr>
              <p:cNvSpPr/>
              <p:nvPr/>
            </p:nvSpPr>
            <p:spPr>
              <a:xfrm rot="10800000">
                <a:off x="7555584" y="4209008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967A509-B1C8-4AAB-52AA-2594AC0DBF8A}"/>
                  </a:ext>
                </a:extLst>
              </p:cNvPr>
              <p:cNvSpPr/>
              <p:nvPr/>
            </p:nvSpPr>
            <p:spPr>
              <a:xfrm rot="10800000">
                <a:off x="8048952" y="4390979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F6B038-6891-2E40-15D0-BAF00DE5A036}"/>
                  </a:ext>
                </a:extLst>
              </p:cNvPr>
              <p:cNvSpPr/>
              <p:nvPr/>
            </p:nvSpPr>
            <p:spPr>
              <a:xfrm rot="10800000">
                <a:off x="7881135" y="4390973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08BE46E-629A-1B93-265B-012CCB5A43FA}"/>
                  </a:ext>
                </a:extLst>
              </p:cNvPr>
              <p:cNvSpPr/>
              <p:nvPr/>
            </p:nvSpPr>
            <p:spPr>
              <a:xfrm rot="10800000">
                <a:off x="7723827" y="4391017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7DC6ABA-0C3D-4ED3-102C-0BDF4D4F014B}"/>
                  </a:ext>
                </a:extLst>
              </p:cNvPr>
              <p:cNvSpPr/>
              <p:nvPr/>
            </p:nvSpPr>
            <p:spPr>
              <a:xfrm rot="10800000">
                <a:off x="7555584" y="4390976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B026797-986F-46A6-530B-6324398B2A3F}"/>
                  </a:ext>
                </a:extLst>
              </p:cNvPr>
              <p:cNvSpPr/>
              <p:nvPr/>
            </p:nvSpPr>
            <p:spPr>
              <a:xfrm rot="10800000">
                <a:off x="8048952" y="4565871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46D7372-426A-2997-1571-5C0B2AD579EB}"/>
                  </a:ext>
                </a:extLst>
              </p:cNvPr>
              <p:cNvSpPr/>
              <p:nvPr/>
            </p:nvSpPr>
            <p:spPr>
              <a:xfrm rot="10800000">
                <a:off x="7723827" y="4565909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4A4192D-51E2-9DF9-10EC-9F6646766920}"/>
                  </a:ext>
                </a:extLst>
              </p:cNvPr>
              <p:cNvSpPr/>
              <p:nvPr/>
            </p:nvSpPr>
            <p:spPr>
              <a:xfrm rot="10800000">
                <a:off x="7555584" y="4565868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A41F4BF-F87F-2E80-D4B3-EA2674B603E8}"/>
                  </a:ext>
                </a:extLst>
              </p:cNvPr>
              <p:cNvSpPr/>
              <p:nvPr/>
            </p:nvSpPr>
            <p:spPr>
              <a:xfrm rot="10800000">
                <a:off x="7886389" y="4563322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B453281-0FB1-B892-EC99-8890592DD569}"/>
                  </a:ext>
                </a:extLst>
              </p:cNvPr>
              <p:cNvSpPr/>
              <p:nvPr/>
            </p:nvSpPr>
            <p:spPr>
              <a:xfrm rot="10800000">
                <a:off x="8049130" y="4751506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D1E2FE4-52BC-77A1-9DE2-D77775801EFB}"/>
                  </a:ext>
                </a:extLst>
              </p:cNvPr>
              <p:cNvSpPr/>
              <p:nvPr/>
            </p:nvSpPr>
            <p:spPr>
              <a:xfrm rot="10800000">
                <a:off x="7881313" y="4751500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07E7838-D2D0-F23F-30C2-C44AB645F41A}"/>
                  </a:ext>
                </a:extLst>
              </p:cNvPr>
              <p:cNvSpPr/>
              <p:nvPr/>
            </p:nvSpPr>
            <p:spPr>
              <a:xfrm rot="10800000">
                <a:off x="7724005" y="4751544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10743-643F-FEB1-4C77-3093CFB201E0}"/>
                  </a:ext>
                </a:extLst>
              </p:cNvPr>
              <p:cNvSpPr/>
              <p:nvPr/>
            </p:nvSpPr>
            <p:spPr>
              <a:xfrm rot="10800000">
                <a:off x="7555762" y="4751503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F02FFE8-719B-4F35-8CDF-691D2A3C78F2}"/>
                  </a:ext>
                </a:extLst>
              </p:cNvPr>
              <p:cNvSpPr/>
              <p:nvPr/>
            </p:nvSpPr>
            <p:spPr>
              <a:xfrm rot="10800000">
                <a:off x="8048952" y="4939868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7771F6A-A5AB-FC31-E064-25E31120220E}"/>
                  </a:ext>
                </a:extLst>
              </p:cNvPr>
              <p:cNvSpPr/>
              <p:nvPr/>
            </p:nvSpPr>
            <p:spPr>
              <a:xfrm rot="10800000">
                <a:off x="7881135" y="4939862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185FC7F-77E2-8C79-E1A5-305F5A48FDBA}"/>
                  </a:ext>
                </a:extLst>
              </p:cNvPr>
              <p:cNvSpPr/>
              <p:nvPr/>
            </p:nvSpPr>
            <p:spPr>
              <a:xfrm rot="10800000">
                <a:off x="7723827" y="4939906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77D5A87-BD26-9983-CDA3-5720CA7AA874}"/>
                  </a:ext>
                </a:extLst>
              </p:cNvPr>
              <p:cNvSpPr/>
              <p:nvPr/>
            </p:nvSpPr>
            <p:spPr>
              <a:xfrm rot="10800000">
                <a:off x="7555584" y="4939865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E48B55-9816-503C-7A68-33F85064F4B3}"/>
                  </a:ext>
                </a:extLst>
              </p:cNvPr>
              <p:cNvSpPr/>
              <p:nvPr/>
            </p:nvSpPr>
            <p:spPr>
              <a:xfrm rot="10800000">
                <a:off x="8048952" y="5121836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C5720E0-6C2B-AD14-FA70-1226F89BA66E}"/>
                  </a:ext>
                </a:extLst>
              </p:cNvPr>
              <p:cNvSpPr/>
              <p:nvPr/>
            </p:nvSpPr>
            <p:spPr>
              <a:xfrm rot="10800000">
                <a:off x="7881135" y="5121830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012C19C-F442-7EA1-D474-A8468228157B}"/>
                  </a:ext>
                </a:extLst>
              </p:cNvPr>
              <p:cNvSpPr/>
              <p:nvPr/>
            </p:nvSpPr>
            <p:spPr>
              <a:xfrm rot="10800000">
                <a:off x="7723827" y="5121874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FBFBD40-E9BE-D28D-FC42-01D5F211E0E9}"/>
                  </a:ext>
                </a:extLst>
              </p:cNvPr>
              <p:cNvSpPr/>
              <p:nvPr/>
            </p:nvSpPr>
            <p:spPr>
              <a:xfrm rot="10800000">
                <a:off x="7555584" y="5121833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2B1B801-0732-5F28-450A-1972C3559924}"/>
                  </a:ext>
                </a:extLst>
              </p:cNvPr>
              <p:cNvSpPr/>
              <p:nvPr/>
            </p:nvSpPr>
            <p:spPr>
              <a:xfrm rot="10800000">
                <a:off x="8048952" y="5296728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CA0BC97-E444-C647-4FF2-4163C6B00675}"/>
                  </a:ext>
                </a:extLst>
              </p:cNvPr>
              <p:cNvSpPr/>
              <p:nvPr/>
            </p:nvSpPr>
            <p:spPr>
              <a:xfrm rot="10800000">
                <a:off x="7723827" y="5296766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E3C7169-935C-FE6E-E29C-DF1F3553D105}"/>
                  </a:ext>
                </a:extLst>
              </p:cNvPr>
              <p:cNvSpPr/>
              <p:nvPr/>
            </p:nvSpPr>
            <p:spPr>
              <a:xfrm rot="10800000">
                <a:off x="7555584" y="5296725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5F3865C-4BFD-C5C9-DD77-A6EBA9793F0F}"/>
                  </a:ext>
                </a:extLst>
              </p:cNvPr>
              <p:cNvSpPr/>
              <p:nvPr/>
            </p:nvSpPr>
            <p:spPr>
              <a:xfrm rot="10800000">
                <a:off x="7886389" y="5294179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7E56972-6D49-7E36-057B-B941E48BEE69}"/>
                  </a:ext>
                </a:extLst>
              </p:cNvPr>
              <p:cNvSpPr/>
              <p:nvPr/>
            </p:nvSpPr>
            <p:spPr>
              <a:xfrm rot="10800000">
                <a:off x="8049130" y="5482363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825A350-48C7-B95C-9B30-0BCE58CDB126}"/>
                  </a:ext>
                </a:extLst>
              </p:cNvPr>
              <p:cNvSpPr/>
              <p:nvPr/>
            </p:nvSpPr>
            <p:spPr>
              <a:xfrm rot="10800000">
                <a:off x="7881313" y="5482357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A6D488B-E78E-1F70-A165-43AEF36E992C}"/>
                  </a:ext>
                </a:extLst>
              </p:cNvPr>
              <p:cNvSpPr/>
              <p:nvPr/>
            </p:nvSpPr>
            <p:spPr>
              <a:xfrm rot="10800000">
                <a:off x="7724005" y="5482401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D0814AF-899D-B6E9-060A-CC9A74F3BCB5}"/>
                  </a:ext>
                </a:extLst>
              </p:cNvPr>
              <p:cNvSpPr/>
              <p:nvPr/>
            </p:nvSpPr>
            <p:spPr>
              <a:xfrm rot="10800000">
                <a:off x="7555762" y="5482360"/>
                <a:ext cx="167995" cy="16798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CEAF43-677E-61F2-CAFF-2181246D1FE0}"/>
                </a:ext>
              </a:extLst>
            </p:cNvPr>
            <p:cNvSpPr/>
            <p:nvPr/>
          </p:nvSpPr>
          <p:spPr>
            <a:xfrm rot="10800000">
              <a:off x="3725501" y="2834766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335CE-7644-B7D8-AB8A-416EAB40B24D}"/>
                </a:ext>
              </a:extLst>
            </p:cNvPr>
            <p:cNvSpPr/>
            <p:nvPr/>
          </p:nvSpPr>
          <p:spPr>
            <a:xfrm rot="10800000">
              <a:off x="3563435" y="2834760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B0D705-9962-33CA-0E6F-C78A95C59B43}"/>
                </a:ext>
              </a:extLst>
            </p:cNvPr>
            <p:cNvSpPr/>
            <p:nvPr/>
          </p:nvSpPr>
          <p:spPr>
            <a:xfrm rot="10800000">
              <a:off x="3406127" y="2834804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9D1062-96D7-1A95-0239-C2F811FE8BF5}"/>
                </a:ext>
              </a:extLst>
            </p:cNvPr>
            <p:cNvSpPr/>
            <p:nvPr/>
          </p:nvSpPr>
          <p:spPr>
            <a:xfrm rot="10800000">
              <a:off x="3237884" y="283476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358C38-DF06-9351-D6BD-138137F55BE4}"/>
                </a:ext>
              </a:extLst>
            </p:cNvPr>
            <p:cNvSpPr/>
            <p:nvPr/>
          </p:nvSpPr>
          <p:spPr>
            <a:xfrm rot="10800000">
              <a:off x="3725501" y="3016734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527922-A834-EADF-0A48-12AD71D3B5B2}"/>
                </a:ext>
              </a:extLst>
            </p:cNvPr>
            <p:cNvSpPr/>
            <p:nvPr/>
          </p:nvSpPr>
          <p:spPr>
            <a:xfrm rot="10800000">
              <a:off x="3563435" y="3016728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839D9-E03D-8041-663F-40F144DF8010}"/>
                </a:ext>
              </a:extLst>
            </p:cNvPr>
            <p:cNvSpPr/>
            <p:nvPr/>
          </p:nvSpPr>
          <p:spPr>
            <a:xfrm rot="10800000">
              <a:off x="3406127" y="3016772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D326E5-8137-7F9D-19F6-24E8E4A938A4}"/>
                </a:ext>
              </a:extLst>
            </p:cNvPr>
            <p:cNvSpPr/>
            <p:nvPr/>
          </p:nvSpPr>
          <p:spPr>
            <a:xfrm rot="10800000">
              <a:off x="3237884" y="301673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C695FA-150B-7CDE-BAEA-E5A783241296}"/>
                </a:ext>
              </a:extLst>
            </p:cNvPr>
            <p:cNvSpPr/>
            <p:nvPr/>
          </p:nvSpPr>
          <p:spPr>
            <a:xfrm rot="10800000">
              <a:off x="3725501" y="3203128"/>
              <a:ext cx="167994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A27B4A-28F2-580C-7798-4DA88C78C9DE}"/>
                </a:ext>
              </a:extLst>
            </p:cNvPr>
            <p:cNvSpPr/>
            <p:nvPr/>
          </p:nvSpPr>
          <p:spPr>
            <a:xfrm rot="10800000">
              <a:off x="3406127" y="3203166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D86C52-4B45-323A-5677-6CA1750BA0D1}"/>
                </a:ext>
              </a:extLst>
            </p:cNvPr>
            <p:cNvSpPr/>
            <p:nvPr/>
          </p:nvSpPr>
          <p:spPr>
            <a:xfrm rot="10800000">
              <a:off x="3237884" y="3203125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D6A310-EE80-E7B0-3445-D4D541F0EE2B}"/>
                </a:ext>
              </a:extLst>
            </p:cNvPr>
            <p:cNvSpPr/>
            <p:nvPr/>
          </p:nvSpPr>
          <p:spPr>
            <a:xfrm rot="10800000">
              <a:off x="3568689" y="3200579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7BFB39-99E2-4312-7083-4525772FC0BC}"/>
                </a:ext>
              </a:extLst>
            </p:cNvPr>
            <p:cNvSpPr/>
            <p:nvPr/>
          </p:nvSpPr>
          <p:spPr>
            <a:xfrm rot="10800000">
              <a:off x="3725679" y="338876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558675-8095-19F1-3460-FE672CEC3670}"/>
                </a:ext>
              </a:extLst>
            </p:cNvPr>
            <p:cNvSpPr/>
            <p:nvPr/>
          </p:nvSpPr>
          <p:spPr>
            <a:xfrm rot="10800000">
              <a:off x="3563613" y="338875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8086C6-7A9A-1C3A-F48D-73B3A758430E}"/>
                </a:ext>
              </a:extLst>
            </p:cNvPr>
            <p:cNvSpPr/>
            <p:nvPr/>
          </p:nvSpPr>
          <p:spPr>
            <a:xfrm rot="10800000">
              <a:off x="3406305" y="338880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8FFD3F-2B55-B1E9-65E7-D17A27E4FB8E}"/>
                </a:ext>
              </a:extLst>
            </p:cNvPr>
            <p:cNvSpPr/>
            <p:nvPr/>
          </p:nvSpPr>
          <p:spPr>
            <a:xfrm rot="10800000">
              <a:off x="3238062" y="3388760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8428D-CB64-930A-992F-4E597B7EEB02}"/>
                </a:ext>
              </a:extLst>
            </p:cNvPr>
            <p:cNvSpPr/>
            <p:nvPr/>
          </p:nvSpPr>
          <p:spPr>
            <a:xfrm rot="10800000">
              <a:off x="3725501" y="3577125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34DF55-B3EC-4F9F-EBCB-1D9A4973CBC6}"/>
                </a:ext>
              </a:extLst>
            </p:cNvPr>
            <p:cNvSpPr/>
            <p:nvPr/>
          </p:nvSpPr>
          <p:spPr>
            <a:xfrm rot="10800000">
              <a:off x="3563435" y="3577119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01B31D-5C6F-9DD2-8E4F-E8737E4B69F8}"/>
                </a:ext>
              </a:extLst>
            </p:cNvPr>
            <p:cNvSpPr/>
            <p:nvPr/>
          </p:nvSpPr>
          <p:spPr>
            <a:xfrm rot="10800000">
              <a:off x="3406127" y="357716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CB20AA-65A9-0D26-B753-B20FF1A4BDA2}"/>
                </a:ext>
              </a:extLst>
            </p:cNvPr>
            <p:cNvSpPr/>
            <p:nvPr/>
          </p:nvSpPr>
          <p:spPr>
            <a:xfrm rot="10800000">
              <a:off x="3237884" y="3577122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D8F19A-58E3-16C1-55A8-33BF977B1EBC}"/>
                </a:ext>
              </a:extLst>
            </p:cNvPr>
            <p:cNvSpPr/>
            <p:nvPr/>
          </p:nvSpPr>
          <p:spPr>
            <a:xfrm rot="10800000">
              <a:off x="3725501" y="375909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7A4252-117A-0006-D7C5-AFE32D33F3EC}"/>
                </a:ext>
              </a:extLst>
            </p:cNvPr>
            <p:cNvSpPr/>
            <p:nvPr/>
          </p:nvSpPr>
          <p:spPr>
            <a:xfrm rot="10800000">
              <a:off x="3563435" y="375908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BAED3C-D70E-9DC6-E3FA-3562AB5DFDCF}"/>
                </a:ext>
              </a:extLst>
            </p:cNvPr>
            <p:cNvSpPr/>
            <p:nvPr/>
          </p:nvSpPr>
          <p:spPr>
            <a:xfrm rot="10800000">
              <a:off x="3406127" y="375913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B0F956-545E-9CB2-E1A9-4A29EBD89E68}"/>
                </a:ext>
              </a:extLst>
            </p:cNvPr>
            <p:cNvSpPr/>
            <p:nvPr/>
          </p:nvSpPr>
          <p:spPr>
            <a:xfrm rot="10800000">
              <a:off x="3237884" y="3759090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D3D902-0E46-5AF6-8F63-FA8B1C9A19DC}"/>
                </a:ext>
              </a:extLst>
            </p:cNvPr>
            <p:cNvSpPr/>
            <p:nvPr/>
          </p:nvSpPr>
          <p:spPr>
            <a:xfrm rot="10800000">
              <a:off x="3725501" y="394548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AC847F-E614-CFB2-444C-2E2A51647754}"/>
                </a:ext>
              </a:extLst>
            </p:cNvPr>
            <p:cNvSpPr/>
            <p:nvPr/>
          </p:nvSpPr>
          <p:spPr>
            <a:xfrm rot="10800000">
              <a:off x="3406127" y="3945525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3D1161-6A91-4F1B-9929-10F8E5E93F01}"/>
                </a:ext>
              </a:extLst>
            </p:cNvPr>
            <p:cNvSpPr/>
            <p:nvPr/>
          </p:nvSpPr>
          <p:spPr>
            <a:xfrm rot="10800000">
              <a:off x="3237884" y="3945484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8A741D-474D-D656-FECB-F65550612BCD}"/>
                </a:ext>
              </a:extLst>
            </p:cNvPr>
            <p:cNvSpPr/>
            <p:nvPr/>
          </p:nvSpPr>
          <p:spPr>
            <a:xfrm rot="10800000">
              <a:off x="3568689" y="3942938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4BF33D-589C-835B-F3BA-CE103E24D031}"/>
                </a:ext>
              </a:extLst>
            </p:cNvPr>
            <p:cNvSpPr/>
            <p:nvPr/>
          </p:nvSpPr>
          <p:spPr>
            <a:xfrm rot="10800000">
              <a:off x="3725679" y="4131122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F7F87A-AB3E-6F3A-3A5B-D49F58DB4A57}"/>
                </a:ext>
              </a:extLst>
            </p:cNvPr>
            <p:cNvSpPr/>
            <p:nvPr/>
          </p:nvSpPr>
          <p:spPr>
            <a:xfrm rot="10800000">
              <a:off x="3563613" y="4131116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1E3CD8-3B89-CD4E-1D99-26C0A89FD51A}"/>
                </a:ext>
              </a:extLst>
            </p:cNvPr>
            <p:cNvSpPr/>
            <p:nvPr/>
          </p:nvSpPr>
          <p:spPr>
            <a:xfrm rot="10800000">
              <a:off x="3406305" y="4131160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82D3AF-25BF-1B33-4F25-84DF7162FD3D}"/>
                </a:ext>
              </a:extLst>
            </p:cNvPr>
            <p:cNvSpPr/>
            <p:nvPr/>
          </p:nvSpPr>
          <p:spPr>
            <a:xfrm rot="10800000">
              <a:off x="3238062" y="4131119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F8CA1E-A8EB-B03E-8B87-1265D3041987}"/>
                </a:ext>
              </a:extLst>
            </p:cNvPr>
            <p:cNvSpPr/>
            <p:nvPr/>
          </p:nvSpPr>
          <p:spPr>
            <a:xfrm rot="10800000">
              <a:off x="4410437" y="2834766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7A5FDD-14AE-9C36-9793-6D911D3C5ADD}"/>
                </a:ext>
              </a:extLst>
            </p:cNvPr>
            <p:cNvSpPr/>
            <p:nvPr/>
          </p:nvSpPr>
          <p:spPr>
            <a:xfrm rot="10800000">
              <a:off x="4242620" y="2834760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6CA6DB-C57F-96AA-9086-BAB0828CA53A}"/>
                </a:ext>
              </a:extLst>
            </p:cNvPr>
            <p:cNvSpPr/>
            <p:nvPr/>
          </p:nvSpPr>
          <p:spPr>
            <a:xfrm rot="10800000">
              <a:off x="4085312" y="2834804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81351B-61B7-CE84-204C-68D8DC138B51}"/>
                </a:ext>
              </a:extLst>
            </p:cNvPr>
            <p:cNvSpPr/>
            <p:nvPr/>
          </p:nvSpPr>
          <p:spPr>
            <a:xfrm rot="10800000">
              <a:off x="3905567" y="2834763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38B4F6-B90A-A857-41B2-2E92D005BDC6}"/>
                </a:ext>
              </a:extLst>
            </p:cNvPr>
            <p:cNvSpPr/>
            <p:nvPr/>
          </p:nvSpPr>
          <p:spPr>
            <a:xfrm rot="10800000">
              <a:off x="4410437" y="3016734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1FEAF7-8231-BF13-3FA6-9B6CA1BF9485}"/>
                </a:ext>
              </a:extLst>
            </p:cNvPr>
            <p:cNvSpPr/>
            <p:nvPr/>
          </p:nvSpPr>
          <p:spPr>
            <a:xfrm rot="10800000">
              <a:off x="4242620" y="3016728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71E613-AC3C-6FB8-315F-156D8ECA50F4}"/>
                </a:ext>
              </a:extLst>
            </p:cNvPr>
            <p:cNvSpPr/>
            <p:nvPr/>
          </p:nvSpPr>
          <p:spPr>
            <a:xfrm rot="10800000">
              <a:off x="4085312" y="3016772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A7A1AFA-0B09-F9C9-7F40-BCBB08C837D4}"/>
                </a:ext>
              </a:extLst>
            </p:cNvPr>
            <p:cNvSpPr/>
            <p:nvPr/>
          </p:nvSpPr>
          <p:spPr>
            <a:xfrm rot="10800000">
              <a:off x="3905567" y="301673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A10DF-BC7B-1A95-97A2-0F9190E42ACF}"/>
                </a:ext>
              </a:extLst>
            </p:cNvPr>
            <p:cNvSpPr/>
            <p:nvPr/>
          </p:nvSpPr>
          <p:spPr>
            <a:xfrm rot="10800000">
              <a:off x="4410437" y="3203128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E991BC-A3D7-1F49-DED9-DD191F053072}"/>
                </a:ext>
              </a:extLst>
            </p:cNvPr>
            <p:cNvSpPr/>
            <p:nvPr/>
          </p:nvSpPr>
          <p:spPr>
            <a:xfrm rot="10800000">
              <a:off x="4085312" y="3203166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814F07-A138-3EFB-E2E3-905702033122}"/>
                </a:ext>
              </a:extLst>
            </p:cNvPr>
            <p:cNvSpPr/>
            <p:nvPr/>
          </p:nvSpPr>
          <p:spPr>
            <a:xfrm rot="10800000">
              <a:off x="3905567" y="3203125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C7B52D-0EED-92D4-9965-F5A10B536780}"/>
                </a:ext>
              </a:extLst>
            </p:cNvPr>
            <p:cNvSpPr/>
            <p:nvPr/>
          </p:nvSpPr>
          <p:spPr>
            <a:xfrm rot="10800000">
              <a:off x="4247874" y="3206330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E206DF-2E96-A496-814E-9B50B1F3CE8B}"/>
                </a:ext>
              </a:extLst>
            </p:cNvPr>
            <p:cNvSpPr/>
            <p:nvPr/>
          </p:nvSpPr>
          <p:spPr>
            <a:xfrm rot="10800000">
              <a:off x="4410615" y="338876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244445-1AA5-0575-7FD0-2E87630883E2}"/>
                </a:ext>
              </a:extLst>
            </p:cNvPr>
            <p:cNvSpPr/>
            <p:nvPr/>
          </p:nvSpPr>
          <p:spPr>
            <a:xfrm rot="10800000">
              <a:off x="4242798" y="338875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FF3B8B-8B23-9D93-6C2F-08FCE398FB62}"/>
                </a:ext>
              </a:extLst>
            </p:cNvPr>
            <p:cNvSpPr/>
            <p:nvPr/>
          </p:nvSpPr>
          <p:spPr>
            <a:xfrm rot="10800000">
              <a:off x="4085490" y="338880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B0E1F1-B10E-6523-19E0-F0205DBECEC5}"/>
                </a:ext>
              </a:extLst>
            </p:cNvPr>
            <p:cNvSpPr/>
            <p:nvPr/>
          </p:nvSpPr>
          <p:spPr>
            <a:xfrm rot="10800000">
              <a:off x="3905745" y="3388760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985309-6EEC-4510-EEEA-A2BBC715397C}"/>
                </a:ext>
              </a:extLst>
            </p:cNvPr>
            <p:cNvSpPr/>
            <p:nvPr/>
          </p:nvSpPr>
          <p:spPr>
            <a:xfrm rot="10800000">
              <a:off x="4410437" y="3577125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5EE53D-9EB9-62A9-0BA0-1B5143264EE6}"/>
                </a:ext>
              </a:extLst>
            </p:cNvPr>
            <p:cNvSpPr/>
            <p:nvPr/>
          </p:nvSpPr>
          <p:spPr>
            <a:xfrm rot="10800000">
              <a:off x="4242620" y="3577119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EF98A00-F5E3-3F0A-56C8-DD46239659AF}"/>
                </a:ext>
              </a:extLst>
            </p:cNvPr>
            <p:cNvSpPr/>
            <p:nvPr/>
          </p:nvSpPr>
          <p:spPr>
            <a:xfrm rot="10800000">
              <a:off x="4085312" y="3577163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633E2F-A992-BED0-FD55-522A7497C35A}"/>
                </a:ext>
              </a:extLst>
            </p:cNvPr>
            <p:cNvSpPr/>
            <p:nvPr/>
          </p:nvSpPr>
          <p:spPr>
            <a:xfrm rot="10800000">
              <a:off x="3905567" y="3577122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2CDAB8-8015-D82B-DAFD-62F721EDE6F3}"/>
                </a:ext>
              </a:extLst>
            </p:cNvPr>
            <p:cNvSpPr/>
            <p:nvPr/>
          </p:nvSpPr>
          <p:spPr>
            <a:xfrm rot="10800000">
              <a:off x="4410437" y="3759093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955530-6241-D1D2-0A4C-862D2CBD9022}"/>
                </a:ext>
              </a:extLst>
            </p:cNvPr>
            <p:cNvSpPr/>
            <p:nvPr/>
          </p:nvSpPr>
          <p:spPr>
            <a:xfrm rot="10800000">
              <a:off x="4242620" y="375908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8CD6C0-AD3E-0BFD-4848-93847836D7DE}"/>
                </a:ext>
              </a:extLst>
            </p:cNvPr>
            <p:cNvSpPr/>
            <p:nvPr/>
          </p:nvSpPr>
          <p:spPr>
            <a:xfrm rot="10800000">
              <a:off x="4085312" y="3759131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119B22-EE9B-2FF2-C53E-72FCD3B0B1D1}"/>
                </a:ext>
              </a:extLst>
            </p:cNvPr>
            <p:cNvSpPr/>
            <p:nvPr/>
          </p:nvSpPr>
          <p:spPr>
            <a:xfrm rot="10800000">
              <a:off x="3905567" y="3759090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B8740A-2A34-21CA-7299-76D3B0ADAB25}"/>
                </a:ext>
              </a:extLst>
            </p:cNvPr>
            <p:cNvSpPr/>
            <p:nvPr/>
          </p:nvSpPr>
          <p:spPr>
            <a:xfrm rot="10800000">
              <a:off x="4410437" y="3945487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C9F365-A730-4748-5774-37D8E2625597}"/>
                </a:ext>
              </a:extLst>
            </p:cNvPr>
            <p:cNvSpPr/>
            <p:nvPr/>
          </p:nvSpPr>
          <p:spPr>
            <a:xfrm rot="10800000">
              <a:off x="4085312" y="3945525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AB50D5-17BA-355F-8D22-417D74CF8EED}"/>
                </a:ext>
              </a:extLst>
            </p:cNvPr>
            <p:cNvSpPr/>
            <p:nvPr/>
          </p:nvSpPr>
          <p:spPr>
            <a:xfrm rot="10800000">
              <a:off x="3905567" y="3945484"/>
              <a:ext cx="167995" cy="16798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920191-42D3-E0F1-7240-E14082B21D5D}"/>
                </a:ext>
              </a:extLst>
            </p:cNvPr>
            <p:cNvSpPr/>
            <p:nvPr/>
          </p:nvSpPr>
          <p:spPr>
            <a:xfrm rot="10800000">
              <a:off x="4247874" y="3942938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F6DF7D-FA90-5495-F379-051E0E06B369}"/>
                </a:ext>
              </a:extLst>
            </p:cNvPr>
            <p:cNvSpPr/>
            <p:nvPr/>
          </p:nvSpPr>
          <p:spPr>
            <a:xfrm rot="10800000">
              <a:off x="4410615" y="4131122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6F68936-2882-C471-ECE5-8508CB92E9C0}"/>
                </a:ext>
              </a:extLst>
            </p:cNvPr>
            <p:cNvSpPr/>
            <p:nvPr/>
          </p:nvSpPr>
          <p:spPr>
            <a:xfrm rot="10800000">
              <a:off x="4242798" y="4131116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4B8307-7ADC-54CE-85FF-380133221FE3}"/>
                </a:ext>
              </a:extLst>
            </p:cNvPr>
            <p:cNvSpPr/>
            <p:nvPr/>
          </p:nvSpPr>
          <p:spPr>
            <a:xfrm rot="10800000">
              <a:off x="4085490" y="4131160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47B708D-3E52-2806-9999-F38DD1B8362D}"/>
                </a:ext>
              </a:extLst>
            </p:cNvPr>
            <p:cNvSpPr/>
            <p:nvPr/>
          </p:nvSpPr>
          <p:spPr>
            <a:xfrm rot="10800000">
              <a:off x="3905745" y="4131119"/>
              <a:ext cx="167995" cy="1679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10765C0-1484-4E3A-B229-B4070387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127" y="3561161"/>
              <a:ext cx="304800" cy="1270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31A4B6B-9399-68C0-6E2F-FE2C6DC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7830" y="3433842"/>
              <a:ext cx="241300" cy="241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838D4B-DA03-6F01-12C7-8FF1707B234C}"/>
                    </a:ext>
                  </a:extLst>
                </p:cNvPr>
                <p:cNvSpPr txBox="1"/>
                <p:nvPr/>
              </p:nvSpPr>
              <p:spPr>
                <a:xfrm>
                  <a:off x="3515935" y="2525831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1B9426-1E29-BCA9-5468-33E2CA211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935" y="2525831"/>
                  <a:ext cx="29424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1BF288-DCC1-3BE3-EABF-EAB1D168AEFB}"/>
                    </a:ext>
                  </a:extLst>
                </p:cNvPr>
                <p:cNvSpPr txBox="1"/>
                <p:nvPr/>
              </p:nvSpPr>
              <p:spPr>
                <a:xfrm>
                  <a:off x="3862645" y="252871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2ED65E-C33F-1537-D540-B547B9C99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645" y="2528716"/>
                  <a:ext cx="2830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8BEA90-A72E-CFC6-1AB0-2D985097E332}"/>
                    </a:ext>
                  </a:extLst>
                </p:cNvPr>
                <p:cNvSpPr txBox="1"/>
                <p:nvPr/>
              </p:nvSpPr>
              <p:spPr>
                <a:xfrm>
                  <a:off x="4347310" y="252583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F6F739C-10A4-B40F-96C2-1DB440494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310" y="2525830"/>
                  <a:ext cx="28302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F3AE673-5BA1-1397-DE6B-F0010FA14A21}"/>
                    </a:ext>
                  </a:extLst>
                </p:cNvPr>
                <p:cNvSpPr txBox="1"/>
                <p:nvPr/>
              </p:nvSpPr>
              <p:spPr>
                <a:xfrm>
                  <a:off x="2928197" y="2777011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91050B8-10AB-D3F1-13A2-65F47977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197" y="2777011"/>
                  <a:ext cx="27770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2910763-C34E-20E1-B43E-70ADACDBF428}"/>
                    </a:ext>
                  </a:extLst>
                </p:cNvPr>
                <p:cNvSpPr txBox="1"/>
                <p:nvPr/>
              </p:nvSpPr>
              <p:spPr>
                <a:xfrm>
                  <a:off x="4487266" y="4342393"/>
                  <a:ext cx="22079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8BA8AE3-E439-0938-658D-3CB112C4C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66" y="4342393"/>
                  <a:ext cx="220791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0EC6BE-726A-0652-0A65-B4931626F4E4}"/>
                    </a:ext>
                  </a:extLst>
                </p:cNvPr>
                <p:cNvSpPr txBox="1"/>
                <p:nvPr/>
              </p:nvSpPr>
              <p:spPr>
                <a:xfrm>
                  <a:off x="2885604" y="4374209"/>
                  <a:ext cx="22079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D6811B-46B0-56CF-EC4D-A259F082D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604" y="4374209"/>
                  <a:ext cx="220791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A2CC3CA-9B83-E3F9-A405-6FF998D13CFE}"/>
                </a:ext>
              </a:extLst>
            </p:cNvPr>
            <p:cNvSpPr/>
            <p:nvPr/>
          </p:nvSpPr>
          <p:spPr>
            <a:xfrm rot="10800000">
              <a:off x="2170639" y="2855608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29800D-B930-C3DD-06B4-173FDD2B25F3}"/>
                </a:ext>
              </a:extLst>
            </p:cNvPr>
            <p:cNvSpPr/>
            <p:nvPr/>
          </p:nvSpPr>
          <p:spPr>
            <a:xfrm rot="10800000">
              <a:off x="2002822" y="2855602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9B9F1DA-E821-BDEB-CBE0-3DF1552F511A}"/>
                </a:ext>
              </a:extLst>
            </p:cNvPr>
            <p:cNvSpPr/>
            <p:nvPr/>
          </p:nvSpPr>
          <p:spPr>
            <a:xfrm rot="10800000">
              <a:off x="1845514" y="2855646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43D2E2E-ABC0-CFD8-7AE6-53B9F45D094B}"/>
                </a:ext>
              </a:extLst>
            </p:cNvPr>
            <p:cNvSpPr/>
            <p:nvPr/>
          </p:nvSpPr>
          <p:spPr>
            <a:xfrm rot="10800000">
              <a:off x="1677271" y="2855605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26A5B-CF16-DD6F-9AD2-741C1D6F1A26}"/>
                </a:ext>
              </a:extLst>
            </p:cNvPr>
            <p:cNvSpPr/>
            <p:nvPr/>
          </p:nvSpPr>
          <p:spPr>
            <a:xfrm rot="10800000">
              <a:off x="2170639" y="3037576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56420D-D224-4A11-19AE-108D5D989191}"/>
                </a:ext>
              </a:extLst>
            </p:cNvPr>
            <p:cNvSpPr/>
            <p:nvPr/>
          </p:nvSpPr>
          <p:spPr>
            <a:xfrm rot="10800000">
              <a:off x="2002822" y="3037570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255FD7A-FD2B-BBBF-57BD-A1521230A74A}"/>
                </a:ext>
              </a:extLst>
            </p:cNvPr>
            <p:cNvSpPr/>
            <p:nvPr/>
          </p:nvSpPr>
          <p:spPr>
            <a:xfrm rot="10800000">
              <a:off x="1845514" y="3037614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EF603AB-232B-4139-4DEC-1B6677D70DEB}"/>
                </a:ext>
              </a:extLst>
            </p:cNvPr>
            <p:cNvSpPr/>
            <p:nvPr/>
          </p:nvSpPr>
          <p:spPr>
            <a:xfrm rot="10800000">
              <a:off x="1677271" y="3037573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2000E8-DAF1-426D-153A-CA6FC00A0272}"/>
                </a:ext>
              </a:extLst>
            </p:cNvPr>
            <p:cNvSpPr/>
            <p:nvPr/>
          </p:nvSpPr>
          <p:spPr>
            <a:xfrm rot="10800000">
              <a:off x="2170639" y="3212468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1CF05-13BB-56B7-93CD-9914B0812B11}"/>
                </a:ext>
              </a:extLst>
            </p:cNvPr>
            <p:cNvSpPr/>
            <p:nvPr/>
          </p:nvSpPr>
          <p:spPr>
            <a:xfrm rot="10800000">
              <a:off x="1845514" y="3212506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75983A-36E6-45D9-6599-DEFDDA2BFBC4}"/>
                </a:ext>
              </a:extLst>
            </p:cNvPr>
            <p:cNvSpPr/>
            <p:nvPr/>
          </p:nvSpPr>
          <p:spPr>
            <a:xfrm rot="10800000">
              <a:off x="1677271" y="3212465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816E29-3847-F9FB-289A-02CA8DD108C9}"/>
                </a:ext>
              </a:extLst>
            </p:cNvPr>
            <p:cNvSpPr/>
            <p:nvPr/>
          </p:nvSpPr>
          <p:spPr>
            <a:xfrm rot="10800000">
              <a:off x="2008076" y="3209919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A21904-BAC5-219C-62DC-FAA40E0136B2}"/>
                </a:ext>
              </a:extLst>
            </p:cNvPr>
            <p:cNvSpPr/>
            <p:nvPr/>
          </p:nvSpPr>
          <p:spPr>
            <a:xfrm rot="10800000">
              <a:off x="2170817" y="3398103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B9E1B72-D93D-1748-64E4-C8D4F6207209}"/>
                </a:ext>
              </a:extLst>
            </p:cNvPr>
            <p:cNvSpPr/>
            <p:nvPr/>
          </p:nvSpPr>
          <p:spPr>
            <a:xfrm rot="10800000">
              <a:off x="2003000" y="3398097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1BCEEF0-6AE8-6A02-47B6-6F1077484234}"/>
                </a:ext>
              </a:extLst>
            </p:cNvPr>
            <p:cNvSpPr/>
            <p:nvPr/>
          </p:nvSpPr>
          <p:spPr>
            <a:xfrm rot="10800000">
              <a:off x="1845692" y="3398141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BFBA6F-EFAE-390F-6691-B5CA29A108B3}"/>
                </a:ext>
              </a:extLst>
            </p:cNvPr>
            <p:cNvSpPr/>
            <p:nvPr/>
          </p:nvSpPr>
          <p:spPr>
            <a:xfrm rot="10800000">
              <a:off x="1677449" y="3398100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D7DB685-1067-A717-5BCF-63C6F54A9C09}"/>
                </a:ext>
              </a:extLst>
            </p:cNvPr>
            <p:cNvSpPr/>
            <p:nvPr/>
          </p:nvSpPr>
          <p:spPr>
            <a:xfrm rot="10800000">
              <a:off x="2170639" y="3586465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A42422-6610-E384-C4C5-CAD43BFFD44A}"/>
                </a:ext>
              </a:extLst>
            </p:cNvPr>
            <p:cNvSpPr/>
            <p:nvPr/>
          </p:nvSpPr>
          <p:spPr>
            <a:xfrm rot="10800000">
              <a:off x="2002822" y="3586459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F42329-6BF1-264B-6EA1-0230C74D9840}"/>
                </a:ext>
              </a:extLst>
            </p:cNvPr>
            <p:cNvSpPr/>
            <p:nvPr/>
          </p:nvSpPr>
          <p:spPr>
            <a:xfrm rot="10800000">
              <a:off x="1845514" y="3586503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0322D20-B141-0E81-1724-11AACD283169}"/>
                </a:ext>
              </a:extLst>
            </p:cNvPr>
            <p:cNvSpPr/>
            <p:nvPr/>
          </p:nvSpPr>
          <p:spPr>
            <a:xfrm rot="10800000">
              <a:off x="1677271" y="3586462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B44B31-BE99-2236-2423-9D47FD7BF45C}"/>
                </a:ext>
              </a:extLst>
            </p:cNvPr>
            <p:cNvSpPr/>
            <p:nvPr/>
          </p:nvSpPr>
          <p:spPr>
            <a:xfrm rot="10800000">
              <a:off x="2170639" y="3768433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3788D9-9B95-0475-DB69-FD3D32513928}"/>
                </a:ext>
              </a:extLst>
            </p:cNvPr>
            <p:cNvSpPr/>
            <p:nvPr/>
          </p:nvSpPr>
          <p:spPr>
            <a:xfrm rot="10800000">
              <a:off x="2002822" y="3768427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84633A0-8B72-C1E8-9B02-D4C4FDBC007C}"/>
                </a:ext>
              </a:extLst>
            </p:cNvPr>
            <p:cNvSpPr/>
            <p:nvPr/>
          </p:nvSpPr>
          <p:spPr>
            <a:xfrm rot="10800000">
              <a:off x="1845514" y="3768471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1B0D36-729F-782E-FCF0-02521E887F9A}"/>
                </a:ext>
              </a:extLst>
            </p:cNvPr>
            <p:cNvSpPr/>
            <p:nvPr/>
          </p:nvSpPr>
          <p:spPr>
            <a:xfrm rot="10800000">
              <a:off x="1677271" y="3768430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0E3C5F-2BA1-9C94-7CFF-6D455F26B178}"/>
                </a:ext>
              </a:extLst>
            </p:cNvPr>
            <p:cNvSpPr/>
            <p:nvPr/>
          </p:nvSpPr>
          <p:spPr>
            <a:xfrm rot="10800000">
              <a:off x="2170639" y="3943325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6928915-98A9-3567-681F-809E08E09ADC}"/>
                </a:ext>
              </a:extLst>
            </p:cNvPr>
            <p:cNvSpPr/>
            <p:nvPr/>
          </p:nvSpPr>
          <p:spPr>
            <a:xfrm rot="10800000">
              <a:off x="1845514" y="3943363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1A887CF-3D72-CF3B-FFA9-2C3E450D83FB}"/>
                </a:ext>
              </a:extLst>
            </p:cNvPr>
            <p:cNvSpPr/>
            <p:nvPr/>
          </p:nvSpPr>
          <p:spPr>
            <a:xfrm rot="10800000">
              <a:off x="1677271" y="3943322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6911D4-22B7-BCBB-124E-7193DB60EDC2}"/>
                </a:ext>
              </a:extLst>
            </p:cNvPr>
            <p:cNvSpPr/>
            <p:nvPr/>
          </p:nvSpPr>
          <p:spPr>
            <a:xfrm rot="10800000">
              <a:off x="2008076" y="3940776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17EFF4-6FA5-C5E0-F4E2-90482FBD6218}"/>
                </a:ext>
              </a:extLst>
            </p:cNvPr>
            <p:cNvSpPr/>
            <p:nvPr/>
          </p:nvSpPr>
          <p:spPr>
            <a:xfrm rot="10800000">
              <a:off x="2170817" y="4128960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10F9C3B-6653-8FD5-7586-3320820F194C}"/>
                </a:ext>
              </a:extLst>
            </p:cNvPr>
            <p:cNvSpPr/>
            <p:nvPr/>
          </p:nvSpPr>
          <p:spPr>
            <a:xfrm rot="10800000">
              <a:off x="2003000" y="4128954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8BC5937-CF3C-A82B-E4FB-BB08914EF618}"/>
                </a:ext>
              </a:extLst>
            </p:cNvPr>
            <p:cNvSpPr/>
            <p:nvPr/>
          </p:nvSpPr>
          <p:spPr>
            <a:xfrm rot="10800000">
              <a:off x="1845692" y="4128998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0B83F33-FE9D-A2EF-0945-2764065EADC8}"/>
                </a:ext>
              </a:extLst>
            </p:cNvPr>
            <p:cNvSpPr/>
            <p:nvPr/>
          </p:nvSpPr>
          <p:spPr>
            <a:xfrm rot="10800000">
              <a:off x="1677449" y="4128957"/>
              <a:ext cx="167995" cy="16798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428C219-9790-4FDB-B89A-D86C22A93D6E}"/>
                    </a:ext>
                  </a:extLst>
                </p:cNvPr>
                <p:cNvSpPr txBox="1"/>
                <p:nvPr/>
              </p:nvSpPr>
              <p:spPr>
                <a:xfrm>
                  <a:off x="992941" y="4380385"/>
                  <a:ext cx="22079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9F9CD79-1426-90D9-F477-A89396591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41" y="4380385"/>
                  <a:ext cx="220791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DCE0425-0ACB-85A1-85FB-791631C2104F}"/>
                    </a:ext>
                  </a:extLst>
                </p:cNvPr>
                <p:cNvSpPr txBox="1"/>
                <p:nvPr/>
              </p:nvSpPr>
              <p:spPr>
                <a:xfrm>
                  <a:off x="3023746" y="2185481"/>
                  <a:ext cx="1844734" cy="394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C4F5FE3-1223-6AD2-9340-FCD0C6914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746" y="2185481"/>
                  <a:ext cx="1844734" cy="3949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FE3DE13-508C-5E5F-E016-F6FC4451E799}"/>
                    </a:ext>
                  </a:extLst>
                </p:cNvPr>
                <p:cNvSpPr txBox="1"/>
                <p:nvPr/>
              </p:nvSpPr>
              <p:spPr>
                <a:xfrm>
                  <a:off x="4504139" y="2177589"/>
                  <a:ext cx="2294980" cy="394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9981C97-AB0B-99EB-30DA-03A88861E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139" y="2177589"/>
                  <a:ext cx="2294980" cy="3949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0333F3-A11B-71FB-C6E7-937A90CBEAEA}"/>
                </a:ext>
              </a:extLst>
            </p:cNvPr>
            <p:cNvSpPr/>
            <p:nvPr/>
          </p:nvSpPr>
          <p:spPr>
            <a:xfrm>
              <a:off x="3161547" y="2790359"/>
              <a:ext cx="1463615" cy="25879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3F016B-E20E-CD68-A2EB-B1187C19E9B3}"/>
                </a:ext>
              </a:extLst>
            </p:cNvPr>
            <p:cNvSpPr/>
            <p:nvPr/>
          </p:nvSpPr>
          <p:spPr>
            <a:xfrm rot="5400000">
              <a:off x="4543060" y="3487386"/>
              <a:ext cx="1552854" cy="20306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E3306CA-4BF5-9662-C99D-94180D7B8165}"/>
                </a:ext>
              </a:extLst>
            </p:cNvPr>
            <p:cNvSpPr/>
            <p:nvPr/>
          </p:nvSpPr>
          <p:spPr>
            <a:xfrm rot="5400000" flipV="1">
              <a:off x="1674417" y="2844464"/>
              <a:ext cx="167983" cy="17889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BC2FD64-3D1F-6B06-70C8-7139990631CC}"/>
                    </a:ext>
                  </a:extLst>
                </p:cNvPr>
                <p:cNvSpPr txBox="1"/>
                <p:nvPr/>
              </p:nvSpPr>
              <p:spPr>
                <a:xfrm>
                  <a:off x="1341123" y="2795409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F400603-4A8C-CA2B-3A31-BE1E78637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123" y="2795409"/>
                  <a:ext cx="27770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CC3B87C-B2D6-B0A2-8AE8-848674288A17}"/>
              </a:ext>
            </a:extLst>
          </p:cNvPr>
          <p:cNvGrpSpPr/>
          <p:nvPr/>
        </p:nvGrpSpPr>
        <p:grpSpPr>
          <a:xfrm>
            <a:off x="5226025" y="3846955"/>
            <a:ext cx="3893043" cy="2611542"/>
            <a:chOff x="7821728" y="3429000"/>
            <a:chExt cx="3893043" cy="2611542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240452F-F6EC-67DD-8152-6D41D9367E1A}"/>
                </a:ext>
              </a:extLst>
            </p:cNvPr>
            <p:cNvSpPr/>
            <p:nvPr/>
          </p:nvSpPr>
          <p:spPr>
            <a:xfrm>
              <a:off x="8226960" y="3429000"/>
              <a:ext cx="2800350" cy="2190840"/>
            </a:xfrm>
            <a:custGeom>
              <a:avLst/>
              <a:gdLst>
                <a:gd name="connsiteX0" fmla="*/ 457200 w 2800350"/>
                <a:gd name="connsiteY0" fmla="*/ 76200 h 2190840"/>
                <a:gd name="connsiteX1" fmla="*/ 457200 w 2800350"/>
                <a:gd name="connsiteY1" fmla="*/ 76200 h 2190840"/>
                <a:gd name="connsiteX2" fmla="*/ 349250 w 2800350"/>
                <a:gd name="connsiteY2" fmla="*/ 120650 h 2190840"/>
                <a:gd name="connsiteX3" fmla="*/ 285750 w 2800350"/>
                <a:gd name="connsiteY3" fmla="*/ 165100 h 2190840"/>
                <a:gd name="connsiteX4" fmla="*/ 215900 w 2800350"/>
                <a:gd name="connsiteY4" fmla="*/ 228600 h 2190840"/>
                <a:gd name="connsiteX5" fmla="*/ 190500 w 2800350"/>
                <a:gd name="connsiteY5" fmla="*/ 247650 h 2190840"/>
                <a:gd name="connsiteX6" fmla="*/ 139700 w 2800350"/>
                <a:gd name="connsiteY6" fmla="*/ 298450 h 2190840"/>
                <a:gd name="connsiteX7" fmla="*/ 107950 w 2800350"/>
                <a:gd name="connsiteY7" fmla="*/ 323850 h 2190840"/>
                <a:gd name="connsiteX8" fmla="*/ 38100 w 2800350"/>
                <a:gd name="connsiteY8" fmla="*/ 387350 h 2190840"/>
                <a:gd name="connsiteX9" fmla="*/ 25400 w 2800350"/>
                <a:gd name="connsiteY9" fmla="*/ 412750 h 2190840"/>
                <a:gd name="connsiteX10" fmla="*/ 0 w 2800350"/>
                <a:gd name="connsiteY10" fmla="*/ 450850 h 2190840"/>
                <a:gd name="connsiteX11" fmla="*/ 12700 w 2800350"/>
                <a:gd name="connsiteY11" fmla="*/ 469900 h 2190840"/>
                <a:gd name="connsiteX12" fmla="*/ 25400 w 2800350"/>
                <a:gd name="connsiteY12" fmla="*/ 533400 h 2190840"/>
                <a:gd name="connsiteX13" fmla="*/ 31750 w 2800350"/>
                <a:gd name="connsiteY13" fmla="*/ 558800 h 2190840"/>
                <a:gd name="connsiteX14" fmla="*/ 44450 w 2800350"/>
                <a:gd name="connsiteY14" fmla="*/ 628650 h 2190840"/>
                <a:gd name="connsiteX15" fmla="*/ 63500 w 2800350"/>
                <a:gd name="connsiteY15" fmla="*/ 666750 h 2190840"/>
                <a:gd name="connsiteX16" fmla="*/ 107950 w 2800350"/>
                <a:gd name="connsiteY16" fmla="*/ 711200 h 2190840"/>
                <a:gd name="connsiteX17" fmla="*/ 127000 w 2800350"/>
                <a:gd name="connsiteY17" fmla="*/ 749300 h 2190840"/>
                <a:gd name="connsiteX18" fmla="*/ 152400 w 2800350"/>
                <a:gd name="connsiteY18" fmla="*/ 787400 h 2190840"/>
                <a:gd name="connsiteX19" fmla="*/ 171450 w 2800350"/>
                <a:gd name="connsiteY19" fmla="*/ 825500 h 2190840"/>
                <a:gd name="connsiteX20" fmla="*/ 209550 w 2800350"/>
                <a:gd name="connsiteY20" fmla="*/ 850900 h 2190840"/>
                <a:gd name="connsiteX21" fmla="*/ 234950 w 2800350"/>
                <a:gd name="connsiteY21" fmla="*/ 869950 h 2190840"/>
                <a:gd name="connsiteX22" fmla="*/ 273050 w 2800350"/>
                <a:gd name="connsiteY22" fmla="*/ 901700 h 2190840"/>
                <a:gd name="connsiteX23" fmla="*/ 298450 w 2800350"/>
                <a:gd name="connsiteY23" fmla="*/ 920750 h 2190840"/>
                <a:gd name="connsiteX24" fmla="*/ 349250 w 2800350"/>
                <a:gd name="connsiteY24" fmla="*/ 958850 h 2190840"/>
                <a:gd name="connsiteX25" fmla="*/ 387350 w 2800350"/>
                <a:gd name="connsiteY25" fmla="*/ 996950 h 2190840"/>
                <a:gd name="connsiteX26" fmla="*/ 412750 w 2800350"/>
                <a:gd name="connsiteY26" fmla="*/ 1022350 h 2190840"/>
                <a:gd name="connsiteX27" fmla="*/ 431800 w 2800350"/>
                <a:gd name="connsiteY27" fmla="*/ 1035050 h 2190840"/>
                <a:gd name="connsiteX28" fmla="*/ 469900 w 2800350"/>
                <a:gd name="connsiteY28" fmla="*/ 1073150 h 2190840"/>
                <a:gd name="connsiteX29" fmla="*/ 463550 w 2800350"/>
                <a:gd name="connsiteY29" fmla="*/ 1041400 h 2190840"/>
                <a:gd name="connsiteX30" fmla="*/ 444500 w 2800350"/>
                <a:gd name="connsiteY30" fmla="*/ 1035050 h 2190840"/>
                <a:gd name="connsiteX31" fmla="*/ 425450 w 2800350"/>
                <a:gd name="connsiteY31" fmla="*/ 1022350 h 2190840"/>
                <a:gd name="connsiteX32" fmla="*/ 419100 w 2800350"/>
                <a:gd name="connsiteY32" fmla="*/ 1492250 h 2190840"/>
                <a:gd name="connsiteX33" fmla="*/ 412750 w 2800350"/>
                <a:gd name="connsiteY33" fmla="*/ 1530350 h 2190840"/>
                <a:gd name="connsiteX34" fmla="*/ 419100 w 2800350"/>
                <a:gd name="connsiteY34" fmla="*/ 1676400 h 2190840"/>
                <a:gd name="connsiteX35" fmla="*/ 431800 w 2800350"/>
                <a:gd name="connsiteY35" fmla="*/ 1752600 h 2190840"/>
                <a:gd name="connsiteX36" fmla="*/ 438150 w 2800350"/>
                <a:gd name="connsiteY36" fmla="*/ 1828800 h 2190840"/>
                <a:gd name="connsiteX37" fmla="*/ 444500 w 2800350"/>
                <a:gd name="connsiteY37" fmla="*/ 1847850 h 2190840"/>
                <a:gd name="connsiteX38" fmla="*/ 457200 w 2800350"/>
                <a:gd name="connsiteY38" fmla="*/ 1911350 h 2190840"/>
                <a:gd name="connsiteX39" fmla="*/ 469900 w 2800350"/>
                <a:gd name="connsiteY39" fmla="*/ 1955800 h 2190840"/>
                <a:gd name="connsiteX40" fmla="*/ 488950 w 2800350"/>
                <a:gd name="connsiteY40" fmla="*/ 2025650 h 2190840"/>
                <a:gd name="connsiteX41" fmla="*/ 527050 w 2800350"/>
                <a:gd name="connsiteY41" fmla="*/ 2089150 h 2190840"/>
                <a:gd name="connsiteX42" fmla="*/ 565150 w 2800350"/>
                <a:gd name="connsiteY42" fmla="*/ 2114550 h 2190840"/>
                <a:gd name="connsiteX43" fmla="*/ 584200 w 2800350"/>
                <a:gd name="connsiteY43" fmla="*/ 2127250 h 2190840"/>
                <a:gd name="connsiteX44" fmla="*/ 622300 w 2800350"/>
                <a:gd name="connsiteY44" fmla="*/ 2139950 h 2190840"/>
                <a:gd name="connsiteX45" fmla="*/ 679450 w 2800350"/>
                <a:gd name="connsiteY45" fmla="*/ 2165350 h 2190840"/>
                <a:gd name="connsiteX46" fmla="*/ 698500 w 2800350"/>
                <a:gd name="connsiteY46" fmla="*/ 2171700 h 2190840"/>
                <a:gd name="connsiteX47" fmla="*/ 908050 w 2800350"/>
                <a:gd name="connsiteY47" fmla="*/ 2184400 h 2190840"/>
                <a:gd name="connsiteX48" fmla="*/ 933450 w 2800350"/>
                <a:gd name="connsiteY48" fmla="*/ 2171700 h 2190840"/>
                <a:gd name="connsiteX49" fmla="*/ 914400 w 2800350"/>
                <a:gd name="connsiteY49" fmla="*/ 2159000 h 2190840"/>
                <a:gd name="connsiteX50" fmla="*/ 958850 w 2800350"/>
                <a:gd name="connsiteY50" fmla="*/ 2146300 h 2190840"/>
                <a:gd name="connsiteX51" fmla="*/ 1085850 w 2800350"/>
                <a:gd name="connsiteY51" fmla="*/ 2159000 h 2190840"/>
                <a:gd name="connsiteX52" fmla="*/ 1123950 w 2800350"/>
                <a:gd name="connsiteY52" fmla="*/ 2165350 h 2190840"/>
                <a:gd name="connsiteX53" fmla="*/ 1187450 w 2800350"/>
                <a:gd name="connsiteY53" fmla="*/ 2178050 h 2190840"/>
                <a:gd name="connsiteX54" fmla="*/ 1225550 w 2800350"/>
                <a:gd name="connsiteY54" fmla="*/ 2190750 h 2190840"/>
                <a:gd name="connsiteX55" fmla="*/ 1358900 w 2800350"/>
                <a:gd name="connsiteY55" fmla="*/ 2184400 h 2190840"/>
                <a:gd name="connsiteX56" fmla="*/ 1397000 w 2800350"/>
                <a:gd name="connsiteY56" fmla="*/ 2171700 h 2190840"/>
                <a:gd name="connsiteX57" fmla="*/ 1441450 w 2800350"/>
                <a:gd name="connsiteY57" fmla="*/ 2159000 h 2190840"/>
                <a:gd name="connsiteX58" fmla="*/ 1473200 w 2800350"/>
                <a:gd name="connsiteY58" fmla="*/ 2146300 h 2190840"/>
                <a:gd name="connsiteX59" fmla="*/ 1543050 w 2800350"/>
                <a:gd name="connsiteY59" fmla="*/ 2133600 h 2190840"/>
                <a:gd name="connsiteX60" fmla="*/ 1562100 w 2800350"/>
                <a:gd name="connsiteY60" fmla="*/ 2127250 h 2190840"/>
                <a:gd name="connsiteX61" fmla="*/ 1644650 w 2800350"/>
                <a:gd name="connsiteY61" fmla="*/ 2114550 h 2190840"/>
                <a:gd name="connsiteX62" fmla="*/ 1701800 w 2800350"/>
                <a:gd name="connsiteY62" fmla="*/ 2101850 h 2190840"/>
                <a:gd name="connsiteX63" fmla="*/ 1752600 w 2800350"/>
                <a:gd name="connsiteY63" fmla="*/ 2095500 h 2190840"/>
                <a:gd name="connsiteX64" fmla="*/ 1803400 w 2800350"/>
                <a:gd name="connsiteY64" fmla="*/ 2082800 h 2190840"/>
                <a:gd name="connsiteX65" fmla="*/ 1835150 w 2800350"/>
                <a:gd name="connsiteY65" fmla="*/ 2076450 h 2190840"/>
                <a:gd name="connsiteX66" fmla="*/ 1854200 w 2800350"/>
                <a:gd name="connsiteY66" fmla="*/ 2070100 h 2190840"/>
                <a:gd name="connsiteX67" fmla="*/ 1885950 w 2800350"/>
                <a:gd name="connsiteY67" fmla="*/ 2063750 h 2190840"/>
                <a:gd name="connsiteX68" fmla="*/ 1949450 w 2800350"/>
                <a:gd name="connsiteY68" fmla="*/ 2044700 h 2190840"/>
                <a:gd name="connsiteX69" fmla="*/ 1993900 w 2800350"/>
                <a:gd name="connsiteY69" fmla="*/ 2019300 h 2190840"/>
                <a:gd name="connsiteX70" fmla="*/ 1987550 w 2800350"/>
                <a:gd name="connsiteY70" fmla="*/ 2038350 h 2190840"/>
                <a:gd name="connsiteX71" fmla="*/ 1993900 w 2800350"/>
                <a:gd name="connsiteY71" fmla="*/ 2076450 h 2190840"/>
                <a:gd name="connsiteX72" fmla="*/ 2012950 w 2800350"/>
                <a:gd name="connsiteY72" fmla="*/ 2063750 h 2190840"/>
                <a:gd name="connsiteX73" fmla="*/ 2057400 w 2800350"/>
                <a:gd name="connsiteY73" fmla="*/ 2038350 h 2190840"/>
                <a:gd name="connsiteX74" fmla="*/ 2165350 w 2800350"/>
                <a:gd name="connsiteY74" fmla="*/ 1962150 h 2190840"/>
                <a:gd name="connsiteX75" fmla="*/ 2203450 w 2800350"/>
                <a:gd name="connsiteY75" fmla="*/ 1943100 h 2190840"/>
                <a:gd name="connsiteX76" fmla="*/ 2228850 w 2800350"/>
                <a:gd name="connsiteY76" fmla="*/ 1924050 h 2190840"/>
                <a:gd name="connsiteX77" fmla="*/ 2305050 w 2800350"/>
                <a:gd name="connsiteY77" fmla="*/ 1885950 h 2190840"/>
                <a:gd name="connsiteX78" fmla="*/ 2330450 w 2800350"/>
                <a:gd name="connsiteY78" fmla="*/ 1873250 h 2190840"/>
                <a:gd name="connsiteX79" fmla="*/ 2368550 w 2800350"/>
                <a:gd name="connsiteY79" fmla="*/ 1847850 h 2190840"/>
                <a:gd name="connsiteX80" fmla="*/ 2387600 w 2800350"/>
                <a:gd name="connsiteY80" fmla="*/ 1841500 h 2190840"/>
                <a:gd name="connsiteX81" fmla="*/ 2425700 w 2800350"/>
                <a:gd name="connsiteY81" fmla="*/ 1816100 h 2190840"/>
                <a:gd name="connsiteX82" fmla="*/ 2444750 w 2800350"/>
                <a:gd name="connsiteY82" fmla="*/ 1803400 h 2190840"/>
                <a:gd name="connsiteX83" fmla="*/ 2463800 w 2800350"/>
                <a:gd name="connsiteY83" fmla="*/ 1790700 h 2190840"/>
                <a:gd name="connsiteX84" fmla="*/ 2482850 w 2800350"/>
                <a:gd name="connsiteY84" fmla="*/ 1784350 h 2190840"/>
                <a:gd name="connsiteX85" fmla="*/ 2540000 w 2800350"/>
                <a:gd name="connsiteY85" fmla="*/ 1733550 h 2190840"/>
                <a:gd name="connsiteX86" fmla="*/ 2571750 w 2800350"/>
                <a:gd name="connsiteY86" fmla="*/ 1708150 h 2190840"/>
                <a:gd name="connsiteX87" fmla="*/ 2590800 w 2800350"/>
                <a:gd name="connsiteY87" fmla="*/ 1689100 h 2190840"/>
                <a:gd name="connsiteX88" fmla="*/ 2609850 w 2800350"/>
                <a:gd name="connsiteY88" fmla="*/ 1676400 h 2190840"/>
                <a:gd name="connsiteX89" fmla="*/ 2622550 w 2800350"/>
                <a:gd name="connsiteY89" fmla="*/ 1657350 h 2190840"/>
                <a:gd name="connsiteX90" fmla="*/ 2641600 w 2800350"/>
                <a:gd name="connsiteY90" fmla="*/ 1644650 h 2190840"/>
                <a:gd name="connsiteX91" fmla="*/ 2647950 w 2800350"/>
                <a:gd name="connsiteY91" fmla="*/ 1625600 h 2190840"/>
                <a:gd name="connsiteX92" fmla="*/ 2660650 w 2800350"/>
                <a:gd name="connsiteY92" fmla="*/ 1606550 h 2190840"/>
                <a:gd name="connsiteX93" fmla="*/ 2705100 w 2800350"/>
                <a:gd name="connsiteY93" fmla="*/ 1549400 h 2190840"/>
                <a:gd name="connsiteX94" fmla="*/ 2711450 w 2800350"/>
                <a:gd name="connsiteY94" fmla="*/ 1530350 h 2190840"/>
                <a:gd name="connsiteX95" fmla="*/ 2736850 w 2800350"/>
                <a:gd name="connsiteY95" fmla="*/ 1492250 h 2190840"/>
                <a:gd name="connsiteX96" fmla="*/ 2749550 w 2800350"/>
                <a:gd name="connsiteY96" fmla="*/ 1473200 h 2190840"/>
                <a:gd name="connsiteX97" fmla="*/ 2755900 w 2800350"/>
                <a:gd name="connsiteY97" fmla="*/ 1454150 h 2190840"/>
                <a:gd name="connsiteX98" fmla="*/ 2768600 w 2800350"/>
                <a:gd name="connsiteY98" fmla="*/ 1435100 h 2190840"/>
                <a:gd name="connsiteX99" fmla="*/ 2781300 w 2800350"/>
                <a:gd name="connsiteY99" fmla="*/ 1397000 h 2190840"/>
                <a:gd name="connsiteX100" fmla="*/ 2787650 w 2800350"/>
                <a:gd name="connsiteY100" fmla="*/ 1377950 h 2190840"/>
                <a:gd name="connsiteX101" fmla="*/ 2800350 w 2800350"/>
                <a:gd name="connsiteY101" fmla="*/ 1320800 h 2190840"/>
                <a:gd name="connsiteX102" fmla="*/ 2787650 w 2800350"/>
                <a:gd name="connsiteY102" fmla="*/ 1244600 h 2190840"/>
                <a:gd name="connsiteX103" fmla="*/ 2774950 w 2800350"/>
                <a:gd name="connsiteY103" fmla="*/ 1206500 h 2190840"/>
                <a:gd name="connsiteX104" fmla="*/ 2762250 w 2800350"/>
                <a:gd name="connsiteY104" fmla="*/ 1187450 h 2190840"/>
                <a:gd name="connsiteX105" fmla="*/ 2749550 w 2800350"/>
                <a:gd name="connsiteY105" fmla="*/ 1149350 h 2190840"/>
                <a:gd name="connsiteX106" fmla="*/ 2698750 w 2800350"/>
                <a:gd name="connsiteY106" fmla="*/ 1123950 h 2190840"/>
                <a:gd name="connsiteX107" fmla="*/ 2609850 w 2800350"/>
                <a:gd name="connsiteY107" fmla="*/ 1073150 h 2190840"/>
                <a:gd name="connsiteX108" fmla="*/ 2584450 w 2800350"/>
                <a:gd name="connsiteY108" fmla="*/ 1054100 h 2190840"/>
                <a:gd name="connsiteX109" fmla="*/ 2540000 w 2800350"/>
                <a:gd name="connsiteY109" fmla="*/ 1035050 h 2190840"/>
                <a:gd name="connsiteX110" fmla="*/ 2508250 w 2800350"/>
                <a:gd name="connsiteY110" fmla="*/ 1016000 h 2190840"/>
                <a:gd name="connsiteX111" fmla="*/ 2476500 w 2800350"/>
                <a:gd name="connsiteY111" fmla="*/ 1003300 h 2190840"/>
                <a:gd name="connsiteX112" fmla="*/ 2387600 w 2800350"/>
                <a:gd name="connsiteY112" fmla="*/ 965200 h 2190840"/>
                <a:gd name="connsiteX113" fmla="*/ 2336800 w 2800350"/>
                <a:gd name="connsiteY113" fmla="*/ 952500 h 2190840"/>
                <a:gd name="connsiteX114" fmla="*/ 2317750 w 2800350"/>
                <a:gd name="connsiteY114" fmla="*/ 946150 h 2190840"/>
                <a:gd name="connsiteX115" fmla="*/ 2279650 w 2800350"/>
                <a:gd name="connsiteY115" fmla="*/ 939800 h 2190840"/>
                <a:gd name="connsiteX116" fmla="*/ 2260600 w 2800350"/>
                <a:gd name="connsiteY116" fmla="*/ 933450 h 2190840"/>
                <a:gd name="connsiteX117" fmla="*/ 2222500 w 2800350"/>
                <a:gd name="connsiteY117" fmla="*/ 927100 h 2190840"/>
                <a:gd name="connsiteX118" fmla="*/ 1771650 w 2800350"/>
                <a:gd name="connsiteY118" fmla="*/ 927100 h 2190840"/>
                <a:gd name="connsiteX119" fmla="*/ 1720850 w 2800350"/>
                <a:gd name="connsiteY119" fmla="*/ 920750 h 2190840"/>
                <a:gd name="connsiteX120" fmla="*/ 1701800 w 2800350"/>
                <a:gd name="connsiteY120" fmla="*/ 914400 h 2190840"/>
                <a:gd name="connsiteX121" fmla="*/ 1651000 w 2800350"/>
                <a:gd name="connsiteY121" fmla="*/ 908050 h 2190840"/>
                <a:gd name="connsiteX122" fmla="*/ 1606550 w 2800350"/>
                <a:gd name="connsiteY122" fmla="*/ 895350 h 2190840"/>
                <a:gd name="connsiteX123" fmla="*/ 1581150 w 2800350"/>
                <a:gd name="connsiteY123" fmla="*/ 882650 h 2190840"/>
                <a:gd name="connsiteX124" fmla="*/ 1504950 w 2800350"/>
                <a:gd name="connsiteY124" fmla="*/ 819150 h 2190840"/>
                <a:gd name="connsiteX125" fmla="*/ 1473200 w 2800350"/>
                <a:gd name="connsiteY125" fmla="*/ 774700 h 2190840"/>
                <a:gd name="connsiteX126" fmla="*/ 1466850 w 2800350"/>
                <a:gd name="connsiteY126" fmla="*/ 755650 h 2190840"/>
                <a:gd name="connsiteX127" fmla="*/ 1441450 w 2800350"/>
                <a:gd name="connsiteY127" fmla="*/ 717550 h 2190840"/>
                <a:gd name="connsiteX128" fmla="*/ 1435100 w 2800350"/>
                <a:gd name="connsiteY128" fmla="*/ 692150 h 2190840"/>
                <a:gd name="connsiteX129" fmla="*/ 1422400 w 2800350"/>
                <a:gd name="connsiteY129" fmla="*/ 654050 h 2190840"/>
                <a:gd name="connsiteX130" fmla="*/ 1428750 w 2800350"/>
                <a:gd name="connsiteY130" fmla="*/ 495300 h 2190840"/>
                <a:gd name="connsiteX131" fmla="*/ 1441450 w 2800350"/>
                <a:gd name="connsiteY131" fmla="*/ 457200 h 2190840"/>
                <a:gd name="connsiteX132" fmla="*/ 1447800 w 2800350"/>
                <a:gd name="connsiteY132" fmla="*/ 412750 h 2190840"/>
                <a:gd name="connsiteX133" fmla="*/ 1466850 w 2800350"/>
                <a:gd name="connsiteY133" fmla="*/ 361950 h 2190840"/>
                <a:gd name="connsiteX134" fmla="*/ 1485900 w 2800350"/>
                <a:gd name="connsiteY134" fmla="*/ 355600 h 2190840"/>
                <a:gd name="connsiteX135" fmla="*/ 1428750 w 2800350"/>
                <a:gd name="connsiteY135" fmla="*/ 311150 h 2190840"/>
                <a:gd name="connsiteX136" fmla="*/ 1409700 w 2800350"/>
                <a:gd name="connsiteY136" fmla="*/ 298450 h 2190840"/>
                <a:gd name="connsiteX137" fmla="*/ 1339850 w 2800350"/>
                <a:gd name="connsiteY137" fmla="*/ 234950 h 2190840"/>
                <a:gd name="connsiteX138" fmla="*/ 1308100 w 2800350"/>
                <a:gd name="connsiteY138" fmla="*/ 190500 h 2190840"/>
                <a:gd name="connsiteX139" fmla="*/ 1276350 w 2800350"/>
                <a:gd name="connsiteY139" fmla="*/ 158750 h 2190840"/>
                <a:gd name="connsiteX140" fmla="*/ 1225550 w 2800350"/>
                <a:gd name="connsiteY140" fmla="*/ 88900 h 2190840"/>
                <a:gd name="connsiteX141" fmla="*/ 1187450 w 2800350"/>
                <a:gd name="connsiteY141" fmla="*/ 44450 h 2190840"/>
                <a:gd name="connsiteX142" fmla="*/ 1168400 w 2800350"/>
                <a:gd name="connsiteY142" fmla="*/ 38100 h 2190840"/>
                <a:gd name="connsiteX143" fmla="*/ 1149350 w 2800350"/>
                <a:gd name="connsiteY143" fmla="*/ 25400 h 2190840"/>
                <a:gd name="connsiteX144" fmla="*/ 1123950 w 2800350"/>
                <a:gd name="connsiteY144" fmla="*/ 19050 h 2190840"/>
                <a:gd name="connsiteX145" fmla="*/ 1054100 w 2800350"/>
                <a:gd name="connsiteY145" fmla="*/ 0 h 2190840"/>
                <a:gd name="connsiteX146" fmla="*/ 711200 w 2800350"/>
                <a:gd name="connsiteY146" fmla="*/ 6350 h 2190840"/>
                <a:gd name="connsiteX147" fmla="*/ 673100 w 2800350"/>
                <a:gd name="connsiteY147" fmla="*/ 19050 h 2190840"/>
                <a:gd name="connsiteX148" fmla="*/ 615950 w 2800350"/>
                <a:gd name="connsiteY148" fmla="*/ 38100 h 2190840"/>
                <a:gd name="connsiteX149" fmla="*/ 577850 w 2800350"/>
                <a:gd name="connsiteY149" fmla="*/ 50800 h 2190840"/>
                <a:gd name="connsiteX150" fmla="*/ 558800 w 2800350"/>
                <a:gd name="connsiteY150" fmla="*/ 57150 h 2190840"/>
                <a:gd name="connsiteX151" fmla="*/ 412750 w 2800350"/>
                <a:gd name="connsiteY151" fmla="*/ 44450 h 2190840"/>
                <a:gd name="connsiteX152" fmla="*/ 457200 w 2800350"/>
                <a:gd name="connsiteY152" fmla="*/ 76200 h 219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800350" h="2190840">
                  <a:moveTo>
                    <a:pt x="457200" y="76200"/>
                  </a:moveTo>
                  <a:lnTo>
                    <a:pt x="457200" y="76200"/>
                  </a:lnTo>
                  <a:cubicBezTo>
                    <a:pt x="421217" y="91017"/>
                    <a:pt x="376767" y="93133"/>
                    <a:pt x="349250" y="120650"/>
                  </a:cubicBezTo>
                  <a:cubicBezTo>
                    <a:pt x="309440" y="160460"/>
                    <a:pt x="331397" y="146841"/>
                    <a:pt x="285750" y="165100"/>
                  </a:cubicBezTo>
                  <a:cubicBezTo>
                    <a:pt x="262467" y="186267"/>
                    <a:pt x="239679" y="207992"/>
                    <a:pt x="215900" y="228600"/>
                  </a:cubicBezTo>
                  <a:cubicBezTo>
                    <a:pt x="207902" y="235531"/>
                    <a:pt x="198302" y="240499"/>
                    <a:pt x="190500" y="247650"/>
                  </a:cubicBezTo>
                  <a:cubicBezTo>
                    <a:pt x="172847" y="263832"/>
                    <a:pt x="157297" y="282207"/>
                    <a:pt x="139700" y="298450"/>
                  </a:cubicBezTo>
                  <a:cubicBezTo>
                    <a:pt x="129741" y="307643"/>
                    <a:pt x="117941" y="314692"/>
                    <a:pt x="107950" y="323850"/>
                  </a:cubicBezTo>
                  <a:cubicBezTo>
                    <a:pt x="30050" y="395259"/>
                    <a:pt x="93378" y="345891"/>
                    <a:pt x="38100" y="387350"/>
                  </a:cubicBezTo>
                  <a:cubicBezTo>
                    <a:pt x="33867" y="395817"/>
                    <a:pt x="30902" y="405047"/>
                    <a:pt x="25400" y="412750"/>
                  </a:cubicBezTo>
                  <a:cubicBezTo>
                    <a:pt x="-4329" y="454370"/>
                    <a:pt x="13622" y="409985"/>
                    <a:pt x="0" y="450850"/>
                  </a:cubicBezTo>
                  <a:cubicBezTo>
                    <a:pt x="4233" y="457200"/>
                    <a:pt x="9287" y="463074"/>
                    <a:pt x="12700" y="469900"/>
                  </a:cubicBezTo>
                  <a:cubicBezTo>
                    <a:pt x="22015" y="488530"/>
                    <a:pt x="22057" y="515013"/>
                    <a:pt x="25400" y="533400"/>
                  </a:cubicBezTo>
                  <a:cubicBezTo>
                    <a:pt x="26961" y="541986"/>
                    <a:pt x="30038" y="550242"/>
                    <a:pt x="31750" y="558800"/>
                  </a:cubicBezTo>
                  <a:cubicBezTo>
                    <a:pt x="37411" y="587107"/>
                    <a:pt x="37640" y="601408"/>
                    <a:pt x="44450" y="628650"/>
                  </a:cubicBezTo>
                  <a:cubicBezTo>
                    <a:pt x="48242" y="643818"/>
                    <a:pt x="52755" y="654811"/>
                    <a:pt x="63500" y="666750"/>
                  </a:cubicBezTo>
                  <a:cubicBezTo>
                    <a:pt x="77517" y="682325"/>
                    <a:pt x="107950" y="711200"/>
                    <a:pt x="107950" y="711200"/>
                  </a:cubicBezTo>
                  <a:cubicBezTo>
                    <a:pt x="123911" y="759083"/>
                    <a:pt x="102381" y="700061"/>
                    <a:pt x="127000" y="749300"/>
                  </a:cubicBezTo>
                  <a:cubicBezTo>
                    <a:pt x="145380" y="786059"/>
                    <a:pt x="116288" y="751288"/>
                    <a:pt x="152400" y="787400"/>
                  </a:cubicBezTo>
                  <a:cubicBezTo>
                    <a:pt x="156930" y="800989"/>
                    <a:pt x="159864" y="815363"/>
                    <a:pt x="171450" y="825500"/>
                  </a:cubicBezTo>
                  <a:cubicBezTo>
                    <a:pt x="182937" y="835551"/>
                    <a:pt x="197339" y="841742"/>
                    <a:pt x="209550" y="850900"/>
                  </a:cubicBezTo>
                  <a:cubicBezTo>
                    <a:pt x="218017" y="857250"/>
                    <a:pt x="226686" y="863339"/>
                    <a:pt x="234950" y="869950"/>
                  </a:cubicBezTo>
                  <a:cubicBezTo>
                    <a:pt x="247859" y="880277"/>
                    <a:pt x="260141" y="891373"/>
                    <a:pt x="273050" y="901700"/>
                  </a:cubicBezTo>
                  <a:cubicBezTo>
                    <a:pt x="281314" y="908311"/>
                    <a:pt x="290485" y="913781"/>
                    <a:pt x="298450" y="920750"/>
                  </a:cubicBezTo>
                  <a:cubicBezTo>
                    <a:pt x="341241" y="958192"/>
                    <a:pt x="304683" y="936567"/>
                    <a:pt x="349250" y="958850"/>
                  </a:cubicBezTo>
                  <a:cubicBezTo>
                    <a:pt x="372364" y="993522"/>
                    <a:pt x="349544" y="963869"/>
                    <a:pt x="387350" y="996950"/>
                  </a:cubicBezTo>
                  <a:cubicBezTo>
                    <a:pt x="396361" y="1004835"/>
                    <a:pt x="403659" y="1014558"/>
                    <a:pt x="412750" y="1022350"/>
                  </a:cubicBezTo>
                  <a:cubicBezTo>
                    <a:pt x="418544" y="1027317"/>
                    <a:pt x="426096" y="1029980"/>
                    <a:pt x="431800" y="1035050"/>
                  </a:cubicBezTo>
                  <a:cubicBezTo>
                    <a:pt x="445224" y="1046982"/>
                    <a:pt x="469900" y="1073150"/>
                    <a:pt x="469900" y="1073150"/>
                  </a:cubicBezTo>
                  <a:cubicBezTo>
                    <a:pt x="467783" y="1062567"/>
                    <a:pt x="469537" y="1050380"/>
                    <a:pt x="463550" y="1041400"/>
                  </a:cubicBezTo>
                  <a:cubicBezTo>
                    <a:pt x="459837" y="1035831"/>
                    <a:pt x="450487" y="1038043"/>
                    <a:pt x="444500" y="1035050"/>
                  </a:cubicBezTo>
                  <a:cubicBezTo>
                    <a:pt x="437674" y="1031637"/>
                    <a:pt x="431800" y="1026583"/>
                    <a:pt x="425450" y="1022350"/>
                  </a:cubicBezTo>
                  <a:cubicBezTo>
                    <a:pt x="423333" y="1178983"/>
                    <a:pt x="423015" y="1335651"/>
                    <a:pt x="419100" y="1492250"/>
                  </a:cubicBezTo>
                  <a:cubicBezTo>
                    <a:pt x="418778" y="1505121"/>
                    <a:pt x="412750" y="1517475"/>
                    <a:pt x="412750" y="1530350"/>
                  </a:cubicBezTo>
                  <a:cubicBezTo>
                    <a:pt x="412750" y="1579079"/>
                    <a:pt x="415859" y="1627779"/>
                    <a:pt x="419100" y="1676400"/>
                  </a:cubicBezTo>
                  <a:cubicBezTo>
                    <a:pt x="420675" y="1700029"/>
                    <a:pt x="427058" y="1728892"/>
                    <a:pt x="431800" y="1752600"/>
                  </a:cubicBezTo>
                  <a:cubicBezTo>
                    <a:pt x="433917" y="1778000"/>
                    <a:pt x="434781" y="1803536"/>
                    <a:pt x="438150" y="1828800"/>
                  </a:cubicBezTo>
                  <a:cubicBezTo>
                    <a:pt x="439035" y="1835435"/>
                    <a:pt x="442995" y="1841328"/>
                    <a:pt x="444500" y="1847850"/>
                  </a:cubicBezTo>
                  <a:cubicBezTo>
                    <a:pt x="449354" y="1868883"/>
                    <a:pt x="450374" y="1890872"/>
                    <a:pt x="457200" y="1911350"/>
                  </a:cubicBezTo>
                  <a:cubicBezTo>
                    <a:pt x="464271" y="1932564"/>
                    <a:pt x="464584" y="1931880"/>
                    <a:pt x="469900" y="1955800"/>
                  </a:cubicBezTo>
                  <a:cubicBezTo>
                    <a:pt x="475474" y="1980884"/>
                    <a:pt x="477056" y="2001861"/>
                    <a:pt x="488950" y="2025650"/>
                  </a:cubicBezTo>
                  <a:cubicBezTo>
                    <a:pt x="496596" y="2040941"/>
                    <a:pt x="515556" y="2081487"/>
                    <a:pt x="527050" y="2089150"/>
                  </a:cubicBezTo>
                  <a:lnTo>
                    <a:pt x="565150" y="2114550"/>
                  </a:lnTo>
                  <a:cubicBezTo>
                    <a:pt x="571500" y="2118783"/>
                    <a:pt x="576960" y="2124837"/>
                    <a:pt x="584200" y="2127250"/>
                  </a:cubicBezTo>
                  <a:cubicBezTo>
                    <a:pt x="596900" y="2131483"/>
                    <a:pt x="611161" y="2132524"/>
                    <a:pt x="622300" y="2139950"/>
                  </a:cubicBezTo>
                  <a:cubicBezTo>
                    <a:pt x="652489" y="2160076"/>
                    <a:pt x="634110" y="2150237"/>
                    <a:pt x="679450" y="2165350"/>
                  </a:cubicBezTo>
                  <a:cubicBezTo>
                    <a:pt x="685800" y="2167467"/>
                    <a:pt x="691840" y="2171034"/>
                    <a:pt x="698500" y="2171700"/>
                  </a:cubicBezTo>
                  <a:cubicBezTo>
                    <a:pt x="810487" y="2182899"/>
                    <a:pt x="740748" y="2177126"/>
                    <a:pt x="908050" y="2184400"/>
                  </a:cubicBezTo>
                  <a:cubicBezTo>
                    <a:pt x="911958" y="2185703"/>
                    <a:pt x="946476" y="2204264"/>
                    <a:pt x="933450" y="2171700"/>
                  </a:cubicBezTo>
                  <a:cubicBezTo>
                    <a:pt x="930616" y="2164614"/>
                    <a:pt x="920750" y="2163233"/>
                    <a:pt x="914400" y="2159000"/>
                  </a:cubicBezTo>
                  <a:cubicBezTo>
                    <a:pt x="929217" y="2154767"/>
                    <a:pt x="943456" y="2147000"/>
                    <a:pt x="958850" y="2146300"/>
                  </a:cubicBezTo>
                  <a:cubicBezTo>
                    <a:pt x="1027414" y="2143183"/>
                    <a:pt x="1035601" y="2149864"/>
                    <a:pt x="1085850" y="2159000"/>
                  </a:cubicBezTo>
                  <a:cubicBezTo>
                    <a:pt x="1098518" y="2161303"/>
                    <a:pt x="1111295" y="2162977"/>
                    <a:pt x="1123950" y="2165350"/>
                  </a:cubicBezTo>
                  <a:cubicBezTo>
                    <a:pt x="1145166" y="2169328"/>
                    <a:pt x="1166972" y="2171224"/>
                    <a:pt x="1187450" y="2178050"/>
                  </a:cubicBezTo>
                  <a:lnTo>
                    <a:pt x="1225550" y="2190750"/>
                  </a:lnTo>
                  <a:cubicBezTo>
                    <a:pt x="1270000" y="2188633"/>
                    <a:pt x="1314672" y="2189314"/>
                    <a:pt x="1358900" y="2184400"/>
                  </a:cubicBezTo>
                  <a:cubicBezTo>
                    <a:pt x="1372205" y="2182922"/>
                    <a:pt x="1384013" y="2174947"/>
                    <a:pt x="1397000" y="2171700"/>
                  </a:cubicBezTo>
                  <a:cubicBezTo>
                    <a:pt x="1417016" y="2166696"/>
                    <a:pt x="1423230" y="2165832"/>
                    <a:pt x="1441450" y="2159000"/>
                  </a:cubicBezTo>
                  <a:cubicBezTo>
                    <a:pt x="1452123" y="2154998"/>
                    <a:pt x="1462386" y="2149905"/>
                    <a:pt x="1473200" y="2146300"/>
                  </a:cubicBezTo>
                  <a:cubicBezTo>
                    <a:pt x="1495655" y="2138815"/>
                    <a:pt x="1519913" y="2136905"/>
                    <a:pt x="1543050" y="2133600"/>
                  </a:cubicBezTo>
                  <a:cubicBezTo>
                    <a:pt x="1549400" y="2131483"/>
                    <a:pt x="1555566" y="2128702"/>
                    <a:pt x="1562100" y="2127250"/>
                  </a:cubicBezTo>
                  <a:cubicBezTo>
                    <a:pt x="1589721" y="2121112"/>
                    <a:pt x="1616798" y="2119614"/>
                    <a:pt x="1644650" y="2114550"/>
                  </a:cubicBezTo>
                  <a:cubicBezTo>
                    <a:pt x="1714177" y="2101909"/>
                    <a:pt x="1619870" y="2114455"/>
                    <a:pt x="1701800" y="2101850"/>
                  </a:cubicBezTo>
                  <a:cubicBezTo>
                    <a:pt x="1718667" y="2099255"/>
                    <a:pt x="1735733" y="2098095"/>
                    <a:pt x="1752600" y="2095500"/>
                  </a:cubicBezTo>
                  <a:cubicBezTo>
                    <a:pt x="1813453" y="2086138"/>
                    <a:pt x="1760132" y="2093617"/>
                    <a:pt x="1803400" y="2082800"/>
                  </a:cubicBezTo>
                  <a:cubicBezTo>
                    <a:pt x="1813871" y="2080182"/>
                    <a:pt x="1824679" y="2079068"/>
                    <a:pt x="1835150" y="2076450"/>
                  </a:cubicBezTo>
                  <a:cubicBezTo>
                    <a:pt x="1841644" y="2074827"/>
                    <a:pt x="1847706" y="2071723"/>
                    <a:pt x="1854200" y="2070100"/>
                  </a:cubicBezTo>
                  <a:cubicBezTo>
                    <a:pt x="1864671" y="2067482"/>
                    <a:pt x="1875367" y="2065867"/>
                    <a:pt x="1885950" y="2063750"/>
                  </a:cubicBezTo>
                  <a:cubicBezTo>
                    <a:pt x="1926195" y="2036920"/>
                    <a:pt x="1880300" y="2063559"/>
                    <a:pt x="1949450" y="2044700"/>
                  </a:cubicBezTo>
                  <a:cubicBezTo>
                    <a:pt x="1963084" y="2040982"/>
                    <a:pt x="1981963" y="2027258"/>
                    <a:pt x="1993900" y="2019300"/>
                  </a:cubicBezTo>
                  <a:cubicBezTo>
                    <a:pt x="1991783" y="2025650"/>
                    <a:pt x="1987550" y="2031657"/>
                    <a:pt x="1987550" y="2038350"/>
                  </a:cubicBezTo>
                  <a:cubicBezTo>
                    <a:pt x="1987550" y="2051225"/>
                    <a:pt x="1984796" y="2067346"/>
                    <a:pt x="1993900" y="2076450"/>
                  </a:cubicBezTo>
                  <a:cubicBezTo>
                    <a:pt x="1999296" y="2081846"/>
                    <a:pt x="2006740" y="2068186"/>
                    <a:pt x="2012950" y="2063750"/>
                  </a:cubicBezTo>
                  <a:cubicBezTo>
                    <a:pt x="2046588" y="2039723"/>
                    <a:pt x="2026486" y="2048655"/>
                    <a:pt x="2057400" y="2038350"/>
                  </a:cubicBezTo>
                  <a:cubicBezTo>
                    <a:pt x="2126516" y="1986513"/>
                    <a:pt x="2090588" y="2011991"/>
                    <a:pt x="2165350" y="1962150"/>
                  </a:cubicBezTo>
                  <a:cubicBezTo>
                    <a:pt x="2189969" y="1945737"/>
                    <a:pt x="2177160" y="1951863"/>
                    <a:pt x="2203450" y="1943100"/>
                  </a:cubicBezTo>
                  <a:cubicBezTo>
                    <a:pt x="2211917" y="1936750"/>
                    <a:pt x="2219708" y="1929383"/>
                    <a:pt x="2228850" y="1924050"/>
                  </a:cubicBezTo>
                  <a:lnTo>
                    <a:pt x="2305050" y="1885950"/>
                  </a:lnTo>
                  <a:cubicBezTo>
                    <a:pt x="2313517" y="1881717"/>
                    <a:pt x="2322574" y="1878501"/>
                    <a:pt x="2330450" y="1873250"/>
                  </a:cubicBezTo>
                  <a:cubicBezTo>
                    <a:pt x="2343150" y="1864783"/>
                    <a:pt x="2354070" y="1852677"/>
                    <a:pt x="2368550" y="1847850"/>
                  </a:cubicBezTo>
                  <a:cubicBezTo>
                    <a:pt x="2374900" y="1845733"/>
                    <a:pt x="2381749" y="1844751"/>
                    <a:pt x="2387600" y="1841500"/>
                  </a:cubicBezTo>
                  <a:cubicBezTo>
                    <a:pt x="2400943" y="1834087"/>
                    <a:pt x="2413000" y="1824567"/>
                    <a:pt x="2425700" y="1816100"/>
                  </a:cubicBezTo>
                  <a:lnTo>
                    <a:pt x="2444750" y="1803400"/>
                  </a:lnTo>
                  <a:cubicBezTo>
                    <a:pt x="2451100" y="1799167"/>
                    <a:pt x="2456560" y="1793113"/>
                    <a:pt x="2463800" y="1790700"/>
                  </a:cubicBezTo>
                  <a:lnTo>
                    <a:pt x="2482850" y="1784350"/>
                  </a:lnTo>
                  <a:cubicBezTo>
                    <a:pt x="2526346" y="1740854"/>
                    <a:pt x="2506006" y="1756213"/>
                    <a:pt x="2540000" y="1733550"/>
                  </a:cubicBezTo>
                  <a:cubicBezTo>
                    <a:pt x="2568403" y="1690945"/>
                    <a:pt x="2534944" y="1732687"/>
                    <a:pt x="2571750" y="1708150"/>
                  </a:cubicBezTo>
                  <a:cubicBezTo>
                    <a:pt x="2579222" y="1703169"/>
                    <a:pt x="2583901" y="1694849"/>
                    <a:pt x="2590800" y="1689100"/>
                  </a:cubicBezTo>
                  <a:cubicBezTo>
                    <a:pt x="2596663" y="1684214"/>
                    <a:pt x="2603500" y="1680633"/>
                    <a:pt x="2609850" y="1676400"/>
                  </a:cubicBezTo>
                  <a:cubicBezTo>
                    <a:pt x="2614083" y="1670050"/>
                    <a:pt x="2617154" y="1662746"/>
                    <a:pt x="2622550" y="1657350"/>
                  </a:cubicBezTo>
                  <a:cubicBezTo>
                    <a:pt x="2627946" y="1651954"/>
                    <a:pt x="2636832" y="1650609"/>
                    <a:pt x="2641600" y="1644650"/>
                  </a:cubicBezTo>
                  <a:cubicBezTo>
                    <a:pt x="2645781" y="1639423"/>
                    <a:pt x="2644957" y="1631587"/>
                    <a:pt x="2647950" y="1625600"/>
                  </a:cubicBezTo>
                  <a:cubicBezTo>
                    <a:pt x="2651363" y="1618774"/>
                    <a:pt x="2655764" y="1612413"/>
                    <a:pt x="2660650" y="1606550"/>
                  </a:cubicBezTo>
                  <a:cubicBezTo>
                    <a:pt x="2678913" y="1584634"/>
                    <a:pt x="2694401" y="1581498"/>
                    <a:pt x="2705100" y="1549400"/>
                  </a:cubicBezTo>
                  <a:cubicBezTo>
                    <a:pt x="2707217" y="1543050"/>
                    <a:pt x="2708199" y="1536201"/>
                    <a:pt x="2711450" y="1530350"/>
                  </a:cubicBezTo>
                  <a:cubicBezTo>
                    <a:pt x="2718863" y="1517007"/>
                    <a:pt x="2728383" y="1504950"/>
                    <a:pt x="2736850" y="1492250"/>
                  </a:cubicBezTo>
                  <a:cubicBezTo>
                    <a:pt x="2741083" y="1485900"/>
                    <a:pt x="2747137" y="1480440"/>
                    <a:pt x="2749550" y="1473200"/>
                  </a:cubicBezTo>
                  <a:cubicBezTo>
                    <a:pt x="2751667" y="1466850"/>
                    <a:pt x="2752907" y="1460137"/>
                    <a:pt x="2755900" y="1454150"/>
                  </a:cubicBezTo>
                  <a:cubicBezTo>
                    <a:pt x="2759313" y="1447324"/>
                    <a:pt x="2765500" y="1442074"/>
                    <a:pt x="2768600" y="1435100"/>
                  </a:cubicBezTo>
                  <a:cubicBezTo>
                    <a:pt x="2774037" y="1422867"/>
                    <a:pt x="2777067" y="1409700"/>
                    <a:pt x="2781300" y="1397000"/>
                  </a:cubicBezTo>
                  <a:cubicBezTo>
                    <a:pt x="2783417" y="1390650"/>
                    <a:pt x="2786027" y="1384444"/>
                    <a:pt x="2787650" y="1377950"/>
                  </a:cubicBezTo>
                  <a:cubicBezTo>
                    <a:pt x="2796618" y="1342079"/>
                    <a:pt x="2792288" y="1361108"/>
                    <a:pt x="2800350" y="1320800"/>
                  </a:cubicBezTo>
                  <a:cubicBezTo>
                    <a:pt x="2795847" y="1284780"/>
                    <a:pt x="2796640" y="1274568"/>
                    <a:pt x="2787650" y="1244600"/>
                  </a:cubicBezTo>
                  <a:cubicBezTo>
                    <a:pt x="2783803" y="1231778"/>
                    <a:pt x="2782376" y="1217639"/>
                    <a:pt x="2774950" y="1206500"/>
                  </a:cubicBezTo>
                  <a:cubicBezTo>
                    <a:pt x="2770717" y="1200150"/>
                    <a:pt x="2765350" y="1194424"/>
                    <a:pt x="2762250" y="1187450"/>
                  </a:cubicBezTo>
                  <a:cubicBezTo>
                    <a:pt x="2756813" y="1175217"/>
                    <a:pt x="2762250" y="1153583"/>
                    <a:pt x="2749550" y="1149350"/>
                  </a:cubicBezTo>
                  <a:cubicBezTo>
                    <a:pt x="2714725" y="1137742"/>
                    <a:pt x="2743738" y="1148943"/>
                    <a:pt x="2698750" y="1123950"/>
                  </a:cubicBezTo>
                  <a:cubicBezTo>
                    <a:pt x="2658893" y="1101807"/>
                    <a:pt x="2661593" y="1111958"/>
                    <a:pt x="2609850" y="1073150"/>
                  </a:cubicBezTo>
                  <a:cubicBezTo>
                    <a:pt x="2601383" y="1066800"/>
                    <a:pt x="2593741" y="1059168"/>
                    <a:pt x="2584450" y="1054100"/>
                  </a:cubicBezTo>
                  <a:cubicBezTo>
                    <a:pt x="2570298" y="1046381"/>
                    <a:pt x="2554418" y="1042259"/>
                    <a:pt x="2540000" y="1035050"/>
                  </a:cubicBezTo>
                  <a:cubicBezTo>
                    <a:pt x="2528961" y="1029530"/>
                    <a:pt x="2519289" y="1021520"/>
                    <a:pt x="2508250" y="1016000"/>
                  </a:cubicBezTo>
                  <a:cubicBezTo>
                    <a:pt x="2498055" y="1010902"/>
                    <a:pt x="2486916" y="1007929"/>
                    <a:pt x="2476500" y="1003300"/>
                  </a:cubicBezTo>
                  <a:cubicBezTo>
                    <a:pt x="2425824" y="980777"/>
                    <a:pt x="2471655" y="993218"/>
                    <a:pt x="2387600" y="965200"/>
                  </a:cubicBezTo>
                  <a:cubicBezTo>
                    <a:pt x="2344054" y="950685"/>
                    <a:pt x="2398102" y="967825"/>
                    <a:pt x="2336800" y="952500"/>
                  </a:cubicBezTo>
                  <a:cubicBezTo>
                    <a:pt x="2330306" y="950877"/>
                    <a:pt x="2324284" y="947602"/>
                    <a:pt x="2317750" y="946150"/>
                  </a:cubicBezTo>
                  <a:cubicBezTo>
                    <a:pt x="2305181" y="943357"/>
                    <a:pt x="2292219" y="942593"/>
                    <a:pt x="2279650" y="939800"/>
                  </a:cubicBezTo>
                  <a:cubicBezTo>
                    <a:pt x="2273116" y="938348"/>
                    <a:pt x="2267134" y="934902"/>
                    <a:pt x="2260600" y="933450"/>
                  </a:cubicBezTo>
                  <a:cubicBezTo>
                    <a:pt x="2248031" y="930657"/>
                    <a:pt x="2235200" y="929217"/>
                    <a:pt x="2222500" y="927100"/>
                  </a:cubicBezTo>
                  <a:cubicBezTo>
                    <a:pt x="1994324" y="933619"/>
                    <a:pt x="2002056" y="937573"/>
                    <a:pt x="1771650" y="927100"/>
                  </a:cubicBezTo>
                  <a:cubicBezTo>
                    <a:pt x="1754602" y="926325"/>
                    <a:pt x="1737783" y="922867"/>
                    <a:pt x="1720850" y="920750"/>
                  </a:cubicBezTo>
                  <a:cubicBezTo>
                    <a:pt x="1714500" y="918633"/>
                    <a:pt x="1708386" y="915597"/>
                    <a:pt x="1701800" y="914400"/>
                  </a:cubicBezTo>
                  <a:cubicBezTo>
                    <a:pt x="1685010" y="911347"/>
                    <a:pt x="1667833" y="910855"/>
                    <a:pt x="1651000" y="908050"/>
                  </a:cubicBezTo>
                  <a:cubicBezTo>
                    <a:pt x="1642212" y="906585"/>
                    <a:pt x="1616158" y="899468"/>
                    <a:pt x="1606550" y="895350"/>
                  </a:cubicBezTo>
                  <a:cubicBezTo>
                    <a:pt x="1597849" y="891621"/>
                    <a:pt x="1589267" y="887520"/>
                    <a:pt x="1581150" y="882650"/>
                  </a:cubicBezTo>
                  <a:cubicBezTo>
                    <a:pt x="1555119" y="867031"/>
                    <a:pt x="1522057" y="844810"/>
                    <a:pt x="1504950" y="819150"/>
                  </a:cubicBezTo>
                  <a:cubicBezTo>
                    <a:pt x="1486379" y="791294"/>
                    <a:pt x="1496829" y="806205"/>
                    <a:pt x="1473200" y="774700"/>
                  </a:cubicBezTo>
                  <a:cubicBezTo>
                    <a:pt x="1471083" y="768350"/>
                    <a:pt x="1470101" y="761501"/>
                    <a:pt x="1466850" y="755650"/>
                  </a:cubicBezTo>
                  <a:cubicBezTo>
                    <a:pt x="1459437" y="742307"/>
                    <a:pt x="1441450" y="717550"/>
                    <a:pt x="1441450" y="717550"/>
                  </a:cubicBezTo>
                  <a:cubicBezTo>
                    <a:pt x="1439333" y="709083"/>
                    <a:pt x="1437608" y="700509"/>
                    <a:pt x="1435100" y="692150"/>
                  </a:cubicBezTo>
                  <a:cubicBezTo>
                    <a:pt x="1431253" y="679328"/>
                    <a:pt x="1422400" y="654050"/>
                    <a:pt x="1422400" y="654050"/>
                  </a:cubicBezTo>
                  <a:cubicBezTo>
                    <a:pt x="1424517" y="601133"/>
                    <a:pt x="1423649" y="548013"/>
                    <a:pt x="1428750" y="495300"/>
                  </a:cubicBezTo>
                  <a:cubicBezTo>
                    <a:pt x="1430039" y="481975"/>
                    <a:pt x="1441450" y="457200"/>
                    <a:pt x="1441450" y="457200"/>
                  </a:cubicBezTo>
                  <a:cubicBezTo>
                    <a:pt x="1443567" y="442383"/>
                    <a:pt x="1445339" y="427513"/>
                    <a:pt x="1447800" y="412750"/>
                  </a:cubicBezTo>
                  <a:cubicBezTo>
                    <a:pt x="1450580" y="396069"/>
                    <a:pt x="1451746" y="374033"/>
                    <a:pt x="1466850" y="361950"/>
                  </a:cubicBezTo>
                  <a:cubicBezTo>
                    <a:pt x="1472077" y="357769"/>
                    <a:pt x="1479550" y="357717"/>
                    <a:pt x="1485900" y="355600"/>
                  </a:cubicBezTo>
                  <a:cubicBezTo>
                    <a:pt x="1389605" y="291403"/>
                    <a:pt x="1488436" y="360888"/>
                    <a:pt x="1428750" y="311150"/>
                  </a:cubicBezTo>
                  <a:cubicBezTo>
                    <a:pt x="1422887" y="306264"/>
                    <a:pt x="1415373" y="303555"/>
                    <a:pt x="1409700" y="298450"/>
                  </a:cubicBezTo>
                  <a:cubicBezTo>
                    <a:pt x="1323144" y="220550"/>
                    <a:pt x="1399500" y="279688"/>
                    <a:pt x="1339850" y="234950"/>
                  </a:cubicBezTo>
                  <a:cubicBezTo>
                    <a:pt x="1316350" y="187950"/>
                    <a:pt x="1340279" y="229115"/>
                    <a:pt x="1308100" y="190500"/>
                  </a:cubicBezTo>
                  <a:cubicBezTo>
                    <a:pt x="1281642" y="158750"/>
                    <a:pt x="1311275" y="182033"/>
                    <a:pt x="1276350" y="158750"/>
                  </a:cubicBezTo>
                  <a:cubicBezTo>
                    <a:pt x="1262282" y="102480"/>
                    <a:pt x="1282499" y="164832"/>
                    <a:pt x="1225550" y="88900"/>
                  </a:cubicBezTo>
                  <a:cubicBezTo>
                    <a:pt x="1216747" y="77163"/>
                    <a:pt x="1200717" y="53295"/>
                    <a:pt x="1187450" y="44450"/>
                  </a:cubicBezTo>
                  <a:cubicBezTo>
                    <a:pt x="1181881" y="40737"/>
                    <a:pt x="1174387" y="41093"/>
                    <a:pt x="1168400" y="38100"/>
                  </a:cubicBezTo>
                  <a:cubicBezTo>
                    <a:pt x="1161574" y="34687"/>
                    <a:pt x="1156365" y="28406"/>
                    <a:pt x="1149350" y="25400"/>
                  </a:cubicBezTo>
                  <a:cubicBezTo>
                    <a:pt x="1141328" y="21962"/>
                    <a:pt x="1132309" y="21558"/>
                    <a:pt x="1123950" y="19050"/>
                  </a:cubicBezTo>
                  <a:cubicBezTo>
                    <a:pt x="1059498" y="-286"/>
                    <a:pt x="1111968" y="11574"/>
                    <a:pt x="1054100" y="0"/>
                  </a:cubicBezTo>
                  <a:cubicBezTo>
                    <a:pt x="939800" y="2117"/>
                    <a:pt x="825377" y="641"/>
                    <a:pt x="711200" y="6350"/>
                  </a:cubicBezTo>
                  <a:cubicBezTo>
                    <a:pt x="697830" y="7019"/>
                    <a:pt x="685800" y="14817"/>
                    <a:pt x="673100" y="19050"/>
                  </a:cubicBezTo>
                  <a:lnTo>
                    <a:pt x="615950" y="38100"/>
                  </a:lnTo>
                  <a:lnTo>
                    <a:pt x="577850" y="50800"/>
                  </a:lnTo>
                  <a:lnTo>
                    <a:pt x="558800" y="57150"/>
                  </a:lnTo>
                  <a:cubicBezTo>
                    <a:pt x="410635" y="50708"/>
                    <a:pt x="412750" y="99529"/>
                    <a:pt x="412750" y="44450"/>
                  </a:cubicBezTo>
                  <a:lnTo>
                    <a:pt x="457200" y="7620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07F796C-F74F-E9AB-339C-38BAFDC93FD8}"/>
                </a:ext>
              </a:extLst>
            </p:cNvPr>
            <p:cNvSpPr/>
            <p:nvPr/>
          </p:nvSpPr>
          <p:spPr>
            <a:xfrm>
              <a:off x="9071520" y="4481153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142D1FE-2A56-7FFA-DFB4-E658E2986451}"/>
                </a:ext>
              </a:extLst>
            </p:cNvPr>
            <p:cNvSpPr/>
            <p:nvPr/>
          </p:nvSpPr>
          <p:spPr>
            <a:xfrm>
              <a:off x="8865683" y="5212602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86DFD91-98BF-5B55-2140-A7F922CECD9A}"/>
                </a:ext>
              </a:extLst>
            </p:cNvPr>
            <p:cNvSpPr/>
            <p:nvPr/>
          </p:nvSpPr>
          <p:spPr>
            <a:xfrm>
              <a:off x="9953179" y="488289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5954AE1-1E51-4F2A-6829-335EACF48A97}"/>
                </a:ext>
              </a:extLst>
            </p:cNvPr>
            <p:cNvCxnSpPr>
              <a:cxnSpLocks/>
              <a:stCxn id="152" idx="5"/>
              <a:endCxn id="154" idx="1"/>
            </p:cNvCxnSpPr>
            <p:nvPr/>
          </p:nvCxnSpPr>
          <p:spPr>
            <a:xfrm>
              <a:off x="9314689" y="4724323"/>
              <a:ext cx="680211" cy="200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2C65564-D7E8-931C-5FDE-47D952075265}"/>
                </a:ext>
              </a:extLst>
            </p:cNvPr>
            <p:cNvCxnSpPr>
              <a:cxnSpLocks/>
              <a:stCxn id="152" idx="4"/>
              <a:endCxn id="153" idx="0"/>
            </p:cNvCxnSpPr>
            <p:nvPr/>
          </p:nvCxnSpPr>
          <p:spPr>
            <a:xfrm flipH="1">
              <a:off x="9008128" y="4766044"/>
              <a:ext cx="205836" cy="446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A5DD97-8EE8-93E8-FAD4-CFD9D221C0C9}"/>
                </a:ext>
              </a:extLst>
            </p:cNvPr>
            <p:cNvSpPr/>
            <p:nvPr/>
          </p:nvSpPr>
          <p:spPr>
            <a:xfrm>
              <a:off x="9960380" y="3957497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30CB82-8629-24F9-10BA-AB99EEDDEE85}"/>
                </a:ext>
              </a:extLst>
            </p:cNvPr>
            <p:cNvSpPr/>
            <p:nvPr/>
          </p:nvSpPr>
          <p:spPr>
            <a:xfrm>
              <a:off x="8609994" y="3844186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D8F1210-0BE6-F889-DADF-B79C352ACB16}"/>
                </a:ext>
              </a:extLst>
            </p:cNvPr>
            <p:cNvCxnSpPr>
              <a:cxnSpLocks/>
              <a:stCxn id="152" idx="1"/>
              <a:endCxn id="158" idx="5"/>
            </p:cNvCxnSpPr>
            <p:nvPr/>
          </p:nvCxnSpPr>
          <p:spPr>
            <a:xfrm flipH="1" flipV="1">
              <a:off x="8853163" y="4087355"/>
              <a:ext cx="260078" cy="435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8EDB0AF-BDB9-9E08-C7FD-CDA790FAC00B}"/>
                </a:ext>
              </a:extLst>
            </p:cNvPr>
            <p:cNvCxnSpPr>
              <a:cxnSpLocks/>
              <a:stCxn id="153" idx="2"/>
              <a:endCxn id="162" idx="6"/>
            </p:cNvCxnSpPr>
            <p:nvPr/>
          </p:nvCxnSpPr>
          <p:spPr>
            <a:xfrm flipH="1" flipV="1">
              <a:off x="8106618" y="5239395"/>
              <a:ext cx="759065" cy="115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5CB614-E781-464B-C040-52E468671EBA}"/>
                </a:ext>
              </a:extLst>
            </p:cNvPr>
            <p:cNvCxnSpPr>
              <a:cxnSpLocks/>
              <a:stCxn id="157" idx="4"/>
              <a:endCxn id="154" idx="7"/>
            </p:cNvCxnSpPr>
            <p:nvPr/>
          </p:nvCxnSpPr>
          <p:spPr>
            <a:xfrm>
              <a:off x="10102825" y="4242388"/>
              <a:ext cx="93523" cy="682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629A039-BC9A-435E-A4F1-35EDFBC1AC6D}"/>
                </a:ext>
              </a:extLst>
            </p:cNvPr>
            <p:cNvSpPr/>
            <p:nvPr/>
          </p:nvSpPr>
          <p:spPr>
            <a:xfrm>
              <a:off x="7821728" y="509695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D7C6B5A-9EB9-668B-3B50-2195A4A2B14D}"/>
                </a:ext>
              </a:extLst>
            </p:cNvPr>
            <p:cNvCxnSpPr>
              <a:cxnSpLocks/>
              <a:stCxn id="154" idx="4"/>
              <a:endCxn id="164" idx="7"/>
            </p:cNvCxnSpPr>
            <p:nvPr/>
          </p:nvCxnSpPr>
          <p:spPr>
            <a:xfrm flipH="1">
              <a:off x="9749284" y="5167781"/>
              <a:ext cx="346340" cy="475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C9AE016-B445-9759-0E61-0E29DABAD25B}"/>
                </a:ext>
              </a:extLst>
            </p:cNvPr>
            <p:cNvSpPr/>
            <p:nvPr/>
          </p:nvSpPr>
          <p:spPr>
            <a:xfrm>
              <a:off x="9506115" y="5601560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F0B6AFF-4FCF-9C3D-8F33-80C6C8B1296A}"/>
                </a:ext>
              </a:extLst>
            </p:cNvPr>
            <p:cNvCxnSpPr>
              <a:cxnSpLocks/>
              <a:stCxn id="166" idx="1"/>
              <a:endCxn id="154" idx="6"/>
            </p:cNvCxnSpPr>
            <p:nvPr/>
          </p:nvCxnSpPr>
          <p:spPr>
            <a:xfrm flipH="1" flipV="1">
              <a:off x="10238069" y="5025336"/>
              <a:ext cx="566864" cy="395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F3BE70D-E0C2-5EA9-B08C-F12E32FD4EC2}"/>
                </a:ext>
              </a:extLst>
            </p:cNvPr>
            <p:cNvSpPr/>
            <p:nvPr/>
          </p:nvSpPr>
          <p:spPr>
            <a:xfrm>
              <a:off x="10763212" y="5378878"/>
              <a:ext cx="284890" cy="2848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1E1A34-37B4-2252-88C8-E3357F7B3D98}"/>
                    </a:ext>
                  </a:extLst>
                </p:cNvPr>
                <p:cNvSpPr txBox="1"/>
                <p:nvPr/>
              </p:nvSpPr>
              <p:spPr>
                <a:xfrm>
                  <a:off x="8752439" y="3540394"/>
                  <a:ext cx="688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97C8E8C-B611-8343-A256-EB95F51B1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39" y="3540394"/>
                  <a:ext cx="6887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357" t="-4545" r="-8929" b="-4090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02C4F58-BAD9-2DF9-D4CB-1D770A5DB7B2}"/>
                    </a:ext>
                  </a:extLst>
                </p:cNvPr>
                <p:cNvSpPr txBox="1"/>
                <p:nvPr/>
              </p:nvSpPr>
              <p:spPr>
                <a:xfrm>
                  <a:off x="7824043" y="5063607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F57043-7D32-51E4-5461-660D7ABE4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043" y="5063607"/>
                  <a:ext cx="29424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C22DB6F-58E9-7CE8-C019-9B44A4D0DB66}"/>
                    </a:ext>
                  </a:extLst>
                </p:cNvPr>
                <p:cNvSpPr txBox="1"/>
                <p:nvPr/>
              </p:nvSpPr>
              <p:spPr>
                <a:xfrm>
                  <a:off x="8878552" y="5175246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4BA4D86-16FA-FF34-382C-A01C3EBE6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552" y="5175246"/>
                  <a:ext cx="29424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333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B47FF4A-7537-AF5D-DE05-EBF535B6266E}"/>
                    </a:ext>
                  </a:extLst>
                </p:cNvPr>
                <p:cNvSpPr txBox="1"/>
                <p:nvPr/>
              </p:nvSpPr>
              <p:spPr>
                <a:xfrm>
                  <a:off x="9087859" y="4460915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6326B5-4FD3-23A6-B966-9280253E6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59" y="4460915"/>
                  <a:ext cx="2889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1CF04F4-55D9-5A61-A348-D2E75B2D4AA2}"/>
                    </a:ext>
                  </a:extLst>
                </p:cNvPr>
                <p:cNvSpPr txBox="1"/>
                <p:nvPr/>
              </p:nvSpPr>
              <p:spPr>
                <a:xfrm>
                  <a:off x="8605315" y="382822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658B06E-DD88-8BA0-A11D-395040326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315" y="3828220"/>
                  <a:ext cx="29424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F23894B-468E-440A-6BDB-396ED310B68A}"/>
                    </a:ext>
                  </a:extLst>
                </p:cNvPr>
                <p:cNvSpPr txBox="1"/>
                <p:nvPr/>
              </p:nvSpPr>
              <p:spPr>
                <a:xfrm>
                  <a:off x="9956772" y="3929356"/>
                  <a:ext cx="2843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264D025-491F-3169-52BA-D2FE9F359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6772" y="3929356"/>
                  <a:ext cx="28437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C56DAD99-7377-E7A8-BCC2-835427891008}"/>
                    </a:ext>
                  </a:extLst>
                </p:cNvPr>
                <p:cNvSpPr txBox="1"/>
                <p:nvPr/>
              </p:nvSpPr>
              <p:spPr>
                <a:xfrm>
                  <a:off x="9969361" y="4845728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6C9A643-15B8-97E3-4D02-35E4D199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361" y="4845728"/>
                  <a:ext cx="294247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60B8B1A-5830-518C-BD08-F7029BBE3562}"/>
                    </a:ext>
                  </a:extLst>
                </p:cNvPr>
                <p:cNvSpPr txBox="1"/>
                <p:nvPr/>
              </p:nvSpPr>
              <p:spPr>
                <a:xfrm>
                  <a:off x="10763212" y="534357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DA8A254-88CC-B1D7-450A-E51565895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212" y="5343570"/>
                  <a:ext cx="294247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B455164-55A8-27F6-E892-C90099080C61}"/>
                    </a:ext>
                  </a:extLst>
                </p:cNvPr>
                <p:cNvSpPr txBox="1"/>
                <p:nvPr/>
              </p:nvSpPr>
              <p:spPr>
                <a:xfrm>
                  <a:off x="9501606" y="5570301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E2F6EE6-5BCF-F92F-F528-DB9E0EE80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606" y="5570301"/>
                  <a:ext cx="29424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8333" r="-4167"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0DD8B678-FB06-478B-28F2-5C2195445D86}"/>
                    </a:ext>
                  </a:extLst>
                </p:cNvPr>
                <p:cNvSpPr txBox="1"/>
                <p:nvPr/>
              </p:nvSpPr>
              <p:spPr>
                <a:xfrm>
                  <a:off x="9171471" y="4155787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31D5672-06DB-B2BC-835D-35B5D9860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471" y="4155787"/>
                  <a:ext cx="688715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B79C374E-E946-7F78-16D7-F1986F5E5FCB}"/>
                    </a:ext>
                  </a:extLst>
                </p:cNvPr>
                <p:cNvSpPr txBox="1"/>
                <p:nvPr/>
              </p:nvSpPr>
              <p:spPr>
                <a:xfrm>
                  <a:off x="10416008" y="3878564"/>
                  <a:ext cx="688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[4,:]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372DAE8-06B8-9743-A5F1-1239887E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008" y="3878564"/>
                  <a:ext cx="688714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5357" r="-892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21655BF-40C4-2E5C-C601-73A258DD8D33}"/>
                    </a:ext>
                  </a:extLst>
                </p:cNvPr>
                <p:cNvSpPr txBox="1"/>
                <p:nvPr/>
              </p:nvSpPr>
              <p:spPr>
                <a:xfrm>
                  <a:off x="10284119" y="4697648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[5,:]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DCBBAD-11D7-A97C-1B26-3113AF82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119" y="4697648"/>
                  <a:ext cx="68871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489DD5F-F889-6B97-A191-06D3EB45FE99}"/>
                    </a:ext>
                  </a:extLst>
                </p:cNvPr>
                <p:cNvSpPr txBox="1"/>
                <p:nvPr/>
              </p:nvSpPr>
              <p:spPr>
                <a:xfrm>
                  <a:off x="11026056" y="5109705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[6,:]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9D3262B-5C52-C246-CC1E-C4528D3D5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056" y="5109705"/>
                  <a:ext cx="68871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5357" r="-892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8E6CC7-DD5D-10F8-0401-A3826775E709}"/>
                    </a:ext>
                  </a:extLst>
                </p:cNvPr>
                <p:cNvSpPr txBox="1"/>
                <p:nvPr/>
              </p:nvSpPr>
              <p:spPr>
                <a:xfrm>
                  <a:off x="9791005" y="5763543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[7,:]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0587A2B-AB82-A645-EB06-29ABB2A4A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005" y="5763543"/>
                  <a:ext cx="688715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162665D-F6B5-D68D-CF52-76F065DF7A56}"/>
                    </a:ext>
                  </a:extLst>
                </p:cNvPr>
                <p:cNvSpPr txBox="1"/>
                <p:nvPr/>
              </p:nvSpPr>
              <p:spPr>
                <a:xfrm>
                  <a:off x="9148038" y="5049333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[8,:]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C3E41A-E61A-348A-28AE-537FE8EC0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38" y="5049333"/>
                  <a:ext cx="688715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CCF7EC4B-2BB9-72D0-5E6C-1E28B57ECCC6}"/>
                    </a:ext>
                  </a:extLst>
                </p:cNvPr>
                <p:cNvSpPr txBox="1"/>
                <p:nvPr/>
              </p:nvSpPr>
              <p:spPr>
                <a:xfrm>
                  <a:off x="7884312" y="4791547"/>
                  <a:ext cx="688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[2,:]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E4728F-F1AB-42E4-A8E1-8AD2CCDF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312" y="4791547"/>
                  <a:ext cx="688715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7273" r="-10909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Down Arrow 182">
              <a:extLst>
                <a:ext uri="{FF2B5EF4-FFF2-40B4-BE49-F238E27FC236}">
                  <a16:creationId xmlns:a16="http://schemas.microsoft.com/office/drawing/2014/main" id="{E475CC4F-9463-E72B-873E-32DFD17ED136}"/>
                </a:ext>
              </a:extLst>
            </p:cNvPr>
            <p:cNvSpPr/>
            <p:nvPr/>
          </p:nvSpPr>
          <p:spPr>
            <a:xfrm rot="19915119">
              <a:off x="8916072" y="4070910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Down Arrow 183">
              <a:extLst>
                <a:ext uri="{FF2B5EF4-FFF2-40B4-BE49-F238E27FC236}">
                  <a16:creationId xmlns:a16="http://schemas.microsoft.com/office/drawing/2014/main" id="{E138427F-B68D-EDFF-46A0-93FCDFA00EC3}"/>
                </a:ext>
              </a:extLst>
            </p:cNvPr>
            <p:cNvSpPr/>
            <p:nvPr/>
          </p:nvSpPr>
          <p:spPr>
            <a:xfrm rot="12226562">
              <a:off x="9036354" y="4795734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own Arrow 184">
              <a:extLst>
                <a:ext uri="{FF2B5EF4-FFF2-40B4-BE49-F238E27FC236}">
                  <a16:creationId xmlns:a16="http://schemas.microsoft.com/office/drawing/2014/main" id="{0399A504-C3B1-C22E-98AD-5B2B8F4331D2}"/>
                </a:ext>
              </a:extLst>
            </p:cNvPr>
            <p:cNvSpPr/>
            <p:nvPr/>
          </p:nvSpPr>
          <p:spPr>
            <a:xfrm rot="6535974">
              <a:off x="9490314" y="4573316"/>
              <a:ext cx="142445" cy="39379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693A2E3-C1B6-D455-B490-D6D460445B7B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888849" y="5267961"/>
            <a:ext cx="205642" cy="325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C715107-2A9B-DA91-FD54-0F705901E833}"/>
              </a:ext>
            </a:extLst>
          </p:cNvPr>
          <p:cNvSpPr txBox="1"/>
          <p:nvPr/>
        </p:nvSpPr>
        <p:spPr>
          <a:xfrm>
            <a:off x="1979594" y="565943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matrix</a:t>
            </a:r>
          </a:p>
        </p:txBody>
      </p:sp>
    </p:spTree>
    <p:extLst>
      <p:ext uri="{BB962C8B-B14F-4D97-AF65-F5344CB8AC3E}">
        <p14:creationId xmlns:p14="http://schemas.microsoft.com/office/powerpoint/2010/main" val="116768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F047-53E7-75D0-3EF6-25539DFF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Network (GCN)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B32B-A24B-4D84-6DC3-026E377E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Multi-layers message passing with non-linear activation function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Leverage the normalized adjacent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DFAE-1BE9-631E-230F-231E0AAE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z="1050" smtClean="0">
                <a:cs typeface="Helvetica Light"/>
              </a:rPr>
              <a:pPr algn="r"/>
              <a:t>9</a:t>
            </a:fld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BDF02F-73A7-171C-765C-7BCAE9268296}"/>
                  </a:ext>
                </a:extLst>
              </p:cNvPr>
              <p:cNvSpPr txBox="1"/>
              <p:nvPr/>
            </p:nvSpPr>
            <p:spPr>
              <a:xfrm>
                <a:off x="1059901" y="2201904"/>
                <a:ext cx="701211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CN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BDF02F-73A7-171C-765C-7BCAE9268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01" y="2201904"/>
                <a:ext cx="7012116" cy="552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CEFB56-7A28-8BC2-BC8A-A9269598D52D}"/>
                  </a:ext>
                </a:extLst>
              </p:cNvPr>
              <p:cNvSpPr txBox="1"/>
              <p:nvPr/>
            </p:nvSpPr>
            <p:spPr>
              <a:xfrm>
                <a:off x="1642534" y="4103125"/>
                <a:ext cx="4572000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CEFB56-7A28-8BC2-BC8A-A9269598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534" y="4103125"/>
                <a:ext cx="4572000" cy="538481"/>
              </a:xfrm>
              <a:prstGeom prst="rect">
                <a:avLst/>
              </a:prstGeom>
              <a:blipFill>
                <a:blip r:embed="rId3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DD013-E5A1-88E9-7B86-B392C1962D78}"/>
                  </a:ext>
                </a:extLst>
              </p:cNvPr>
              <p:cNvSpPr txBox="1"/>
              <p:nvPr/>
            </p:nvSpPr>
            <p:spPr>
              <a:xfrm>
                <a:off x="29716" y="4917583"/>
                <a:ext cx="4572000" cy="481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DD013-E5A1-88E9-7B86-B392C1962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" y="4917583"/>
                <a:ext cx="4572000" cy="481799"/>
              </a:xfrm>
              <a:prstGeom prst="rect">
                <a:avLst/>
              </a:prstGeom>
              <a:blipFill>
                <a:blip r:embed="rId4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017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3171</TotalTime>
  <Words>858</Words>
  <Application>Microsoft Macintosh PowerPoint</Application>
  <PresentationFormat>On-screen Show (4:3)</PresentationFormat>
  <Paragraphs>205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Helvetica Light</vt:lpstr>
      <vt:lpstr>Menlo</vt:lpstr>
      <vt:lpstr>Times New Roman</vt:lpstr>
      <vt:lpstr>Wingdings</vt:lpstr>
      <vt:lpstr>Default Theme</vt:lpstr>
      <vt:lpstr>Document</vt:lpstr>
      <vt:lpstr>PowerPoint Presentation</vt:lpstr>
      <vt:lpstr>Graph Data Analytics</vt:lpstr>
      <vt:lpstr>Graph Data Analytics</vt:lpstr>
      <vt:lpstr>Deep Learning on Graphs</vt:lpstr>
      <vt:lpstr>Deep Learning on Graphs</vt:lpstr>
      <vt:lpstr>Deep Learning on Graphs</vt:lpstr>
      <vt:lpstr>Graph Neural Networks</vt:lpstr>
      <vt:lpstr>Graph Neural Networks</vt:lpstr>
      <vt:lpstr>Graph Convolutional Network (GCN)</vt:lpstr>
      <vt:lpstr>Graph Convolutional Network (GCN)</vt:lpstr>
      <vt:lpstr>Transductive Node Classification</vt:lpstr>
      <vt:lpstr>Transductive Node Classification</vt:lpstr>
      <vt:lpstr>Some General Suggestions</vt:lpstr>
      <vt:lpstr>Some General Suggestions</vt:lpstr>
      <vt:lpstr>Some General Suggestions</vt:lpstr>
      <vt:lpstr>Some General Suggestions</vt:lpstr>
      <vt:lpstr>Some General Suggestions</vt:lpstr>
      <vt:lpstr>Some General Suggestions</vt:lpstr>
      <vt:lpstr>Some General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cestaff</dc:creator>
  <cp:lastModifiedBy>Wu, Jun</cp:lastModifiedBy>
  <cp:revision>268</cp:revision>
  <dcterms:created xsi:type="dcterms:W3CDTF">2016-10-04T14:42:50Z</dcterms:created>
  <dcterms:modified xsi:type="dcterms:W3CDTF">2025-01-31T17:40:38Z</dcterms:modified>
</cp:coreProperties>
</file>