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3" r:id="rId9"/>
    <p:sldId id="262" r:id="rId10"/>
    <p:sldId id="264" r:id="rId11"/>
    <p:sldId id="259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40" y="602366"/>
            <a:ext cx="7315200" cy="2595025"/>
          </a:xfrm>
        </p:spPr>
        <p:txBody>
          <a:bodyPr>
            <a:normAutofit/>
          </a:bodyPr>
          <a:lstStyle/>
          <a:p>
            <a:r>
              <a:rPr dirty="0"/>
              <a:t>Country Data Exploration with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740" y="3219353"/>
            <a:ext cx="7315200" cy="1144632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Analyzing Data for Insights and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40" y="5554766"/>
            <a:ext cx="334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Roshni Rathod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analytics 5:30 pm Batch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Mr.Prakash Senapati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1181687"/>
            <a:ext cx="5918200" cy="27502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260" y="220395"/>
            <a:ext cx="751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Relationship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internet users and birth rates across different income groups.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104640"/>
            <a:ext cx="8829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Key Insights: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Inverse Relationship: </a:t>
            </a:r>
            <a:r>
              <a:rPr lang="en-US" dirty="0"/>
              <a:t>Higher internet usage correlates with lower birth rates.</a:t>
            </a:r>
          </a:p>
          <a:p>
            <a:r>
              <a:rPr lang="en-US" dirty="0"/>
              <a:t>2. </a:t>
            </a:r>
            <a:r>
              <a:rPr lang="en-US" dirty="0" smtClean="0"/>
              <a:t>Income Groups:</a:t>
            </a:r>
            <a:endParaRPr lang="en-US" dirty="0"/>
          </a:p>
          <a:p>
            <a:r>
              <a:rPr lang="en-US" dirty="0"/>
              <a:t>   - </a:t>
            </a:r>
            <a:r>
              <a:rPr lang="en-US" dirty="0" smtClean="0"/>
              <a:t>Low Income: </a:t>
            </a:r>
            <a:r>
              <a:rPr lang="en-US" dirty="0"/>
              <a:t>High birth rates, low internet usage.</a:t>
            </a:r>
          </a:p>
          <a:p>
            <a:r>
              <a:rPr lang="en-US" dirty="0"/>
              <a:t>   - </a:t>
            </a:r>
            <a:r>
              <a:rPr lang="en-US" dirty="0" smtClean="0"/>
              <a:t>Lower </a:t>
            </a:r>
            <a:r>
              <a:rPr lang="en-US" dirty="0"/>
              <a:t>Middle </a:t>
            </a:r>
            <a:r>
              <a:rPr lang="en-US" dirty="0" smtClean="0"/>
              <a:t>Income: </a:t>
            </a:r>
            <a:r>
              <a:rPr lang="en-US" dirty="0"/>
              <a:t>Moderate ranges for both variables.</a:t>
            </a:r>
          </a:p>
          <a:p>
            <a:r>
              <a:rPr lang="en-US" dirty="0"/>
              <a:t>   - </a:t>
            </a:r>
            <a:r>
              <a:rPr lang="en-US" dirty="0" smtClean="0"/>
              <a:t>Upper </a:t>
            </a:r>
            <a:r>
              <a:rPr lang="en-US" dirty="0"/>
              <a:t>Middle </a:t>
            </a:r>
            <a:r>
              <a:rPr lang="en-US" dirty="0" smtClean="0"/>
              <a:t>Income: </a:t>
            </a:r>
            <a:r>
              <a:rPr lang="en-US" dirty="0"/>
              <a:t>Lower birth rates, higher internet usage.</a:t>
            </a:r>
          </a:p>
          <a:p>
            <a:r>
              <a:rPr lang="en-US" dirty="0"/>
              <a:t>   - </a:t>
            </a:r>
            <a:r>
              <a:rPr lang="en-US" dirty="0" smtClean="0"/>
              <a:t>High Income: </a:t>
            </a:r>
            <a:r>
              <a:rPr lang="en-US" dirty="0"/>
              <a:t>Low birth rates, high internet usage.</a:t>
            </a:r>
          </a:p>
          <a:p>
            <a:r>
              <a:rPr lang="en-US" dirty="0"/>
              <a:t>3. </a:t>
            </a:r>
            <a:r>
              <a:rPr lang="en-US" dirty="0" smtClean="0"/>
              <a:t>Clustering: </a:t>
            </a:r>
            <a:r>
              <a:rPr lang="en-US" dirty="0"/>
              <a:t>Distinct clusters by income group, showing socio-economic disparities.</a:t>
            </a:r>
          </a:p>
        </p:txBody>
      </p:sp>
    </p:spTree>
    <p:extLst>
      <p:ext uri="{BB962C8B-B14F-4D97-AF65-F5344CB8AC3E}">
        <p14:creationId xmlns:p14="http://schemas.microsoft.com/office/powerpoint/2010/main" val="32956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8700"/>
            <a:ext cx="7315200" cy="1154097"/>
          </a:xfrm>
        </p:spPr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• High-income countries have higher internet penetration.</a:t>
            </a:r>
          </a:p>
          <a:p>
            <a:pPr marL="4572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Low-income countries often have higher birth rates.</a:t>
            </a:r>
          </a:p>
          <a:p>
            <a:pPr marL="4572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Specific relationships between InternetUsers and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BirthRate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observed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using scatter plots.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67666"/>
            <a:ext cx="7315200" cy="1154097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• The analysis highlights socio-economic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fferences among all income group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• Provides a foundation for further studies on global connectivity and growth.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• Demonstrates the power of Python and Pandas for data exploration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provides the importance of visualizing data over tabular format .8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25091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346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4" y="134374"/>
            <a:ext cx="7315200" cy="1154097"/>
          </a:xfrm>
        </p:spPr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64" y="1452880"/>
            <a:ext cx="3096236" cy="4785360"/>
          </a:xfrm>
        </p:spPr>
        <p:txBody>
          <a:bodyPr>
            <a:normAutofit fontScale="92500" lnSpcReduction="20000"/>
          </a:bodyPr>
          <a:lstStyle/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contains information about 195 countries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Columns:</a:t>
            </a:r>
          </a:p>
          <a:p>
            <a:pPr marL="45720" indent="0">
              <a:buNone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CountryName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Name of the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country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- CountryCode: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ode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 the country</a:t>
            </a:r>
          </a:p>
          <a:p>
            <a:pPr marL="45720" indent="0">
              <a:buNone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- BirthRate: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Births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1,000population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InternetUsers: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IncomeGroup: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e.g., Low,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income)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41" y="1845285"/>
            <a:ext cx="5555302" cy="3523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98" y="581586"/>
            <a:ext cx="7315200" cy="1154097"/>
          </a:xfrm>
        </p:spPr>
        <p:txBody>
          <a:bodyPr>
            <a:normAutofit/>
          </a:bodyPr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435764"/>
            <a:ext cx="7315200" cy="12636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Filtered countries based on specific criteria:</a:t>
            </a:r>
          </a:p>
          <a:p>
            <a:pPr marL="4572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- InternetUsers &lt; 2: Identified 9 countries.</a:t>
            </a:r>
          </a:p>
          <a:p>
            <a:pPr marL="4572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- BirthRate &gt; 40: Found 12 countries.</a:t>
            </a:r>
          </a:p>
          <a:p>
            <a:pPr marL="4572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60" y="2299960"/>
            <a:ext cx="604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xplored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datasets: head()tail()info()describe()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Renaming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Checking null values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Adding removing columns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seaborn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etrieve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those countries having internet users less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Retrieve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countries having birth rate more than 40 </a:t>
            </a:r>
          </a:p>
        </p:txBody>
      </p:sp>
    </p:spTree>
    <p:extLst>
      <p:ext uri="{BB962C8B-B14F-4D97-AF65-F5344CB8AC3E}">
        <p14:creationId xmlns:p14="http://schemas.microsoft.com/office/powerpoint/2010/main" val="38772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83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1 </a:t>
            </a:r>
            <a:br>
              <a:rPr lang="en-US" dirty="0" smtClean="0"/>
            </a:b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etrieve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those countries having internet users less than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91" y="1406340"/>
            <a:ext cx="4461749" cy="282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13187"/>
            <a:ext cx="3894439" cy="2813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4368800"/>
            <a:ext cx="84632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 insights: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Usage: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listed countries have less than 2% internet users.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Geographical Focus: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Predominantly African nations.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Development Barriers: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Likely due to infrastructure, affordability, and educational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challenges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Growth Potential: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Opportunities for internet service expansion.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Development Impact: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Increased internet access can enhance education, health, and economic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1567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263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2</a:t>
            </a:r>
            <a:br>
              <a:rPr lang="en-US" dirty="0" smtClean="0"/>
            </a:b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etrieve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countries having birth rate more than 40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4" y="1536959"/>
            <a:ext cx="3401986" cy="27302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94" y="1465839"/>
            <a:ext cx="4709966" cy="2801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4561840"/>
            <a:ext cx="8463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Insights: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Birth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Rates: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Countries with birth rates over 40 per 1,000 people.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Income Levels: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Mostly low or lower-middle income countries.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Usage: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Varies widely; some countries have higher internet penetration.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Geographical Focus: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Primarily African nations.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Population Growth: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High population growth impacting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6043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47" y="664499"/>
            <a:ext cx="7315200" cy="1154097"/>
          </a:xfrm>
        </p:spPr>
        <p:txBody>
          <a:bodyPr/>
          <a:lstStyle/>
          <a:p>
            <a:r>
              <a:rPr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6708"/>
            <a:ext cx="7315200" cy="39211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Distribution of Internet Users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distplot.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03" y="2768837"/>
            <a:ext cx="4955791" cy="258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00" y="2540000"/>
            <a:ext cx="3159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Univarient distribution of Internet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bars represent the frequency distribution of Internet user counts within specified intervals (bins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might indicate an issue with the dataset or specific preprocessing assumptions.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195" y="315150"/>
            <a:ext cx="7558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2•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Boxplot analysis of BirthRate by IncomeGroup.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3" r="6322"/>
          <a:stretch/>
        </p:blipFill>
        <p:spPr>
          <a:xfrm>
            <a:off x="409196" y="1091969"/>
            <a:ext cx="7239235" cy="25775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5840" y="3669546"/>
            <a:ext cx="807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Bivariate analysis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High-income countries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lowest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birth rates** (median ~10) with minimal variation.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ow-income countries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highest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birth rates** (median ~40) and large variation.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Middle-income groups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birth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rates between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(medians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~25–30).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present in all groups, indicating some exceptions.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Birth rates decrease as income levels increase.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suggests a negative correlation between income level and birth rate.</a:t>
            </a:r>
          </a:p>
        </p:txBody>
      </p:sp>
    </p:spTree>
    <p:extLst>
      <p:ext uri="{BB962C8B-B14F-4D97-AF65-F5344CB8AC3E}">
        <p14:creationId xmlns:p14="http://schemas.microsoft.com/office/powerpoint/2010/main" val="19893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418" y="561592"/>
            <a:ext cx="8112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3•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BirthRate vs. InternetUsers visualized through scatter plots.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2"/>
          <a:stretch/>
        </p:blipFill>
        <p:spPr>
          <a:xfrm>
            <a:off x="4345869" y="1474606"/>
            <a:ext cx="4509949" cy="4069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9898" y="1962286"/>
            <a:ext cx="36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Bivariate Analysis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negative correlation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—as Internet usage increases, birth rates tend to decrease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Countries with higher internet penetration tend to have lower birth rates, likely reflecting socioeconomic development </a:t>
            </a:r>
          </a:p>
        </p:txBody>
      </p:sp>
    </p:spTree>
    <p:extLst>
      <p:ext uri="{BB962C8B-B14F-4D97-AF65-F5344CB8AC3E}">
        <p14:creationId xmlns:p14="http://schemas.microsoft.com/office/powerpoint/2010/main" val="64426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</TotalTime>
  <Words>656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Country Data Exploration with Pandas</vt:lpstr>
      <vt:lpstr>Dataset Overview</vt:lpstr>
      <vt:lpstr>Exploratory Data Analysis</vt:lpstr>
      <vt:lpstr> Problem statements</vt:lpstr>
      <vt:lpstr>Problem statement 1  Retrieve those countries having internet users less than 2</vt:lpstr>
      <vt:lpstr>Problem statement 2 Retrieve the countries having birth rate more than 40 </vt:lpstr>
      <vt:lpstr>Visualizations</vt:lpstr>
      <vt:lpstr>PowerPoint Presentation</vt:lpstr>
      <vt:lpstr>PowerPoint Presentation</vt:lpstr>
      <vt:lpstr>PowerPoint Presentation</vt:lpstr>
      <vt:lpstr>Key Insights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Data Exploration with Pandas</dc:title>
  <dc:subject/>
  <dc:creator/>
  <cp:keywords/>
  <dc:description>generated using python-pptx</dc:description>
  <cp:lastModifiedBy>roshni rathod</cp:lastModifiedBy>
  <cp:revision>20</cp:revision>
  <dcterms:created xsi:type="dcterms:W3CDTF">2013-01-27T09:14:16Z</dcterms:created>
  <dcterms:modified xsi:type="dcterms:W3CDTF">2024-11-18T11:14:27Z</dcterms:modified>
  <cp:category/>
</cp:coreProperties>
</file>