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9" r:id="rId1"/>
  </p:sldMasterIdLst>
  <p:sldIdLst>
    <p:sldId id="256" r:id="rId2"/>
    <p:sldId id="257" r:id="rId3"/>
    <p:sldId id="258" r:id="rId4"/>
    <p:sldId id="271" r:id="rId5"/>
    <p:sldId id="259" r:id="rId6"/>
    <p:sldId id="261" r:id="rId7"/>
    <p:sldId id="262" r:id="rId8"/>
    <p:sldId id="269" r:id="rId9"/>
    <p:sldId id="263" r:id="rId10"/>
    <p:sldId id="266" r:id="rId11"/>
    <p:sldId id="267" r:id="rId12"/>
    <p:sldId id="27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8409" autoAdjust="0"/>
    <p:restoredTop sz="94660"/>
  </p:normalViewPr>
  <p:slideViewPr>
    <p:cSldViewPr snapToGrid="0" snapToObjects="1">
      <p:cViewPr>
        <p:scale>
          <a:sx n="76" d="100"/>
          <a:sy n="76" d="100"/>
        </p:scale>
        <p:origin x="-972" y="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91821" y="5617774"/>
            <a:ext cx="7382935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89952" y="1016990"/>
            <a:ext cx="7179733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90600" y="1009650"/>
            <a:ext cx="7179733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769521" y="702069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7855433" y="749720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794935"/>
            <a:ext cx="5723468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3736622"/>
            <a:ext cx="571217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70676" y="5357592"/>
            <a:ext cx="1213821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74044" y="5357592"/>
            <a:ext cx="503484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13930" y="5357592"/>
            <a:ext cx="554023" cy="365125"/>
          </a:xfr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1" y="925690"/>
            <a:ext cx="1430867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8221" y="1106312"/>
            <a:ext cx="5178779" cy="440266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979" y="2239430"/>
            <a:ext cx="6254044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6267" y="3725334"/>
            <a:ext cx="6231467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298448" y="2121407"/>
            <a:ext cx="3200400" cy="36027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63440" y="2119313"/>
            <a:ext cx="3200400" cy="36052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869" y="2122312"/>
            <a:ext cx="293952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669" y="2122311"/>
            <a:ext cx="2944368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298448" y="2944368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5151" y="2944813"/>
            <a:ext cx="3227832" cy="277977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4471416" y="603504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749808" y="576072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8976" y="2020042"/>
            <a:ext cx="3064827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4854291" y="1150993"/>
            <a:ext cx="3020792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48125" y="3623748"/>
            <a:ext cx="3048891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1698" y="5885672"/>
            <a:ext cx="1213821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54" y="5829261"/>
            <a:ext cx="352260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57313" y="5896961"/>
            <a:ext cx="55402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632177" y="6058038"/>
            <a:ext cx="772160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749204" y="576868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745058" y="575769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4468872" y="605163"/>
            <a:ext cx="378894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4464768" y="603920"/>
            <a:ext cx="378894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2371106" y="293953"/>
            <a:ext cx="567831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6279647" y="333163"/>
            <a:ext cx="566928" cy="56692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106424" y="2020824"/>
            <a:ext cx="306324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4898615" y="1207272"/>
            <a:ext cx="2913863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152144" y="3621024"/>
            <a:ext cx="3044952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6345936" y="5888737"/>
            <a:ext cx="1213821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914569" y="5831037"/>
            <a:ext cx="331904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7562089" y="5900026"/>
            <a:ext cx="55402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628650" y="6069330"/>
            <a:ext cx="792099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31520" y="575310"/>
            <a:ext cx="76962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31520" y="576072"/>
            <a:ext cx="76962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543741" y="273091"/>
            <a:ext cx="567831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8115079" y="298163"/>
            <a:ext cx="566928" cy="566928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5023" y="817582"/>
            <a:ext cx="6965245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2119257"/>
            <a:ext cx="6196405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54588" y="5809152"/>
            <a:ext cx="1213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1" y="5809152"/>
            <a:ext cx="5540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0202" y="5809152"/>
            <a:ext cx="5540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tyamodi0810/Red_Blue_AI_Simulate.git" TargetMode="External"/><Relationship Id="rId2" Type="http://schemas.openxmlformats.org/officeDocument/2006/relationships/hyperlink" Target="https://github.com/Roshni1603/Red-vs-Blue-AI-Simulation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1" y="1177447"/>
            <a:ext cx="5723468" cy="2217106"/>
          </a:xfrm>
        </p:spPr>
        <p:txBody>
          <a:bodyPr>
            <a:normAutofit/>
          </a:bodyPr>
          <a:lstStyle/>
          <a:p>
            <a:r>
              <a:rPr sz="3600" dirty="0"/>
              <a:t>Red Team </a:t>
            </a:r>
            <a:r>
              <a:rPr sz="3600" dirty="0" err="1"/>
              <a:t>vs</a:t>
            </a:r>
            <a:r>
              <a:rPr sz="3600" dirty="0"/>
              <a:t> Blue Team: AI Simulation for </a:t>
            </a:r>
            <a:r>
              <a:rPr sz="3600" dirty="0" err="1"/>
              <a:t>Cybersecurity</a:t>
            </a:r>
            <a:r>
              <a:rPr sz="3600" dirty="0"/>
              <a:t> Defense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6405" y="3494763"/>
            <a:ext cx="7678455" cy="2229632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By </a:t>
            </a:r>
            <a:r>
              <a:rPr dirty="0" err="1"/>
              <a:t>Modi</a:t>
            </a:r>
            <a:r>
              <a:rPr dirty="0"/>
              <a:t> </a:t>
            </a:r>
            <a:r>
              <a:rPr dirty="0" err="1"/>
              <a:t>Nitya</a:t>
            </a:r>
            <a:r>
              <a:rPr dirty="0"/>
              <a:t> &amp; </a:t>
            </a:r>
            <a:r>
              <a:rPr dirty="0" err="1"/>
              <a:t>Malde</a:t>
            </a:r>
            <a:r>
              <a:rPr dirty="0"/>
              <a:t> </a:t>
            </a:r>
            <a:r>
              <a:rPr dirty="0" err="1"/>
              <a:t>Roshni</a:t>
            </a:r>
            <a:endParaRPr dirty="0"/>
          </a:p>
          <a:p>
            <a:r>
              <a:rPr dirty="0"/>
              <a:t>Internship: </a:t>
            </a:r>
            <a:r>
              <a:rPr dirty="0" err="1"/>
              <a:t>Digisuraksha</a:t>
            </a:r>
            <a:r>
              <a:rPr dirty="0"/>
              <a:t> </a:t>
            </a:r>
            <a:r>
              <a:rPr dirty="0" err="1"/>
              <a:t>Parhari</a:t>
            </a:r>
            <a:r>
              <a:rPr dirty="0"/>
              <a:t> Foundation</a:t>
            </a:r>
          </a:p>
          <a:p>
            <a:r>
              <a:rPr dirty="0"/>
              <a:t>Powered by </a:t>
            </a:r>
            <a:r>
              <a:rPr dirty="0" err="1"/>
              <a:t>Infinisec</a:t>
            </a:r>
            <a:r>
              <a:rPr dirty="0"/>
              <a:t> Technologies Pvt. Ltd</a:t>
            </a:r>
            <a:r>
              <a:rPr dirty="0" smtClean="0"/>
              <a:t>.</a:t>
            </a:r>
            <a:endParaRPr lang="en-US" dirty="0" smtClean="0"/>
          </a:p>
          <a:p>
            <a:r>
              <a:rPr lang="en-US" dirty="0" err="1" smtClean="0"/>
              <a:t>Github</a:t>
            </a:r>
            <a:r>
              <a:rPr lang="en-US" dirty="0" smtClean="0"/>
              <a:t> Links:</a:t>
            </a:r>
          </a:p>
          <a:p>
            <a:r>
              <a:rPr lang="en-US" sz="2200" dirty="0" smtClean="0">
                <a:hlinkClick r:id="rId2"/>
              </a:rPr>
              <a:t>https</a:t>
            </a:r>
            <a:r>
              <a:rPr lang="en-US" sz="2200" dirty="0">
                <a:hlinkClick r:id="rId2"/>
              </a:rPr>
              <a:t>://</a:t>
            </a:r>
            <a:r>
              <a:rPr lang="en-US" sz="2200" dirty="0" smtClean="0">
                <a:hlinkClick r:id="rId2"/>
              </a:rPr>
              <a:t>github.com/Roshni1603/Red-vs-Blue-AI-Simulation.git</a:t>
            </a:r>
            <a:endParaRPr lang="en-US" sz="2200" dirty="0" smtClean="0"/>
          </a:p>
          <a:p>
            <a:r>
              <a:rPr lang="en-US" sz="2200" dirty="0">
                <a:hlinkClick r:id="rId3"/>
              </a:rPr>
              <a:t>https://</a:t>
            </a:r>
            <a:r>
              <a:rPr lang="en-US" sz="2200" dirty="0" smtClean="0">
                <a:hlinkClick r:id="rId3"/>
              </a:rPr>
              <a:t>github.com/nityamodi0810/Red_Blue_AI_Simulate.git</a:t>
            </a:r>
            <a:endParaRPr lang="en-US" sz="2200" dirty="0" smtClean="0"/>
          </a:p>
          <a:p>
            <a:endParaRPr lang="en-US" sz="2200" dirty="0" smtClean="0"/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Smarter AI</a:t>
            </a:r>
            <a:r>
              <a:rPr lang="en-IN" sz="2000" dirty="0"/>
              <a:t>: Add reinforcement learning for adaptive attack/</a:t>
            </a:r>
            <a:r>
              <a:rPr lang="en-IN" sz="2000" dirty="0" err="1"/>
              <a:t>defense</a:t>
            </a:r>
            <a:r>
              <a:rPr lang="en-IN" sz="2000" dirty="0"/>
              <a:t>.</a:t>
            </a:r>
          </a:p>
          <a:p>
            <a:r>
              <a:rPr lang="en-IN" sz="2000" b="1" dirty="0"/>
              <a:t>Real Tools</a:t>
            </a:r>
            <a:r>
              <a:rPr lang="en-IN" sz="2000" dirty="0"/>
              <a:t>: Integrate </a:t>
            </a:r>
            <a:r>
              <a:rPr lang="en-IN" sz="2000" dirty="0" err="1"/>
              <a:t>Metasploit</a:t>
            </a:r>
            <a:r>
              <a:rPr lang="en-IN" sz="2000" dirty="0"/>
              <a:t>, Snort, </a:t>
            </a:r>
            <a:r>
              <a:rPr lang="en-IN" sz="2000" dirty="0" err="1" smtClean="0"/>
              <a:t>Wireshark,Kali</a:t>
            </a:r>
            <a:r>
              <a:rPr lang="en-IN" sz="2000" dirty="0" smtClean="0"/>
              <a:t>.</a:t>
            </a:r>
            <a:endParaRPr lang="en-IN" sz="2000" dirty="0"/>
          </a:p>
          <a:p>
            <a:r>
              <a:rPr lang="en-IN" sz="2000" b="1" dirty="0"/>
              <a:t>Larger Networks</a:t>
            </a:r>
            <a:r>
              <a:rPr lang="en-IN" sz="2000" dirty="0"/>
              <a:t>: Use Docker/GNS3 for scalable setups.</a:t>
            </a:r>
          </a:p>
          <a:p>
            <a:r>
              <a:rPr lang="en-IN" sz="2000" b="1" dirty="0"/>
              <a:t>Live Dashboards</a:t>
            </a:r>
            <a:r>
              <a:rPr lang="en-IN" sz="2000" dirty="0"/>
              <a:t>: Visualize attacks/</a:t>
            </a:r>
            <a:r>
              <a:rPr lang="en-IN" sz="2000" dirty="0" err="1"/>
              <a:t>defense</a:t>
            </a:r>
            <a:r>
              <a:rPr lang="en-IN" sz="2000" dirty="0"/>
              <a:t> with </a:t>
            </a:r>
            <a:r>
              <a:rPr lang="en-IN" sz="2000" dirty="0" err="1"/>
              <a:t>Grafana</a:t>
            </a:r>
            <a:r>
              <a:rPr lang="en-IN" sz="2000" dirty="0"/>
              <a:t> &amp; </a:t>
            </a:r>
            <a:r>
              <a:rPr lang="en-IN" sz="2000" dirty="0" err="1"/>
              <a:t>Streamlit</a:t>
            </a:r>
            <a:r>
              <a:rPr lang="en-IN" sz="2000" dirty="0"/>
              <a:t>.</a:t>
            </a:r>
          </a:p>
          <a:p>
            <a:r>
              <a:rPr lang="en-IN" sz="2000" b="1" dirty="0"/>
              <a:t>Educational Mode</a:t>
            </a:r>
            <a:r>
              <a:rPr lang="en-IN" sz="2000" dirty="0"/>
              <a:t>: Add Purple Team &amp; learning competitions.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Showcased </a:t>
            </a:r>
            <a:r>
              <a:rPr lang="en-US" dirty="0"/>
              <a:t>realistic cyber scenarios</a:t>
            </a:r>
            <a:endParaRPr lang="en-US" sz="2400" dirty="0" smtClean="0"/>
          </a:p>
          <a:p>
            <a:r>
              <a:rPr sz="2400" dirty="0" smtClean="0"/>
              <a:t>Scalable </a:t>
            </a:r>
            <a:r>
              <a:rPr sz="2400" dirty="0"/>
              <a:t>and ethical AI-based simulation.</a:t>
            </a:r>
          </a:p>
          <a:p>
            <a:r>
              <a:rPr sz="2400" dirty="0"/>
              <a:t>Effective for training and strategy testing.</a:t>
            </a:r>
          </a:p>
          <a:p>
            <a:r>
              <a:rPr sz="2400" dirty="0"/>
              <a:t>Contributes to adaptive cybersecurity systems.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609599"/>
            <a:ext cx="7795365" cy="5678467"/>
          </a:xfrm>
        </p:spPr>
        <p:txBody>
          <a:bodyPr/>
          <a:lstStyle/>
          <a:p>
            <a:r>
              <a:rPr lang="en-IN" dirty="0" smtClean="0"/>
              <a:t>THANK YOU!!!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sz="1400" u="sng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6134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Red </a:t>
            </a:r>
            <a:r>
              <a:rPr lang="en-US" dirty="0" err="1"/>
              <a:t>vs</a:t>
            </a:r>
            <a:r>
              <a:rPr lang="en-US" dirty="0"/>
              <a:t> Blue Teaming</a:t>
            </a:r>
            <a:r>
              <a:rPr lang="en-US" dirty="0" smtClean="0"/>
              <a:t>:</a:t>
            </a:r>
          </a:p>
          <a:p>
            <a:r>
              <a:rPr lang="en-US" dirty="0" smtClean="0"/>
              <a:t>Red </a:t>
            </a:r>
            <a:r>
              <a:rPr lang="en-US" dirty="0"/>
              <a:t>Team: </a:t>
            </a:r>
            <a:r>
              <a:rPr lang="en-US" sz="2200" dirty="0"/>
              <a:t>Simulates attackers to test vulnerabilities</a:t>
            </a:r>
            <a:r>
              <a:rPr lang="en-US" sz="2200" dirty="0" smtClean="0"/>
              <a:t>.</a:t>
            </a:r>
          </a:p>
          <a:p>
            <a:r>
              <a:rPr lang="en-US" dirty="0" smtClean="0"/>
              <a:t>Blue </a:t>
            </a:r>
            <a:r>
              <a:rPr lang="en-US" dirty="0"/>
              <a:t>Team: </a:t>
            </a:r>
            <a:r>
              <a:rPr lang="en-US" sz="2200" dirty="0"/>
              <a:t>Defends systems by detecting and responding to threats</a:t>
            </a:r>
            <a:r>
              <a:rPr lang="en-US" sz="2200" dirty="0" smtClean="0"/>
              <a:t>.</a:t>
            </a:r>
          </a:p>
          <a:p>
            <a:r>
              <a:rPr lang="en-US" dirty="0"/>
              <a:t>AI Simulation</a:t>
            </a:r>
            <a:r>
              <a:rPr lang="en-US" dirty="0" smtClean="0"/>
              <a:t>:</a:t>
            </a:r>
          </a:p>
          <a:p>
            <a:r>
              <a:rPr lang="en-US" sz="2200" dirty="0" smtClean="0"/>
              <a:t>Using </a:t>
            </a:r>
            <a:r>
              <a:rPr lang="en-US" sz="2200" dirty="0"/>
              <a:t>AI to create virtual environments that mimic real-world scenarios for training, testing, and improving models</a:t>
            </a:r>
            <a:r>
              <a:rPr lang="en-US" sz="2200" dirty="0" smtClean="0"/>
              <a:t>.</a:t>
            </a:r>
            <a:endParaRPr sz="2200" dirty="0"/>
          </a:p>
          <a:p>
            <a:r>
              <a:rPr sz="2400" dirty="0"/>
              <a:t>AI can help automate attack and defense strategies.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Increasing frequency of cyber </a:t>
            </a:r>
            <a:r>
              <a:rPr lang="en-US" dirty="0" smtClean="0"/>
              <a:t>attacks</a:t>
            </a:r>
            <a:endParaRPr lang="en-US" sz="2400" dirty="0" smtClean="0"/>
          </a:p>
          <a:p>
            <a:r>
              <a:rPr sz="2400" dirty="0" smtClean="0"/>
              <a:t>Manual </a:t>
            </a:r>
            <a:r>
              <a:rPr sz="2400" dirty="0"/>
              <a:t>Red vs Blue exercises lack scalability and consistency.</a:t>
            </a:r>
          </a:p>
          <a:p>
            <a:r>
              <a:rPr sz="2400" dirty="0"/>
              <a:t>Need for automated, ethical, and safe testing environments.</a:t>
            </a:r>
          </a:p>
          <a:p>
            <a:r>
              <a:rPr sz="2400" dirty="0"/>
              <a:t>Difficulty in modeling AI-driven cyberattacks and defenses.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dirty="0" smtClean="0"/>
              <a:t>Red </a:t>
            </a:r>
            <a:r>
              <a:rPr sz="2000" dirty="0"/>
              <a:t>Team agent simulates offensive actions across common services (HTTP, FTP, SSH).</a:t>
            </a:r>
          </a:p>
          <a:p>
            <a:r>
              <a:rPr sz="2000" dirty="0"/>
              <a:t>Blue Team agent monitors, detects, and responds to threats using predefined logic.</a:t>
            </a:r>
          </a:p>
          <a:p>
            <a:r>
              <a:rPr sz="2000" dirty="0"/>
              <a:t>Logs and system alerts are generated for analysis and evaluation.</a:t>
            </a:r>
          </a:p>
          <a:p>
            <a:r>
              <a:rPr sz="2000" dirty="0"/>
              <a:t>Supports cybersecurity education, enterprise training, and strategic planning.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dirty="0"/>
              <a:t>Build an AI-based simulation of Red (attacker) </a:t>
            </a:r>
            <a:r>
              <a:rPr lang="en-US" dirty="0" err="1"/>
              <a:t>vs</a:t>
            </a:r>
            <a:r>
              <a:rPr lang="en-US" dirty="0"/>
              <a:t> Blue (defender</a:t>
            </a:r>
            <a:r>
              <a:rPr lang="en-US" dirty="0" smtClean="0"/>
              <a:t>)</a:t>
            </a:r>
            <a:endParaRPr sz="2400" dirty="0"/>
          </a:p>
          <a:p>
            <a:r>
              <a:rPr sz="2400" dirty="0"/>
              <a:t>Provide a scalable, ethical training ground for cybersecurity.</a:t>
            </a:r>
          </a:p>
          <a:p>
            <a:r>
              <a:rPr sz="2400" dirty="0"/>
              <a:t>Track and evaluate performance metrics (detection, compromise rate).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Architecture Overview</a:t>
            </a:r>
            <a:endParaRPr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 Agent ↔ Environment ↔ Blue Agent</a:t>
            </a:r>
          </a:p>
          <a:p>
            <a:r>
              <a:rPr lang="en-US" dirty="0"/>
              <a:t>Interaction loop between agents and </a:t>
            </a:r>
            <a:r>
              <a:rPr lang="en-US" dirty="0" smtClean="0"/>
              <a:t>environment</a:t>
            </a:r>
            <a:endParaRPr lang="en-US" dirty="0"/>
          </a:p>
          <a:p>
            <a:r>
              <a:rPr sz="2400" dirty="0" smtClean="0"/>
              <a:t>Virtual </a:t>
            </a:r>
            <a:r>
              <a:rPr sz="2400" dirty="0"/>
              <a:t>hosts simulate SSH, HTTP, FTP services</a:t>
            </a:r>
            <a:r>
              <a:rPr sz="2400" dirty="0" smtClean="0"/>
              <a:t>.</a:t>
            </a:r>
            <a:endParaRPr sz="2400" dirty="0"/>
          </a:p>
          <a:p>
            <a:r>
              <a:rPr sz="2400" dirty="0"/>
              <a:t>Each step logs system status and alerts.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5023" y="817583"/>
            <a:ext cx="6965245" cy="885958"/>
          </a:xfrm>
        </p:spPr>
        <p:txBody>
          <a:bodyPr>
            <a:normAutofit/>
          </a:bodyPr>
          <a:lstStyle/>
          <a:p>
            <a:r>
              <a:rPr dirty="0"/>
              <a:t>Code &amp; Tool Breakdown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1800"/>
            </a:pPr>
            <a:r>
              <a:rPr dirty="0" smtClean="0"/>
              <a:t>Programming </a:t>
            </a:r>
            <a:r>
              <a:rPr dirty="0"/>
              <a:t>Language: Python</a:t>
            </a:r>
          </a:p>
          <a:p>
            <a:pPr algn="l">
              <a:defRPr sz="1800"/>
            </a:pPr>
            <a:r>
              <a:rPr dirty="0"/>
              <a:t>Key Files:</a:t>
            </a:r>
          </a:p>
          <a:p>
            <a:pPr lvl="1" algn="l">
              <a:defRPr sz="1800"/>
            </a:pPr>
            <a:r>
              <a:rPr dirty="0"/>
              <a:t>red_team_agent.py – Implements offensive logic for simulating attacks</a:t>
            </a:r>
          </a:p>
          <a:p>
            <a:pPr lvl="1" algn="l">
              <a:defRPr sz="1800"/>
            </a:pPr>
            <a:r>
              <a:rPr dirty="0"/>
              <a:t>blue_team_agent.py – Handles defensive strategies and monitors system activity</a:t>
            </a:r>
          </a:p>
          <a:p>
            <a:pPr lvl="1" algn="l">
              <a:defRPr sz="1800"/>
            </a:pPr>
            <a:r>
              <a:rPr dirty="0"/>
              <a:t>environment.py – Controls the simulation environment and coordinates agent actions</a:t>
            </a:r>
          </a:p>
          <a:p>
            <a:pPr algn="l">
              <a:defRPr sz="1800"/>
            </a:pPr>
            <a:r>
              <a:rPr dirty="0"/>
              <a:t>Libraries Used:</a:t>
            </a:r>
          </a:p>
          <a:p>
            <a:pPr lvl="1" algn="l">
              <a:defRPr sz="1800"/>
            </a:pPr>
            <a:r>
              <a:rPr dirty="0"/>
              <a:t>random – For generating unpredictable behavior in </a:t>
            </a:r>
            <a:r>
              <a:rPr dirty="0" smtClean="0"/>
              <a:t>simulations</a:t>
            </a:r>
            <a:endParaRPr lang="en-US" dirty="0" smtClean="0"/>
          </a:p>
          <a:p>
            <a:pPr lvl="1">
              <a:defRPr sz="1800"/>
            </a:pPr>
            <a:r>
              <a:rPr lang="en-US" dirty="0" err="1"/>
              <a:t>os</a:t>
            </a:r>
            <a:r>
              <a:rPr lang="en-US" dirty="0"/>
              <a:t>: Provides functions to interact with the operating system </a:t>
            </a:r>
            <a:endParaRPr lang="en-US" dirty="0" smtClean="0"/>
          </a:p>
          <a:p>
            <a:pPr lvl="1">
              <a:defRPr sz="1800"/>
            </a:pPr>
            <a:r>
              <a:rPr lang="en-US" dirty="0" smtClean="0"/>
              <a:t>sys</a:t>
            </a:r>
            <a:r>
              <a:rPr lang="en-US" dirty="0"/>
              <a:t>: Provides access to system-specific parameters and </a:t>
            </a:r>
            <a:r>
              <a:rPr lang="en-US" dirty="0" smtClean="0"/>
              <a:t>functions</a:t>
            </a:r>
            <a:endParaRPr dirty="0"/>
          </a:p>
          <a:p>
            <a:pPr algn="l">
              <a:defRPr sz="1800"/>
            </a:pPr>
            <a:r>
              <a:rPr dirty="0"/>
              <a:t>Output:</a:t>
            </a:r>
          </a:p>
          <a:p>
            <a:pPr lvl="1" algn="l">
              <a:defRPr sz="1800"/>
            </a:pPr>
            <a:r>
              <a:rPr dirty="0"/>
              <a:t>Logs – Record each action taken by agents</a:t>
            </a:r>
          </a:p>
          <a:p>
            <a:pPr lvl="1" algn="l">
              <a:defRPr sz="1800"/>
            </a:pPr>
            <a:r>
              <a:rPr dirty="0"/>
              <a:t>Alerts – Notify about detected attacks or anomalies</a:t>
            </a:r>
          </a:p>
          <a:p>
            <a:pPr lvl="1" algn="l">
              <a:defRPr sz="1800"/>
            </a:pPr>
            <a:r>
              <a:rPr dirty="0"/>
              <a:t>System Status – </a:t>
            </a:r>
            <a:r>
              <a:rPr dirty="0" smtClean="0"/>
              <a:t>Provides</a:t>
            </a:r>
            <a:r>
              <a:rPr lang="en-US" dirty="0" smtClean="0"/>
              <a:t> </a:t>
            </a:r>
            <a:r>
              <a:rPr dirty="0" smtClean="0"/>
              <a:t>snapshot </a:t>
            </a:r>
            <a:r>
              <a:rPr dirty="0"/>
              <a:t>of the network </a:t>
            </a:r>
            <a:r>
              <a:rPr dirty="0" smtClean="0"/>
              <a:t>during</a:t>
            </a:r>
            <a:r>
              <a:rPr lang="en-US" dirty="0"/>
              <a:t> </a:t>
            </a:r>
            <a:r>
              <a:rPr dirty="0" smtClean="0"/>
              <a:t>simulation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Chart: Number of Attacks Per Service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dirty="0" smtClean="0"/>
              <a:t>- HTTP </a:t>
            </a:r>
            <a:r>
              <a:rPr dirty="0"/>
              <a:t>had the highest number of attacks (2)</a:t>
            </a:r>
          </a:p>
          <a:p>
            <a:r>
              <a:rPr dirty="0"/>
              <a:t>- FTP, DNS, and SSH each had 1</a:t>
            </a:r>
          </a:p>
          <a:p>
            <a:r>
              <a:rPr dirty="0"/>
              <a:t>- Suggests HTTP is more vulnerable or targeted</a:t>
            </a:r>
          </a:p>
        </p:txBody>
      </p:sp>
      <p:pic>
        <p:nvPicPr>
          <p:cNvPr id="4" name="Picture 3" descr="attacks_per_service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163" y="2613805"/>
            <a:ext cx="3194137" cy="15698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822" y="1725283"/>
            <a:ext cx="7183445" cy="46065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Cybersecurity Training Environments</a:t>
            </a:r>
            <a:endParaRPr lang="en-IN" dirty="0"/>
          </a:p>
          <a:p>
            <a:r>
              <a:rPr lang="en-IN" dirty="0"/>
              <a:t>Used by enterprises, military, and academia for safe cyber </a:t>
            </a:r>
            <a:r>
              <a:rPr lang="en-IN" dirty="0" err="1"/>
              <a:t>defense</a:t>
            </a:r>
            <a:r>
              <a:rPr lang="en-IN" dirty="0"/>
              <a:t> training.</a:t>
            </a:r>
          </a:p>
          <a:p>
            <a:pPr marL="0" indent="0">
              <a:buNone/>
            </a:pPr>
            <a:r>
              <a:rPr lang="en-IN" b="1" dirty="0" smtClean="0"/>
              <a:t>Red </a:t>
            </a:r>
            <a:r>
              <a:rPr lang="en-IN" b="1" dirty="0"/>
              <a:t>&amp; Blue Team Operations</a:t>
            </a:r>
            <a:endParaRPr lang="en-IN" dirty="0"/>
          </a:p>
          <a:p>
            <a:r>
              <a:rPr lang="en-IN" dirty="0" smtClean="0"/>
              <a:t>Your </a:t>
            </a:r>
            <a:r>
              <a:rPr lang="en-IN" dirty="0"/>
              <a:t>AI system can automate this model for consistent and scalable testing</a:t>
            </a:r>
            <a:r>
              <a:rPr lang="en-IN" dirty="0" smtClean="0"/>
              <a:t>.</a:t>
            </a:r>
            <a:endParaRPr lang="en-IN" dirty="0"/>
          </a:p>
          <a:p>
            <a:pPr marL="0" indent="0">
              <a:buNone/>
            </a:pPr>
            <a:r>
              <a:rPr lang="en-IN" b="1" dirty="0" smtClean="0"/>
              <a:t>Educational </a:t>
            </a:r>
            <a:r>
              <a:rPr lang="en-IN" b="1" dirty="0"/>
              <a:t>Platforms</a:t>
            </a:r>
            <a:endParaRPr lang="en-IN" dirty="0"/>
          </a:p>
          <a:p>
            <a:r>
              <a:rPr lang="en-IN" dirty="0" smtClean="0"/>
              <a:t>Your </a:t>
            </a:r>
            <a:r>
              <a:rPr lang="en-IN" dirty="0"/>
              <a:t>project fits perfectly in learning environments and cyber </a:t>
            </a:r>
            <a:r>
              <a:rPr lang="en-IN" dirty="0" err="1"/>
              <a:t>bootcamps</a:t>
            </a:r>
            <a:r>
              <a:rPr lang="en-IN" dirty="0" smtClean="0"/>
              <a:t>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ushp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Pushpin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ushpin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114</TotalTime>
  <Words>520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Pushpin</vt:lpstr>
      <vt:lpstr>Red Team vs Blue Team: AI Simulation for Cybersecurity Defense</vt:lpstr>
      <vt:lpstr>Introduction</vt:lpstr>
      <vt:lpstr>Problem Statement</vt:lpstr>
      <vt:lpstr>Solution</vt:lpstr>
      <vt:lpstr>Objective</vt:lpstr>
      <vt:lpstr>Architecture Overview</vt:lpstr>
      <vt:lpstr>Code &amp; Tool Breakdown</vt:lpstr>
      <vt:lpstr>Results &amp; Observations</vt:lpstr>
      <vt:lpstr>Real-World Use Cases</vt:lpstr>
      <vt:lpstr>Future Enhancements</vt:lpstr>
      <vt:lpstr>Conclusion</vt:lpstr>
      <vt:lpstr>THANK YOU!!! 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 Team vs Blue Team: AI Simulation for Cybersecurity Defense</dc:title>
  <dc:creator>Dell</dc:creator>
  <dc:description>generated using python-pptx</dc:description>
  <cp:lastModifiedBy>Windows User</cp:lastModifiedBy>
  <cp:revision>16</cp:revision>
  <dcterms:created xsi:type="dcterms:W3CDTF">2013-01-27T09:14:16Z</dcterms:created>
  <dcterms:modified xsi:type="dcterms:W3CDTF">2025-05-09T07:27:46Z</dcterms:modified>
</cp:coreProperties>
</file>