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72" r:id="rId4"/>
    <p:sldId id="258" r:id="rId5"/>
    <p:sldId id="259" r:id="rId6"/>
    <p:sldId id="260" r:id="rId7"/>
    <p:sldId id="263" r:id="rId8"/>
    <p:sldId id="271" r:id="rId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3DDF0"/>
          </a:solidFill>
        </a:fill>
      </a:tcStyle>
    </a:wholeTbl>
    <a:band2H>
      <a:tcTxStyle/>
      <a:tcStyle>
        <a:tcBdr/>
        <a:fill>
          <a:solidFill>
            <a:srgbClr val="EA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ECBD6"/>
          </a:solidFill>
        </a:fill>
      </a:tcStyle>
    </a:wholeTbl>
    <a:band2H>
      <a:tcTxStyle/>
      <a:tcStyle>
        <a:tcBdr/>
        <a:fill>
          <a:solidFill>
            <a:srgbClr val="F6E7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p:scale>
          <a:sx n="50" d="100"/>
          <a:sy n="50" d="100"/>
        </p:scale>
        <p:origin x="58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 name="Shape 87"/>
          <p:cNvSpPr>
            <a:spLocks noGrp="1" noRot="1" noChangeAspect="1"/>
          </p:cNvSpPr>
          <p:nvPr>
            <p:ph type="sldImg"/>
          </p:nvPr>
        </p:nvSpPr>
        <p:spPr>
          <a:xfrm>
            <a:off x="1143000" y="685800"/>
            <a:ext cx="4572000" cy="3429000"/>
          </a:xfrm>
          <a:prstGeom prst="rect">
            <a:avLst/>
          </a:prstGeom>
        </p:spPr>
        <p:txBody>
          <a:bodyPr/>
          <a:lstStyle/>
          <a:p>
            <a:endParaRPr/>
          </a:p>
        </p:txBody>
      </p:sp>
      <p:sp>
        <p:nvSpPr>
          <p:cNvPr id="88" name="Shape 8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17" name="Group 6"/>
          <p:cNvGrpSpPr/>
          <p:nvPr/>
        </p:nvGrpSpPr>
        <p:grpSpPr>
          <a:xfrm>
            <a:off x="0" y="-1"/>
            <a:ext cx="12192001" cy="6822201"/>
            <a:chOff x="0" y="0"/>
            <a:chExt cx="12192000" cy="6822199"/>
          </a:xfrm>
        </p:grpSpPr>
        <p:sp>
          <p:nvSpPr>
            <p:cNvPr id="15" name="Rectangle 7"/>
            <p:cNvSpPr/>
            <p:nvPr/>
          </p:nvSpPr>
          <p:spPr>
            <a:xfrm>
              <a:off x="0" y="-1"/>
              <a:ext cx="12192000" cy="5626101"/>
            </a:xfrm>
            <a:prstGeom prst="rect">
              <a:avLst/>
            </a:pr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 name="Chevron 8"/>
            <p:cNvSpPr/>
            <p:nvPr/>
          </p:nvSpPr>
          <p:spPr>
            <a:xfrm>
              <a:off x="8280400" y="0"/>
              <a:ext cx="3911601" cy="6822200"/>
            </a:xfrm>
            <a:prstGeom prst="chevron">
              <a:avLst>
                <a:gd name="adj" fmla="val 66253"/>
              </a:avLst>
            </a:prstGeom>
            <a:solidFill>
              <a:srgbClr val="FFFFFF"/>
            </a:solidFill>
            <a:ln w="12700" cap="flat">
              <a:noFill/>
              <a:miter lim="400000"/>
            </a:ln>
            <a:effectLst/>
          </p:spPr>
          <p:txBody>
            <a:bodyPr wrap="square" lIns="45719" tIns="45719" rIns="45719" bIns="45719" numCol="1" anchor="ctr">
              <a:noAutofit/>
            </a:bodyPr>
            <a:lstStyle/>
            <a:p>
              <a:pPr algn="ctr"/>
              <a:endParaRPr/>
            </a:p>
          </p:txBody>
        </p:sp>
      </p:grpSp>
      <p:sp>
        <p:nvSpPr>
          <p:cNvPr id="18" name="Body Level One…"/>
          <p:cNvSpPr>
            <a:spLocks noGrp="1"/>
          </p:cNvSpPr>
          <p:nvPr>
            <p:ph type="body" sz="quarter" idx="1"/>
          </p:nvPr>
        </p:nvSpPr>
        <p:spPr>
          <a:xfrm>
            <a:off x="927100" y="4381500"/>
            <a:ext cx="8534400" cy="369333"/>
          </a:xfrm>
          <a:prstGeom prst="rect">
            <a:avLst/>
          </a:prstGeom>
        </p:spPr>
        <p:txBody>
          <a:bodyPr lIns="0" tIns="0" rIns="0" bIns="0">
            <a:normAutofit/>
          </a:bodyPr>
          <a:lstStyle>
            <a:lvl1pPr marL="0" indent="0">
              <a:buSzTx/>
              <a:buFontTx/>
              <a:buNone/>
              <a:defRPr>
                <a:solidFill>
                  <a:srgbClr val="FFFFFF"/>
                </a:solidFill>
              </a:defRPr>
            </a:lvl1pPr>
            <a:lvl2pPr marL="0" indent="342900">
              <a:buSzTx/>
              <a:buFontTx/>
              <a:buNone/>
              <a:defRPr>
                <a:solidFill>
                  <a:srgbClr val="FFFFFF"/>
                </a:solidFill>
              </a:defRPr>
            </a:lvl2pPr>
            <a:lvl3pPr marL="0" indent="685800">
              <a:buSzTx/>
              <a:buFontTx/>
              <a:buNone/>
              <a:defRPr>
                <a:solidFill>
                  <a:srgbClr val="FFFFFF"/>
                </a:solidFill>
              </a:defRPr>
            </a:lvl3pPr>
            <a:lvl4pPr marL="0" indent="1028700">
              <a:buSzTx/>
              <a:buFontTx/>
              <a:buNone/>
              <a:defRPr>
                <a:solidFill>
                  <a:srgbClr val="FFFFFF"/>
                </a:solidFill>
              </a:defRPr>
            </a:lvl4pPr>
            <a:lvl5pPr marL="0" indent="1371600">
              <a:buSzTx/>
              <a:buFontTx/>
              <a:buNone/>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9" name="Title Text"/>
          <p:cNvSpPr>
            <a:spLocks noGrp="1"/>
          </p:cNvSpPr>
          <p:nvPr>
            <p:ph type="title"/>
          </p:nvPr>
        </p:nvSpPr>
        <p:spPr>
          <a:xfrm>
            <a:off x="927100" y="3646521"/>
            <a:ext cx="8534400" cy="507833"/>
          </a:xfrm>
          <a:prstGeom prst="rect">
            <a:avLst/>
          </a:prstGeom>
        </p:spPr>
        <p:txBody>
          <a:bodyPr anchor="b"/>
          <a:lstStyle>
            <a:lvl1pPr algn="l">
              <a:defRPr>
                <a:latin typeface="COUTURE Bold"/>
                <a:ea typeface="COUTURE Bold"/>
                <a:cs typeface="COUTURE Bold"/>
                <a:sym typeface="COUTURE Bold"/>
              </a:defRPr>
            </a:lvl1pPr>
          </a:lstStyle>
          <a:p>
            <a:r>
              <a:t>Title Text</a:t>
            </a:r>
          </a:p>
        </p:txBody>
      </p:sp>
      <p:pic>
        <p:nvPicPr>
          <p:cNvPr id="20" name="Picture 5" descr="Picture 5"/>
          <p:cNvPicPr>
            <a:picLocks noChangeAspect="1"/>
          </p:cNvPicPr>
          <p:nvPr/>
        </p:nvPicPr>
        <p:blipFill>
          <a:blip r:embed="rId2"/>
          <a:srcRect b="39967"/>
          <a:stretch>
            <a:fillRect/>
          </a:stretch>
        </p:blipFill>
        <p:spPr>
          <a:xfrm>
            <a:off x="927100" y="5853246"/>
            <a:ext cx="1917700" cy="754129"/>
          </a:xfrm>
          <a:prstGeom prst="rect">
            <a:avLst/>
          </a:prstGeom>
          <a:ln w="12700">
            <a:miter lim="400000"/>
          </a:ln>
        </p:spPr>
      </p:pic>
      <p:sp>
        <p:nvSpPr>
          <p:cNvPr id="21" name="Subtitle 1"/>
          <p:cNvSpPr/>
          <p:nvPr/>
        </p:nvSpPr>
        <p:spPr>
          <a:xfrm>
            <a:off x="8038729" y="6236725"/>
            <a:ext cx="4112023" cy="24966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gn="r" defTabSz="457200">
              <a:spcBef>
                <a:spcPts val="100"/>
              </a:spcBef>
              <a:defRPr sz="800" b="1">
                <a:solidFill>
                  <a:srgbClr val="A6A6A6"/>
                </a:solidFill>
                <a:latin typeface="Arial"/>
                <a:ea typeface="Arial"/>
                <a:cs typeface="Arial"/>
                <a:sym typeface="Arial"/>
              </a:defRPr>
            </a:pPr>
            <a:r>
              <a:t>CONFIDENTIAL AND PROPRIETARY</a:t>
            </a:r>
            <a:endParaRPr sz="2800">
              <a:solidFill>
                <a:srgbClr val="888888"/>
              </a:solidFill>
            </a:endParaRPr>
          </a:p>
          <a:p>
            <a:pPr algn="r" defTabSz="457200">
              <a:spcBef>
                <a:spcPts val="100"/>
              </a:spcBef>
              <a:defRPr sz="800">
                <a:solidFill>
                  <a:srgbClr val="A6A6A6"/>
                </a:solidFill>
                <a:latin typeface="Arial"/>
                <a:ea typeface="Arial"/>
                <a:cs typeface="Arial"/>
                <a:sym typeface="Arial"/>
              </a:defRPr>
            </a:pPr>
            <a:r>
              <a:t>Any use of this material without specific permission of Maveric Systems is strictly prohibited</a:t>
            </a:r>
          </a:p>
        </p:txBody>
      </p:sp>
      <p:sp>
        <p:nvSpPr>
          <p:cNvPr id="22"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Slide">
    <p:spTree>
      <p:nvGrpSpPr>
        <p:cNvPr id="1" name=""/>
        <p:cNvGrpSpPr/>
        <p:nvPr/>
      </p:nvGrpSpPr>
      <p:grpSpPr>
        <a:xfrm>
          <a:off x="0" y="0"/>
          <a:ext cx="0" cy="0"/>
          <a:chOff x="0" y="0"/>
          <a:chExt cx="0" cy="0"/>
        </a:xfrm>
      </p:grpSpPr>
      <p:grpSp>
        <p:nvGrpSpPr>
          <p:cNvPr id="31" name="Group 6"/>
          <p:cNvGrpSpPr/>
          <p:nvPr/>
        </p:nvGrpSpPr>
        <p:grpSpPr>
          <a:xfrm>
            <a:off x="0" y="-1"/>
            <a:ext cx="12192001" cy="6822201"/>
            <a:chOff x="0" y="0"/>
            <a:chExt cx="12192000" cy="6822199"/>
          </a:xfrm>
        </p:grpSpPr>
        <p:sp>
          <p:nvSpPr>
            <p:cNvPr id="29" name="Rectangle 7"/>
            <p:cNvSpPr/>
            <p:nvPr/>
          </p:nvSpPr>
          <p:spPr>
            <a:xfrm>
              <a:off x="0" y="-1"/>
              <a:ext cx="12192000" cy="5626101"/>
            </a:xfrm>
            <a:prstGeom prst="rect">
              <a:avLst/>
            </a:pr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Chevron 8"/>
            <p:cNvSpPr/>
            <p:nvPr/>
          </p:nvSpPr>
          <p:spPr>
            <a:xfrm>
              <a:off x="8280400" y="0"/>
              <a:ext cx="3911601" cy="6822200"/>
            </a:xfrm>
            <a:prstGeom prst="chevron">
              <a:avLst>
                <a:gd name="adj" fmla="val 66253"/>
              </a:avLst>
            </a:prstGeom>
            <a:solidFill>
              <a:srgbClr val="FFFFFF"/>
            </a:solidFill>
            <a:ln w="12700" cap="flat">
              <a:noFill/>
              <a:miter lim="400000"/>
            </a:ln>
            <a:effectLst/>
          </p:spPr>
          <p:txBody>
            <a:bodyPr wrap="square" lIns="45719" tIns="45719" rIns="45719" bIns="45719" numCol="1" anchor="ctr">
              <a:noAutofit/>
            </a:bodyPr>
            <a:lstStyle/>
            <a:p>
              <a:pPr algn="ctr"/>
              <a:endParaRPr/>
            </a:p>
          </p:txBody>
        </p:sp>
      </p:grpSp>
      <p:sp>
        <p:nvSpPr>
          <p:cNvPr id="32" name="Title Text"/>
          <p:cNvSpPr>
            <a:spLocks noGrp="1"/>
          </p:cNvSpPr>
          <p:nvPr>
            <p:ph type="title"/>
          </p:nvPr>
        </p:nvSpPr>
        <p:spPr>
          <a:xfrm>
            <a:off x="927100" y="2559135"/>
            <a:ext cx="8534400" cy="507832"/>
          </a:xfrm>
          <a:prstGeom prst="rect">
            <a:avLst/>
          </a:prstGeom>
        </p:spPr>
        <p:txBody>
          <a:bodyPr/>
          <a:lstStyle>
            <a:lvl1pPr algn="l">
              <a:defRPr>
                <a:latin typeface="COUTURE Bold"/>
                <a:ea typeface="COUTURE Bold"/>
                <a:cs typeface="COUTURE Bold"/>
                <a:sym typeface="COUTURE Bold"/>
              </a:defRPr>
            </a:lvl1pPr>
          </a:lstStyle>
          <a:p>
            <a:r>
              <a:t>Title Text</a:t>
            </a:r>
          </a:p>
        </p:txBody>
      </p:sp>
      <p:pic>
        <p:nvPicPr>
          <p:cNvPr id="33" name="Picture 5" descr="Picture 5"/>
          <p:cNvPicPr>
            <a:picLocks noChangeAspect="1"/>
          </p:cNvPicPr>
          <p:nvPr/>
        </p:nvPicPr>
        <p:blipFill>
          <a:blip r:embed="rId2"/>
          <a:srcRect b="39967"/>
          <a:stretch>
            <a:fillRect/>
          </a:stretch>
        </p:blipFill>
        <p:spPr>
          <a:xfrm>
            <a:off x="927100" y="5853246"/>
            <a:ext cx="1917700" cy="754129"/>
          </a:xfrm>
          <a:prstGeom prst="rect">
            <a:avLst/>
          </a:prstGeom>
          <a:ln w="12700">
            <a:miter lim="400000"/>
          </a:ln>
        </p:spPr>
      </p:pic>
      <p:sp>
        <p:nvSpPr>
          <p:cNvPr id="3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41" name="Body Level One…"/>
          <p:cNvSpPr>
            <a:spLocks noGrp="1"/>
          </p:cNvSpPr>
          <p:nvPr>
            <p:ph type="body" sz="half" idx="1"/>
          </p:nvPr>
        </p:nvSpPr>
        <p:spPr>
          <a:xfrm>
            <a:off x="311943" y="1370870"/>
            <a:ext cx="11568113" cy="1846659"/>
          </a:xfrm>
          <a:prstGeom prst="rect">
            <a:avLst/>
          </a:prstGeom>
        </p:spPr>
        <p:txBody>
          <a:bodyPr lIns="0" tIns="0" rIns="0" bIns="0">
            <a:normAutofit/>
          </a:bodyPr>
          <a:lstStyle>
            <a:lvl1pPr marL="225425" indent="-225425">
              <a:spcBef>
                <a:spcPts val="600"/>
              </a:spcBef>
              <a:buClr>
                <a:srgbClr val="2F82BF"/>
              </a:buClr>
              <a:buSzPct val="120000"/>
              <a:buFont typeface="Lucida Grande"/>
              <a:buChar char="▸"/>
              <a:defRPr sz="2000"/>
            </a:lvl1pPr>
            <a:lvl2pPr marL="463550" indent="-238125">
              <a:spcBef>
                <a:spcPts val="600"/>
              </a:spcBef>
              <a:buClr>
                <a:srgbClr val="2F82BF"/>
              </a:buClr>
              <a:buSzPct val="110000"/>
              <a:buFont typeface="Lucida Grande"/>
              <a:buChar char="»"/>
              <a:defRPr sz="2000"/>
            </a:lvl2pPr>
            <a:lvl3pPr marL="688975" indent="-225425">
              <a:spcBef>
                <a:spcPts val="600"/>
              </a:spcBef>
              <a:buClr>
                <a:srgbClr val="2F82BF"/>
              </a:buClr>
              <a:buFont typeface="Lucida Grande"/>
              <a:buChar char="»"/>
              <a:defRPr sz="2000"/>
            </a:lvl3pPr>
            <a:lvl4pPr marL="914400" indent="-225425">
              <a:spcBef>
                <a:spcPts val="600"/>
              </a:spcBef>
              <a:buClr>
                <a:srgbClr val="2F82BF"/>
              </a:buClr>
              <a:buSzPct val="90000"/>
              <a:buFont typeface="Lucida Grande"/>
              <a:buChar char="»"/>
              <a:defRPr sz="2000"/>
            </a:lvl4pPr>
            <a:lvl5pPr marL="1139825" indent="-225425">
              <a:spcBef>
                <a:spcPts val="600"/>
              </a:spcBef>
              <a:buClr>
                <a:srgbClr val="2F82BF"/>
              </a:buClr>
              <a:buFont typeface="Lucida Grande"/>
              <a:defRPr sz="2000"/>
            </a:lvl5pPr>
          </a:lstStyle>
          <a:p>
            <a:r>
              <a:t>Body Level One</a:t>
            </a:r>
          </a:p>
          <a:p>
            <a:pPr lvl="1"/>
            <a:r>
              <a:t>Body Level Two</a:t>
            </a:r>
          </a:p>
          <a:p>
            <a:pPr lvl="2"/>
            <a:r>
              <a:t>Body Level Three</a:t>
            </a:r>
          </a:p>
          <a:p>
            <a:pPr lvl="3"/>
            <a:r>
              <a:t>Body Level Four</a:t>
            </a:r>
          </a:p>
          <a:p>
            <a:pPr lvl="4"/>
            <a:r>
              <a:t>Body Level Five</a:t>
            </a:r>
          </a:p>
        </p:txBody>
      </p:sp>
      <p:sp>
        <p:nvSpPr>
          <p:cNvPr id="42" name="Title Text"/>
          <p:cNvSpPr>
            <a:spLocks noGrp="1"/>
          </p:cNvSpPr>
          <p:nvPr>
            <p:ph type="title"/>
          </p:nvPr>
        </p:nvSpPr>
        <p:spPr>
          <a:xfrm>
            <a:off x="311943" y="200322"/>
            <a:ext cx="11568113" cy="461666"/>
          </a:xfrm>
          <a:prstGeom prst="rect">
            <a:avLst/>
          </a:prstGeom>
        </p:spPr>
        <p:txBody>
          <a:bodyPr anchor="t"/>
          <a:lstStyle>
            <a:lvl1pPr algn="l">
              <a:defRPr sz="3000">
                <a:solidFill>
                  <a:schemeClr val="accent3"/>
                </a:solidFill>
              </a:defRPr>
            </a:lvl1pPr>
          </a:lstStyle>
          <a:p>
            <a:r>
              <a:t>Title Text</a:t>
            </a:r>
          </a:p>
        </p:txBody>
      </p:sp>
      <p:pic>
        <p:nvPicPr>
          <p:cNvPr id="43" name="Picture 8" descr="Picture 8"/>
          <p:cNvPicPr>
            <a:picLocks noChangeAspect="1"/>
          </p:cNvPicPr>
          <p:nvPr/>
        </p:nvPicPr>
        <p:blipFill>
          <a:blip r:embed="rId2"/>
          <a:srcRect b="39967"/>
          <a:stretch>
            <a:fillRect/>
          </a:stretch>
        </p:blipFill>
        <p:spPr>
          <a:xfrm>
            <a:off x="10579100" y="6244771"/>
            <a:ext cx="1495944" cy="588275"/>
          </a:xfrm>
          <a:prstGeom prst="rect">
            <a:avLst/>
          </a:prstGeom>
          <a:ln w="12700">
            <a:miter lim="400000"/>
          </a:ln>
        </p:spPr>
      </p:pic>
      <p:sp>
        <p:nvSpPr>
          <p:cNvPr id="4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End Slide">
    <p:spTree>
      <p:nvGrpSpPr>
        <p:cNvPr id="1" name=""/>
        <p:cNvGrpSpPr/>
        <p:nvPr/>
      </p:nvGrpSpPr>
      <p:grpSpPr>
        <a:xfrm>
          <a:off x="0" y="0"/>
          <a:ext cx="0" cy="0"/>
          <a:chOff x="0" y="0"/>
          <a:chExt cx="0" cy="0"/>
        </a:xfrm>
      </p:grpSpPr>
      <p:grpSp>
        <p:nvGrpSpPr>
          <p:cNvPr id="53" name="Group 7"/>
          <p:cNvGrpSpPr/>
          <p:nvPr/>
        </p:nvGrpSpPr>
        <p:grpSpPr>
          <a:xfrm>
            <a:off x="0" y="-1"/>
            <a:ext cx="12192001" cy="6822201"/>
            <a:chOff x="0" y="0"/>
            <a:chExt cx="12192000" cy="6822199"/>
          </a:xfrm>
        </p:grpSpPr>
        <p:sp>
          <p:nvSpPr>
            <p:cNvPr id="51" name="Rectangle 8"/>
            <p:cNvSpPr/>
            <p:nvPr/>
          </p:nvSpPr>
          <p:spPr>
            <a:xfrm>
              <a:off x="0" y="-1"/>
              <a:ext cx="12192000" cy="5626101"/>
            </a:xfrm>
            <a:prstGeom prst="rect">
              <a:avLst/>
            </a:pr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2" name="Chevron 9"/>
            <p:cNvSpPr/>
            <p:nvPr/>
          </p:nvSpPr>
          <p:spPr>
            <a:xfrm>
              <a:off x="8280400" y="0"/>
              <a:ext cx="3911601" cy="6822200"/>
            </a:xfrm>
            <a:prstGeom prst="chevron">
              <a:avLst>
                <a:gd name="adj" fmla="val 66253"/>
              </a:avLst>
            </a:prstGeom>
            <a:solidFill>
              <a:srgbClr val="FFFFFF"/>
            </a:solidFill>
            <a:ln w="12700" cap="flat">
              <a:noFill/>
              <a:miter lim="400000"/>
            </a:ln>
            <a:effectLst/>
          </p:spPr>
          <p:txBody>
            <a:bodyPr wrap="square" lIns="45719" tIns="45719" rIns="45719" bIns="45719" numCol="1" anchor="ctr">
              <a:noAutofit/>
            </a:bodyPr>
            <a:lstStyle/>
            <a:p>
              <a:pPr algn="ctr"/>
              <a:endParaRPr/>
            </a:p>
          </p:txBody>
        </p:sp>
      </p:grpSp>
      <p:sp>
        <p:nvSpPr>
          <p:cNvPr id="54" name="Body Level One…"/>
          <p:cNvSpPr>
            <a:spLocks noGrp="1"/>
          </p:cNvSpPr>
          <p:nvPr>
            <p:ph type="body" sz="quarter" idx="1"/>
          </p:nvPr>
        </p:nvSpPr>
        <p:spPr>
          <a:xfrm>
            <a:off x="1828800" y="3886200"/>
            <a:ext cx="8534400" cy="1752600"/>
          </a:xfrm>
          <a:prstGeom prst="rect">
            <a:avLst/>
          </a:prstGeom>
        </p:spPr>
        <p:txBody>
          <a:bodyPr>
            <a:normAutofit/>
          </a:bodyPr>
          <a:lstStyle>
            <a:lvl1pPr marL="0" indent="0" algn="ctr">
              <a:buSzTx/>
              <a:buFontTx/>
              <a:buNone/>
            </a:lvl1pPr>
            <a:lvl2pPr marL="0" indent="342900" algn="ctr">
              <a:buSzTx/>
              <a:buFontTx/>
              <a:buNone/>
            </a:lvl2pPr>
            <a:lvl3pPr marL="0" indent="685800" algn="ctr">
              <a:buSzTx/>
              <a:buFontTx/>
              <a:buNone/>
            </a:lvl3pPr>
            <a:lvl4pPr marL="0" indent="1028700" algn="ctr">
              <a:buSzTx/>
              <a:buFontTx/>
              <a:buNone/>
            </a:lvl4pPr>
            <a:lvl5pPr marL="0" indent="1371600" algn="ctr">
              <a:buSzTx/>
              <a:buFontTx/>
              <a:buNone/>
            </a:lvl5pPr>
          </a:lstStyle>
          <a:p>
            <a:r>
              <a:t>Body Level One</a:t>
            </a:r>
          </a:p>
          <a:p>
            <a:pPr lvl="1"/>
            <a:r>
              <a:t>Body Level Two</a:t>
            </a:r>
          </a:p>
          <a:p>
            <a:pPr lvl="2"/>
            <a:r>
              <a:t>Body Level Three</a:t>
            </a:r>
          </a:p>
          <a:p>
            <a:pPr lvl="3"/>
            <a:r>
              <a:t>Body Level Four</a:t>
            </a:r>
          </a:p>
          <a:p>
            <a:pPr lvl="4"/>
            <a:r>
              <a:t>Body Level Five</a:t>
            </a:r>
          </a:p>
        </p:txBody>
      </p:sp>
      <p:sp>
        <p:nvSpPr>
          <p:cNvPr id="55" name="Title Text"/>
          <p:cNvSpPr>
            <a:spLocks noGrp="1"/>
          </p:cNvSpPr>
          <p:nvPr>
            <p:ph type="title"/>
          </p:nvPr>
        </p:nvSpPr>
        <p:spPr>
          <a:xfrm>
            <a:off x="890880" y="1107248"/>
            <a:ext cx="10363201" cy="1470026"/>
          </a:xfrm>
          <a:prstGeom prst="rect">
            <a:avLst/>
          </a:prstGeom>
        </p:spPr>
        <p:txBody>
          <a:bodyPr lIns="45719" tIns="45719" rIns="45719" bIns="45719"/>
          <a:lstStyle>
            <a:lvl1pPr>
              <a:defRPr>
                <a:solidFill>
                  <a:srgbClr val="000000"/>
                </a:solidFill>
              </a:defRPr>
            </a:lvl1pPr>
          </a:lstStyle>
          <a:p>
            <a:r>
              <a:t>Title Text</a:t>
            </a:r>
          </a:p>
        </p:txBody>
      </p:sp>
      <p:sp>
        <p:nvSpPr>
          <p:cNvPr id="56" name="Rectangle 6"/>
          <p:cNvSpPr/>
          <p:nvPr/>
        </p:nvSpPr>
        <p:spPr>
          <a:xfrm>
            <a:off x="3657600" y="6472237"/>
            <a:ext cx="5070088" cy="385763"/>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57" name="Picture 5" descr="Picture 5"/>
          <p:cNvPicPr>
            <a:picLocks noChangeAspect="1"/>
          </p:cNvPicPr>
          <p:nvPr/>
        </p:nvPicPr>
        <p:blipFill>
          <a:blip r:embed="rId2"/>
          <a:srcRect b="39967"/>
          <a:stretch>
            <a:fillRect/>
          </a:stretch>
        </p:blipFill>
        <p:spPr>
          <a:xfrm>
            <a:off x="5003005" y="5630071"/>
            <a:ext cx="2185989" cy="859632"/>
          </a:xfrm>
          <a:prstGeom prst="rect">
            <a:avLst/>
          </a:prstGeom>
          <a:ln w="12700">
            <a:miter lim="400000"/>
          </a:ln>
        </p:spPr>
      </p:pic>
      <p:sp>
        <p:nvSpPr>
          <p:cNvPr id="58" name="Rectangle 8"/>
          <p:cNvSpPr/>
          <p:nvPr/>
        </p:nvSpPr>
        <p:spPr>
          <a:xfrm>
            <a:off x="359719" y="1172379"/>
            <a:ext cx="937537" cy="33916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spcBef>
                <a:spcPts val="300"/>
              </a:spcBef>
              <a:defRPr sz="1200">
                <a:solidFill>
                  <a:srgbClr val="FFFFFF"/>
                </a:solidFill>
                <a:latin typeface="Arial"/>
                <a:ea typeface="Arial"/>
                <a:cs typeface="Arial"/>
                <a:sym typeface="Arial"/>
              </a:defRPr>
            </a:pPr>
            <a:r>
              <a:t>London</a:t>
            </a:r>
            <a:endParaRPr sz="1600"/>
          </a:p>
          <a:p>
            <a:pPr>
              <a:spcBef>
                <a:spcPts val="300"/>
              </a:spcBef>
              <a:defRPr sz="900">
                <a:solidFill>
                  <a:srgbClr val="FFFFFF"/>
                </a:solidFill>
                <a:latin typeface="Arial"/>
                <a:ea typeface="Arial"/>
                <a:cs typeface="Arial"/>
                <a:sym typeface="Arial"/>
              </a:defRPr>
            </a:pPr>
            <a:r>
              <a:t>+44 20 7001 0555</a:t>
            </a:r>
          </a:p>
        </p:txBody>
      </p:sp>
      <p:sp>
        <p:nvSpPr>
          <p:cNvPr id="59" name="Rectangle 8"/>
          <p:cNvSpPr/>
          <p:nvPr/>
        </p:nvSpPr>
        <p:spPr>
          <a:xfrm>
            <a:off x="358764" y="638014"/>
            <a:ext cx="873969" cy="33916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spcBef>
                <a:spcPts val="300"/>
              </a:spcBef>
              <a:defRPr sz="1200">
                <a:solidFill>
                  <a:srgbClr val="FFFFFF"/>
                </a:solidFill>
                <a:latin typeface="Arial"/>
                <a:ea typeface="Arial"/>
                <a:cs typeface="Arial"/>
                <a:sym typeface="Arial"/>
              </a:defRPr>
            </a:pPr>
            <a:r>
              <a:t>New Jersey</a:t>
            </a:r>
          </a:p>
          <a:p>
            <a:pPr>
              <a:spcBef>
                <a:spcPts val="300"/>
              </a:spcBef>
              <a:defRPr sz="900">
                <a:solidFill>
                  <a:srgbClr val="FFFFFF"/>
                </a:solidFill>
                <a:latin typeface="Arial"/>
                <a:ea typeface="Arial"/>
                <a:cs typeface="Arial"/>
                <a:sym typeface="Arial"/>
              </a:defRPr>
            </a:pPr>
            <a:r>
              <a:t>+1 609 514 5128</a:t>
            </a:r>
          </a:p>
        </p:txBody>
      </p:sp>
      <p:sp>
        <p:nvSpPr>
          <p:cNvPr id="60" name="Rectangle 8"/>
          <p:cNvSpPr/>
          <p:nvPr/>
        </p:nvSpPr>
        <p:spPr>
          <a:xfrm>
            <a:off x="359719" y="2371131"/>
            <a:ext cx="937537" cy="33916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spcBef>
                <a:spcPts val="300"/>
              </a:spcBef>
              <a:defRPr sz="1200">
                <a:solidFill>
                  <a:srgbClr val="FFFFFF"/>
                </a:solidFill>
                <a:latin typeface="Arial"/>
                <a:ea typeface="Arial"/>
                <a:cs typeface="Arial"/>
                <a:sym typeface="Arial"/>
              </a:defRPr>
            </a:pPr>
            <a:r>
              <a:t>Dubai</a:t>
            </a:r>
          </a:p>
          <a:p>
            <a:pPr>
              <a:spcBef>
                <a:spcPts val="300"/>
              </a:spcBef>
              <a:defRPr sz="900">
                <a:solidFill>
                  <a:srgbClr val="FFFFFF"/>
                </a:solidFill>
                <a:latin typeface="Arial"/>
                <a:ea typeface="Arial"/>
                <a:cs typeface="Arial"/>
                <a:sym typeface="Arial"/>
              </a:defRPr>
            </a:pPr>
            <a:r>
              <a:t>+971 507 026 375</a:t>
            </a:r>
          </a:p>
        </p:txBody>
      </p:sp>
      <p:sp>
        <p:nvSpPr>
          <p:cNvPr id="61" name="Rectangle 8"/>
          <p:cNvSpPr/>
          <p:nvPr/>
        </p:nvSpPr>
        <p:spPr>
          <a:xfrm>
            <a:off x="358764" y="1764225"/>
            <a:ext cx="905781" cy="33916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spcBef>
                <a:spcPts val="300"/>
              </a:spcBef>
              <a:defRPr sz="1200">
                <a:solidFill>
                  <a:srgbClr val="FFFFFF"/>
                </a:solidFill>
                <a:latin typeface="Arial"/>
                <a:ea typeface="Arial"/>
                <a:cs typeface="Arial"/>
                <a:sym typeface="Arial"/>
              </a:defRPr>
            </a:pPr>
            <a:r>
              <a:t>Riyadh</a:t>
            </a:r>
          </a:p>
          <a:p>
            <a:pPr>
              <a:spcBef>
                <a:spcPts val="300"/>
              </a:spcBef>
              <a:defRPr sz="900">
                <a:solidFill>
                  <a:srgbClr val="FFFFFF"/>
                </a:solidFill>
                <a:latin typeface="Arial"/>
                <a:ea typeface="Arial"/>
                <a:cs typeface="Arial"/>
                <a:sym typeface="Arial"/>
              </a:defRPr>
            </a:pPr>
            <a:r>
              <a:t>+971 507026 375</a:t>
            </a:r>
          </a:p>
        </p:txBody>
      </p:sp>
      <p:sp>
        <p:nvSpPr>
          <p:cNvPr id="62" name="Rectangle 8"/>
          <p:cNvSpPr/>
          <p:nvPr/>
        </p:nvSpPr>
        <p:spPr>
          <a:xfrm>
            <a:off x="362497" y="4688308"/>
            <a:ext cx="842213" cy="33916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spcBef>
                <a:spcPts val="300"/>
              </a:spcBef>
              <a:defRPr sz="1200">
                <a:solidFill>
                  <a:srgbClr val="FFFFFF"/>
                </a:solidFill>
                <a:latin typeface="Arial"/>
                <a:ea typeface="Arial"/>
                <a:cs typeface="Arial"/>
                <a:sym typeface="Arial"/>
              </a:defRPr>
            </a:pPr>
            <a:r>
              <a:t>Malaysia</a:t>
            </a:r>
          </a:p>
          <a:p>
            <a:pPr>
              <a:spcBef>
                <a:spcPts val="300"/>
              </a:spcBef>
              <a:defRPr sz="900">
                <a:solidFill>
                  <a:srgbClr val="FFFFFF"/>
                </a:solidFill>
                <a:latin typeface="Arial"/>
                <a:ea typeface="Arial"/>
                <a:cs typeface="Arial"/>
                <a:sym typeface="Arial"/>
              </a:defRPr>
            </a:pPr>
            <a:r>
              <a:t>+603 7958 3302</a:t>
            </a:r>
          </a:p>
        </p:txBody>
      </p:sp>
      <p:sp>
        <p:nvSpPr>
          <p:cNvPr id="63" name="Rectangle 8"/>
          <p:cNvSpPr/>
          <p:nvPr/>
        </p:nvSpPr>
        <p:spPr>
          <a:xfrm>
            <a:off x="348290" y="3505382"/>
            <a:ext cx="937537" cy="33916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spcBef>
                <a:spcPts val="300"/>
              </a:spcBef>
              <a:defRPr sz="1200">
                <a:solidFill>
                  <a:srgbClr val="FFFFFF"/>
                </a:solidFill>
                <a:latin typeface="Arial"/>
                <a:ea typeface="Arial"/>
                <a:cs typeface="Arial"/>
                <a:sym typeface="Arial"/>
              </a:defRPr>
            </a:pPr>
            <a:r>
              <a:t>Chennai</a:t>
            </a:r>
          </a:p>
          <a:p>
            <a:pPr>
              <a:spcBef>
                <a:spcPts val="300"/>
              </a:spcBef>
              <a:defRPr sz="900">
                <a:solidFill>
                  <a:srgbClr val="FFFFFF"/>
                </a:solidFill>
                <a:latin typeface="Arial"/>
                <a:ea typeface="Arial"/>
                <a:cs typeface="Arial"/>
                <a:sym typeface="Arial"/>
              </a:defRPr>
            </a:pPr>
            <a:r>
              <a:t>+91 44 4344 2500</a:t>
            </a:r>
          </a:p>
        </p:txBody>
      </p:sp>
      <p:sp>
        <p:nvSpPr>
          <p:cNvPr id="64" name="Rectangle 8"/>
          <p:cNvSpPr/>
          <p:nvPr/>
        </p:nvSpPr>
        <p:spPr>
          <a:xfrm>
            <a:off x="359719" y="2913538"/>
            <a:ext cx="937537" cy="33916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spcBef>
                <a:spcPts val="300"/>
              </a:spcBef>
              <a:defRPr sz="1200">
                <a:solidFill>
                  <a:srgbClr val="FFFFFF"/>
                </a:solidFill>
                <a:latin typeface="Arial"/>
                <a:ea typeface="Arial"/>
                <a:cs typeface="Arial"/>
                <a:sym typeface="Arial"/>
              </a:defRPr>
            </a:pPr>
            <a:r>
              <a:t>Mumbai</a:t>
            </a:r>
          </a:p>
          <a:p>
            <a:pPr>
              <a:spcBef>
                <a:spcPts val="300"/>
              </a:spcBef>
              <a:defRPr sz="900">
                <a:solidFill>
                  <a:srgbClr val="FFFFFF"/>
                </a:solidFill>
                <a:latin typeface="Arial"/>
                <a:ea typeface="Arial"/>
                <a:cs typeface="Arial"/>
                <a:sym typeface="Arial"/>
              </a:defRPr>
            </a:pPr>
            <a:r>
              <a:t>+91 22 3009 0183</a:t>
            </a:r>
          </a:p>
        </p:txBody>
      </p:sp>
      <p:sp>
        <p:nvSpPr>
          <p:cNvPr id="65" name="Rectangle 8"/>
          <p:cNvSpPr/>
          <p:nvPr/>
        </p:nvSpPr>
        <p:spPr>
          <a:xfrm>
            <a:off x="348290" y="4105392"/>
            <a:ext cx="937537" cy="33916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spcBef>
                <a:spcPts val="300"/>
              </a:spcBef>
              <a:defRPr sz="1200">
                <a:solidFill>
                  <a:srgbClr val="FFFFFF"/>
                </a:solidFill>
                <a:latin typeface="Arial"/>
                <a:ea typeface="Arial"/>
                <a:cs typeface="Arial"/>
                <a:sym typeface="Arial"/>
              </a:defRPr>
            </a:pPr>
            <a:r>
              <a:t>Bengaluru</a:t>
            </a:r>
          </a:p>
          <a:p>
            <a:pPr>
              <a:spcBef>
                <a:spcPts val="300"/>
              </a:spcBef>
              <a:defRPr sz="900">
                <a:solidFill>
                  <a:srgbClr val="FFFFFF"/>
                </a:solidFill>
                <a:latin typeface="Arial"/>
                <a:ea typeface="Arial"/>
                <a:cs typeface="Arial"/>
                <a:sym typeface="Arial"/>
              </a:defRPr>
            </a:pPr>
            <a:r>
              <a:t>+91 80 4969 6969</a:t>
            </a:r>
          </a:p>
        </p:txBody>
      </p:sp>
      <p:sp>
        <p:nvSpPr>
          <p:cNvPr id="66" name="Straight Connector 20"/>
          <p:cNvSpPr/>
          <p:nvPr/>
        </p:nvSpPr>
        <p:spPr>
          <a:xfrm>
            <a:off x="348290" y="1065437"/>
            <a:ext cx="932949" cy="1"/>
          </a:xfrm>
          <a:prstGeom prst="line">
            <a:avLst/>
          </a:prstGeom>
          <a:ln>
            <a:solidFill>
              <a:srgbClr val="FFFFFF"/>
            </a:solidFill>
          </a:ln>
        </p:spPr>
        <p:txBody>
          <a:bodyPr lIns="45719" rIns="45719"/>
          <a:lstStyle/>
          <a:p>
            <a:endParaRPr/>
          </a:p>
        </p:txBody>
      </p:sp>
      <p:sp>
        <p:nvSpPr>
          <p:cNvPr id="67" name="Straight Connector 21"/>
          <p:cNvSpPr/>
          <p:nvPr/>
        </p:nvSpPr>
        <p:spPr>
          <a:xfrm>
            <a:off x="348290" y="1657282"/>
            <a:ext cx="932949" cy="1"/>
          </a:xfrm>
          <a:prstGeom prst="line">
            <a:avLst/>
          </a:prstGeom>
          <a:ln>
            <a:solidFill>
              <a:srgbClr val="FFFFFF"/>
            </a:solidFill>
          </a:ln>
        </p:spPr>
        <p:txBody>
          <a:bodyPr lIns="45719" rIns="45719"/>
          <a:lstStyle/>
          <a:p>
            <a:endParaRPr/>
          </a:p>
        </p:txBody>
      </p:sp>
      <p:sp>
        <p:nvSpPr>
          <p:cNvPr id="68" name="Straight Connector 22"/>
          <p:cNvSpPr/>
          <p:nvPr/>
        </p:nvSpPr>
        <p:spPr>
          <a:xfrm>
            <a:off x="348290" y="2249128"/>
            <a:ext cx="932949" cy="1"/>
          </a:xfrm>
          <a:prstGeom prst="line">
            <a:avLst/>
          </a:prstGeom>
          <a:ln>
            <a:solidFill>
              <a:srgbClr val="FFFFFF"/>
            </a:solidFill>
          </a:ln>
        </p:spPr>
        <p:txBody>
          <a:bodyPr lIns="45719" rIns="45719"/>
          <a:lstStyle/>
          <a:p>
            <a:endParaRPr/>
          </a:p>
        </p:txBody>
      </p:sp>
      <p:sp>
        <p:nvSpPr>
          <p:cNvPr id="69" name="Straight Connector 23"/>
          <p:cNvSpPr/>
          <p:nvPr/>
        </p:nvSpPr>
        <p:spPr>
          <a:xfrm>
            <a:off x="348290" y="2840972"/>
            <a:ext cx="932949" cy="1"/>
          </a:xfrm>
          <a:prstGeom prst="line">
            <a:avLst/>
          </a:prstGeom>
          <a:ln>
            <a:solidFill>
              <a:srgbClr val="FFFFFF"/>
            </a:solidFill>
          </a:ln>
        </p:spPr>
        <p:txBody>
          <a:bodyPr lIns="45719" rIns="45719"/>
          <a:lstStyle/>
          <a:p>
            <a:endParaRPr/>
          </a:p>
        </p:txBody>
      </p:sp>
      <p:sp>
        <p:nvSpPr>
          <p:cNvPr id="70" name="Straight Connector 24"/>
          <p:cNvSpPr/>
          <p:nvPr/>
        </p:nvSpPr>
        <p:spPr>
          <a:xfrm>
            <a:off x="339955" y="4577667"/>
            <a:ext cx="932950" cy="1"/>
          </a:xfrm>
          <a:prstGeom prst="line">
            <a:avLst/>
          </a:prstGeom>
          <a:ln>
            <a:solidFill>
              <a:srgbClr val="FFFFFF"/>
            </a:solidFill>
          </a:ln>
        </p:spPr>
        <p:txBody>
          <a:bodyPr lIns="45719" rIns="45719"/>
          <a:lstStyle/>
          <a:p>
            <a:endParaRPr/>
          </a:p>
        </p:txBody>
      </p:sp>
      <p:sp>
        <p:nvSpPr>
          <p:cNvPr id="71" name="Straight Connector 25"/>
          <p:cNvSpPr/>
          <p:nvPr/>
        </p:nvSpPr>
        <p:spPr>
          <a:xfrm>
            <a:off x="348290" y="3398437"/>
            <a:ext cx="932949" cy="1"/>
          </a:xfrm>
          <a:prstGeom prst="line">
            <a:avLst/>
          </a:prstGeom>
          <a:ln>
            <a:solidFill>
              <a:srgbClr val="FFFFFF"/>
            </a:solidFill>
          </a:ln>
        </p:spPr>
        <p:txBody>
          <a:bodyPr lIns="45719" rIns="45719"/>
          <a:lstStyle/>
          <a:p>
            <a:endParaRPr/>
          </a:p>
        </p:txBody>
      </p:sp>
      <p:sp>
        <p:nvSpPr>
          <p:cNvPr id="72" name="Straight Connector 26"/>
          <p:cNvSpPr/>
          <p:nvPr/>
        </p:nvSpPr>
        <p:spPr>
          <a:xfrm>
            <a:off x="348290" y="3990283"/>
            <a:ext cx="932949" cy="1"/>
          </a:xfrm>
          <a:prstGeom prst="line">
            <a:avLst/>
          </a:prstGeom>
          <a:ln>
            <a:solidFill>
              <a:srgbClr val="FFFFFF"/>
            </a:solidFill>
          </a:ln>
        </p:spPr>
        <p:txBody>
          <a:bodyPr lIns="45719" rIns="45719"/>
          <a:lstStyle/>
          <a:p>
            <a:endParaRPr/>
          </a:p>
        </p:txBody>
      </p:sp>
      <p:sp>
        <p:nvSpPr>
          <p:cNvPr id="7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ub Heading">
    <p:spTree>
      <p:nvGrpSpPr>
        <p:cNvPr id="1" name=""/>
        <p:cNvGrpSpPr/>
        <p:nvPr/>
      </p:nvGrpSpPr>
      <p:grpSpPr>
        <a:xfrm>
          <a:off x="0" y="0"/>
          <a:ext cx="0" cy="0"/>
          <a:chOff x="0" y="0"/>
          <a:chExt cx="0" cy="0"/>
        </a:xfrm>
      </p:grpSpPr>
      <p:sp>
        <p:nvSpPr>
          <p:cNvPr id="80" name="Title Text"/>
          <p:cNvSpPr>
            <a:spLocks noGrp="1"/>
          </p:cNvSpPr>
          <p:nvPr>
            <p:ph type="title"/>
          </p:nvPr>
        </p:nvSpPr>
        <p:spPr>
          <a:prstGeom prst="rect">
            <a:avLst/>
          </a:prstGeom>
        </p:spPr>
        <p:txBody>
          <a:bodyPr/>
          <a:lstStyle/>
          <a:p>
            <a:r>
              <a:t>Title Text</a:t>
            </a:r>
          </a:p>
        </p:txBody>
      </p:sp>
      <p:sp>
        <p:nvSpPr>
          <p:cNvPr id="8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
          <p:cNvSpPr/>
          <p:nvPr/>
        </p:nvSpPr>
        <p:spPr>
          <a:xfrm>
            <a:off x="0" y="1582737"/>
            <a:ext cx="12192000" cy="3429001"/>
          </a:xfrm>
          <a:prstGeom prst="rect">
            <a:avLst/>
          </a:prstGeom>
          <a:solidFill>
            <a:srgbClr val="2F82BF"/>
          </a:solidFill>
          <a:ln w="12700">
            <a:miter lim="400000"/>
          </a:ln>
          <a:effectLst>
            <a:outerShdw blurRad="38100" dist="23000" dir="5400000" rotWithShape="0">
              <a:srgbClr val="808080">
                <a:alpha val="34998"/>
              </a:srgbClr>
            </a:outerShdw>
          </a:effectLst>
        </p:spPr>
        <p:txBody>
          <a:bodyPr lIns="45719" rIns="45719" anchor="ctr"/>
          <a:lstStyle/>
          <a:p>
            <a:pPr algn="ctr">
              <a:defRPr>
                <a:solidFill>
                  <a:srgbClr val="FFFFFF"/>
                </a:solidFill>
              </a:defRPr>
            </a:pPr>
            <a:endParaRPr/>
          </a:p>
        </p:txBody>
      </p:sp>
      <p:sp>
        <p:nvSpPr>
          <p:cNvPr id="3" name="Rectangle 3"/>
          <p:cNvSpPr/>
          <p:nvPr/>
        </p:nvSpPr>
        <p:spPr>
          <a:xfrm>
            <a:off x="1" y="1516062"/>
            <a:ext cx="12192001" cy="133351"/>
          </a:xfrm>
          <a:prstGeom prst="rect">
            <a:avLst/>
          </a:prstGeom>
          <a:solidFill>
            <a:srgbClr val="B42359"/>
          </a:solidFill>
          <a:ln w="12700">
            <a:miter lim="400000"/>
          </a:ln>
        </p:spPr>
        <p:txBody>
          <a:bodyPr lIns="45719" rIns="45719" anchor="ctr"/>
          <a:lstStyle/>
          <a:p>
            <a:pPr algn="ctr">
              <a:defRPr>
                <a:solidFill>
                  <a:srgbClr val="FFFFFF"/>
                </a:solidFill>
              </a:defRPr>
            </a:pPr>
            <a:endParaRPr/>
          </a:p>
        </p:txBody>
      </p:sp>
      <p:sp>
        <p:nvSpPr>
          <p:cNvPr id="4" name="Rectangle 4"/>
          <p:cNvSpPr/>
          <p:nvPr/>
        </p:nvSpPr>
        <p:spPr>
          <a:xfrm>
            <a:off x="0" y="0"/>
            <a:ext cx="12192000" cy="962025"/>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5" name="Rectangle 5"/>
          <p:cNvSpPr/>
          <p:nvPr/>
        </p:nvSpPr>
        <p:spPr>
          <a:xfrm>
            <a:off x="1" y="4959350"/>
            <a:ext cx="12192001" cy="134938"/>
          </a:xfrm>
          <a:prstGeom prst="rect">
            <a:avLst/>
          </a:prstGeom>
          <a:solidFill>
            <a:srgbClr val="B42359"/>
          </a:solidFill>
          <a:ln w="12700">
            <a:miter lim="400000"/>
          </a:ln>
        </p:spPr>
        <p:txBody>
          <a:bodyPr lIns="45719" rIns="45719" anchor="ctr"/>
          <a:lstStyle/>
          <a:p>
            <a:pPr algn="ctr">
              <a:defRPr>
                <a:solidFill>
                  <a:srgbClr val="FFFFFF"/>
                </a:solidFill>
              </a:defRPr>
            </a:pPr>
            <a:endParaRPr/>
          </a:p>
        </p:txBody>
      </p:sp>
      <p:sp>
        <p:nvSpPr>
          <p:cNvPr id="6" name="Title Text"/>
          <p:cNvSpPr>
            <a:spLocks noGrp="1"/>
          </p:cNvSpPr>
          <p:nvPr>
            <p:ph type="title"/>
          </p:nvPr>
        </p:nvSpPr>
        <p:spPr>
          <a:xfrm>
            <a:off x="622300" y="3043321"/>
            <a:ext cx="10972800" cy="50783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r>
              <a:t>Title Text</a:t>
            </a:r>
          </a:p>
        </p:txBody>
      </p:sp>
      <p:sp>
        <p:nvSpPr>
          <p:cNvPr id="7" name="Body Level One…"/>
          <p:cNvSpPr>
            <a:spLocks noGrp="1"/>
          </p:cNvSpPr>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8" name="Slide Number"/>
          <p:cNvSpPr>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ctr" defTabSz="342900" rtl="0" latinLnBrk="0">
        <a:lnSpc>
          <a:spcPct val="100000"/>
        </a:lnSpc>
        <a:spcBef>
          <a:spcPts val="0"/>
        </a:spcBef>
        <a:spcAft>
          <a:spcPts val="0"/>
        </a:spcAft>
        <a:buClrTx/>
        <a:buSzTx/>
        <a:buFontTx/>
        <a:buNone/>
        <a:tabLst/>
        <a:defRPr sz="3300" b="1" i="0" u="none" strike="noStrike" cap="none" spc="0" baseline="0">
          <a:ln>
            <a:noFill/>
          </a:ln>
          <a:solidFill>
            <a:srgbClr val="FFFFFF"/>
          </a:solidFill>
          <a:uFillTx/>
          <a:latin typeface="Arial"/>
          <a:ea typeface="Arial"/>
          <a:cs typeface="Arial"/>
          <a:sym typeface="Arial"/>
        </a:defRPr>
      </a:lvl1pPr>
      <a:lvl2pPr marL="0" marR="0" indent="0" algn="ctr" defTabSz="342900" rtl="0" latinLnBrk="0">
        <a:lnSpc>
          <a:spcPct val="100000"/>
        </a:lnSpc>
        <a:spcBef>
          <a:spcPts val="0"/>
        </a:spcBef>
        <a:spcAft>
          <a:spcPts val="0"/>
        </a:spcAft>
        <a:buClrTx/>
        <a:buSzTx/>
        <a:buFontTx/>
        <a:buNone/>
        <a:tabLst/>
        <a:defRPr sz="3300" b="1" i="0" u="none" strike="noStrike" cap="none" spc="0" baseline="0">
          <a:ln>
            <a:noFill/>
          </a:ln>
          <a:solidFill>
            <a:srgbClr val="FFFFFF"/>
          </a:solidFill>
          <a:uFillTx/>
          <a:latin typeface="Arial"/>
          <a:ea typeface="Arial"/>
          <a:cs typeface="Arial"/>
          <a:sym typeface="Arial"/>
        </a:defRPr>
      </a:lvl2pPr>
      <a:lvl3pPr marL="0" marR="0" indent="0" algn="ctr" defTabSz="342900" rtl="0" latinLnBrk="0">
        <a:lnSpc>
          <a:spcPct val="100000"/>
        </a:lnSpc>
        <a:spcBef>
          <a:spcPts val="0"/>
        </a:spcBef>
        <a:spcAft>
          <a:spcPts val="0"/>
        </a:spcAft>
        <a:buClrTx/>
        <a:buSzTx/>
        <a:buFontTx/>
        <a:buNone/>
        <a:tabLst/>
        <a:defRPr sz="3300" b="1" i="0" u="none" strike="noStrike" cap="none" spc="0" baseline="0">
          <a:ln>
            <a:noFill/>
          </a:ln>
          <a:solidFill>
            <a:srgbClr val="FFFFFF"/>
          </a:solidFill>
          <a:uFillTx/>
          <a:latin typeface="Arial"/>
          <a:ea typeface="Arial"/>
          <a:cs typeface="Arial"/>
          <a:sym typeface="Arial"/>
        </a:defRPr>
      </a:lvl3pPr>
      <a:lvl4pPr marL="0" marR="0" indent="0" algn="ctr" defTabSz="342900" rtl="0" latinLnBrk="0">
        <a:lnSpc>
          <a:spcPct val="100000"/>
        </a:lnSpc>
        <a:spcBef>
          <a:spcPts val="0"/>
        </a:spcBef>
        <a:spcAft>
          <a:spcPts val="0"/>
        </a:spcAft>
        <a:buClrTx/>
        <a:buSzTx/>
        <a:buFontTx/>
        <a:buNone/>
        <a:tabLst/>
        <a:defRPr sz="3300" b="1" i="0" u="none" strike="noStrike" cap="none" spc="0" baseline="0">
          <a:ln>
            <a:noFill/>
          </a:ln>
          <a:solidFill>
            <a:srgbClr val="FFFFFF"/>
          </a:solidFill>
          <a:uFillTx/>
          <a:latin typeface="Arial"/>
          <a:ea typeface="Arial"/>
          <a:cs typeface="Arial"/>
          <a:sym typeface="Arial"/>
        </a:defRPr>
      </a:lvl4pPr>
      <a:lvl5pPr marL="0" marR="0" indent="0" algn="ctr" defTabSz="342900" rtl="0" latinLnBrk="0">
        <a:lnSpc>
          <a:spcPct val="100000"/>
        </a:lnSpc>
        <a:spcBef>
          <a:spcPts val="0"/>
        </a:spcBef>
        <a:spcAft>
          <a:spcPts val="0"/>
        </a:spcAft>
        <a:buClrTx/>
        <a:buSzTx/>
        <a:buFontTx/>
        <a:buNone/>
        <a:tabLst/>
        <a:defRPr sz="3300" b="1" i="0" u="none" strike="noStrike" cap="none" spc="0" baseline="0">
          <a:ln>
            <a:noFill/>
          </a:ln>
          <a:solidFill>
            <a:srgbClr val="FFFFFF"/>
          </a:solidFill>
          <a:uFillTx/>
          <a:latin typeface="Arial"/>
          <a:ea typeface="Arial"/>
          <a:cs typeface="Arial"/>
          <a:sym typeface="Arial"/>
        </a:defRPr>
      </a:lvl5pPr>
      <a:lvl6pPr marL="0" marR="0" indent="342900" algn="ctr" defTabSz="342900" rtl="0" latinLnBrk="0">
        <a:lnSpc>
          <a:spcPct val="100000"/>
        </a:lnSpc>
        <a:spcBef>
          <a:spcPts val="0"/>
        </a:spcBef>
        <a:spcAft>
          <a:spcPts val="0"/>
        </a:spcAft>
        <a:buClrTx/>
        <a:buSzTx/>
        <a:buFontTx/>
        <a:buNone/>
        <a:tabLst/>
        <a:defRPr sz="3300" b="1" i="0" u="none" strike="noStrike" cap="none" spc="0" baseline="0">
          <a:ln>
            <a:noFill/>
          </a:ln>
          <a:solidFill>
            <a:srgbClr val="FFFFFF"/>
          </a:solidFill>
          <a:uFillTx/>
          <a:latin typeface="Arial"/>
          <a:ea typeface="Arial"/>
          <a:cs typeface="Arial"/>
          <a:sym typeface="Arial"/>
        </a:defRPr>
      </a:lvl6pPr>
      <a:lvl7pPr marL="0" marR="0" indent="685800" algn="ctr" defTabSz="342900" rtl="0" latinLnBrk="0">
        <a:lnSpc>
          <a:spcPct val="100000"/>
        </a:lnSpc>
        <a:spcBef>
          <a:spcPts val="0"/>
        </a:spcBef>
        <a:spcAft>
          <a:spcPts val="0"/>
        </a:spcAft>
        <a:buClrTx/>
        <a:buSzTx/>
        <a:buFontTx/>
        <a:buNone/>
        <a:tabLst/>
        <a:defRPr sz="3300" b="1" i="0" u="none" strike="noStrike" cap="none" spc="0" baseline="0">
          <a:ln>
            <a:noFill/>
          </a:ln>
          <a:solidFill>
            <a:srgbClr val="FFFFFF"/>
          </a:solidFill>
          <a:uFillTx/>
          <a:latin typeface="Arial"/>
          <a:ea typeface="Arial"/>
          <a:cs typeface="Arial"/>
          <a:sym typeface="Arial"/>
        </a:defRPr>
      </a:lvl7pPr>
      <a:lvl8pPr marL="0" marR="0" indent="1028700" algn="ctr" defTabSz="342900" rtl="0" latinLnBrk="0">
        <a:lnSpc>
          <a:spcPct val="100000"/>
        </a:lnSpc>
        <a:spcBef>
          <a:spcPts val="0"/>
        </a:spcBef>
        <a:spcAft>
          <a:spcPts val="0"/>
        </a:spcAft>
        <a:buClrTx/>
        <a:buSzTx/>
        <a:buFontTx/>
        <a:buNone/>
        <a:tabLst/>
        <a:defRPr sz="3300" b="1" i="0" u="none" strike="noStrike" cap="none" spc="0" baseline="0">
          <a:ln>
            <a:noFill/>
          </a:ln>
          <a:solidFill>
            <a:srgbClr val="FFFFFF"/>
          </a:solidFill>
          <a:uFillTx/>
          <a:latin typeface="Arial"/>
          <a:ea typeface="Arial"/>
          <a:cs typeface="Arial"/>
          <a:sym typeface="Arial"/>
        </a:defRPr>
      </a:lvl8pPr>
      <a:lvl9pPr marL="0" marR="0" indent="1371600" algn="ctr" defTabSz="342900" rtl="0" latinLnBrk="0">
        <a:lnSpc>
          <a:spcPct val="100000"/>
        </a:lnSpc>
        <a:spcBef>
          <a:spcPts val="0"/>
        </a:spcBef>
        <a:spcAft>
          <a:spcPts val="0"/>
        </a:spcAft>
        <a:buClrTx/>
        <a:buSzTx/>
        <a:buFontTx/>
        <a:buNone/>
        <a:tabLst/>
        <a:defRPr sz="3300" b="1" i="0" u="none" strike="noStrike" cap="none" spc="0" baseline="0">
          <a:ln>
            <a:noFill/>
          </a:ln>
          <a:solidFill>
            <a:srgbClr val="FFFFFF"/>
          </a:solidFill>
          <a:uFillTx/>
          <a:latin typeface="Arial"/>
          <a:ea typeface="Arial"/>
          <a:cs typeface="Arial"/>
          <a:sym typeface="Arial"/>
        </a:defRPr>
      </a:lvl9pPr>
    </p:titleStyle>
    <p:bodyStyle>
      <a:lvl1pPr marL="257175" marR="0" indent="-257175"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1pPr>
      <a:lvl2pPr marL="587829" marR="0" indent="-244929"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2pPr>
      <a:lvl3pPr marL="914400" marR="0" indent="-228600"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3pPr>
      <a:lvl4pPr marL="1303019" marR="0" indent="-274319"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4pPr>
      <a:lvl5pPr marL="1645920" marR="0" indent="-274320"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5pPr>
      <a:lvl6pPr marL="1988820" marR="0" indent="-274320"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6pPr>
      <a:lvl7pPr marL="2331720" marR="0" indent="-274320"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7pPr>
      <a:lvl8pPr marL="2674620" marR="0" indent="-274320"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8pPr>
      <a:lvl9pPr marL="3017520" marR="0" indent="-274320"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getpostman.com/download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jmeter.apache.org/usermanual/get-started.html" TargetMode="External"/><Relationship Id="rId2" Type="http://schemas.openxmlformats.org/officeDocument/2006/relationships/hyperlink" Target="https://jmeter.apache.org/download_jmeter.cgi" TargetMode="External"/><Relationship Id="rId1" Type="http://schemas.openxmlformats.org/officeDocument/2006/relationships/slideLayout" Target="../slideLayouts/slideLayout3.xml"/><Relationship Id="rId4" Type="http://schemas.openxmlformats.org/officeDocument/2006/relationships/hyperlink" Target="https://docs.postman-echo.com/?version=late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1"/>
          <p:cNvSpPr>
            <a:spLocks noGrp="1"/>
          </p:cNvSpPr>
          <p:nvPr>
            <p:ph type="ctrTitle"/>
          </p:nvPr>
        </p:nvSpPr>
        <p:spPr>
          <a:xfrm>
            <a:off x="927100" y="3646521"/>
            <a:ext cx="8534400" cy="507833"/>
          </a:xfrm>
          <a:prstGeom prst="rect">
            <a:avLst/>
          </a:prstGeom>
        </p:spPr>
        <p:txBody>
          <a:bodyPr/>
          <a:lstStyle/>
          <a:p>
            <a:r>
              <a:rPr lang="en-US" dirty="0"/>
              <a:t>Apache JMeter</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ent Placeholder 2"/>
          <p:cNvSpPr>
            <a:spLocks noGrp="1"/>
          </p:cNvSpPr>
          <p:nvPr>
            <p:ph type="body" idx="1"/>
          </p:nvPr>
        </p:nvSpPr>
        <p:spPr>
          <a:xfrm>
            <a:off x="209201" y="754421"/>
            <a:ext cx="11568114" cy="6103579"/>
          </a:xfrm>
          <a:prstGeom prst="rect">
            <a:avLst/>
          </a:prstGeom>
        </p:spPr>
        <p:txBody>
          <a:bodyPr>
            <a:noAutofit/>
          </a:bodyPr>
          <a:lstStyle/>
          <a:p>
            <a:pPr algn="just"/>
            <a:r>
              <a:rPr lang="en-US" sz="1800" dirty="0">
                <a:solidFill>
                  <a:srgbClr val="333333"/>
                </a:solidFill>
              </a:rPr>
              <a:t>JMeter</a:t>
            </a:r>
            <a:r>
              <a:rPr lang="en-US" sz="1800" b="0" i="0" dirty="0">
                <a:solidFill>
                  <a:srgbClr val="333333"/>
                </a:solidFill>
                <a:effectLst/>
              </a:rPr>
              <a:t> was primarily written to test the performance of Apache </a:t>
            </a:r>
            <a:r>
              <a:rPr lang="en-US" sz="1800" b="0" i="0" dirty="0" err="1">
                <a:solidFill>
                  <a:srgbClr val="333333"/>
                </a:solidFill>
                <a:effectLst/>
              </a:rPr>
              <a:t>JServ</a:t>
            </a:r>
            <a:r>
              <a:rPr lang="en-US" sz="1800" b="0" i="0" dirty="0">
                <a:solidFill>
                  <a:srgbClr val="333333"/>
                </a:solidFill>
                <a:effectLst/>
              </a:rPr>
              <a:t>(currently known as Apache Tomcat project).Apache redesigned JMeter to enhance the GUI, to add more features and functional testing capabilities.</a:t>
            </a:r>
          </a:p>
          <a:p>
            <a:r>
              <a:rPr lang="en-US" sz="1800" b="0" i="0" dirty="0">
                <a:solidFill>
                  <a:srgbClr val="333333"/>
                </a:solidFill>
                <a:effectLst/>
              </a:rPr>
              <a:t>JMeter is mainly used for testing Web application or FTP application but currently, it is applicable in functional testing, JDBC database connections, Web services, generic TCP connections and OS native processes. </a:t>
            </a:r>
            <a:br>
              <a:rPr lang="en-US" sz="1800" dirty="0"/>
            </a:br>
            <a:endParaRPr sz="1800" dirty="0"/>
          </a:p>
          <a:p>
            <a:pPr>
              <a:defRPr b="1"/>
            </a:pPr>
            <a:r>
              <a:rPr sz="1800" dirty="0"/>
              <a:t>Why </a:t>
            </a:r>
            <a:r>
              <a:rPr lang="en-US" sz="1800" dirty="0"/>
              <a:t>JMeter</a:t>
            </a:r>
            <a:r>
              <a:rPr sz="1800" dirty="0"/>
              <a:t>?</a:t>
            </a:r>
          </a:p>
          <a:p>
            <a:pPr lvl="1"/>
            <a:r>
              <a:rPr lang="en-US" sz="1800" b="1" dirty="0"/>
              <a:t>Open-source application</a:t>
            </a:r>
            <a:r>
              <a:rPr lang="en-US" sz="1800" dirty="0"/>
              <a:t>: JMeter is a free open-source application which facilitates users or developers to use the source code for development of other applications</a:t>
            </a:r>
          </a:p>
          <a:p>
            <a:pPr lvl="1"/>
            <a:r>
              <a:rPr lang="en-US" sz="1800" b="1" dirty="0"/>
              <a:t>Support various testing approach</a:t>
            </a:r>
            <a:r>
              <a:rPr lang="en-US" sz="1800" dirty="0"/>
              <a:t>: JMeter supports various testing approach like Load Testing, Distributed Testing, and Functional Testing</a:t>
            </a:r>
          </a:p>
          <a:p>
            <a:pPr lvl="1"/>
            <a:r>
              <a:rPr lang="en-US" sz="1800" b="1" dirty="0"/>
              <a:t>Platform independent</a:t>
            </a:r>
            <a:r>
              <a:rPr lang="en-US" sz="1800" dirty="0"/>
              <a:t>: JMeter is written and developed using java, so it can run on any environment / workstation that accepts a Java virtual machine</a:t>
            </a:r>
            <a:endParaRPr sz="1800" dirty="0"/>
          </a:p>
          <a:p>
            <a:pPr lvl="1"/>
            <a:r>
              <a:rPr lang="en-US" sz="1800" b="1" dirty="0"/>
              <a:t>Simulation</a:t>
            </a:r>
            <a:r>
              <a:rPr lang="en-US" sz="1800" dirty="0"/>
              <a:t>: JMeter can simulate multiple users by using virtual users or unique users in order to generate heavy load against web application under test</a:t>
            </a:r>
          </a:p>
          <a:p>
            <a:pPr lvl="1"/>
            <a:r>
              <a:rPr lang="en-US" sz="1800" b="1" i="0" dirty="0">
                <a:solidFill>
                  <a:srgbClr val="000000"/>
                </a:solidFill>
                <a:effectLst/>
              </a:rPr>
              <a:t>Support various server types:</a:t>
            </a:r>
            <a:r>
              <a:rPr lang="en-US" sz="1800" b="0" i="0" dirty="0">
                <a:solidFill>
                  <a:srgbClr val="000000"/>
                </a:solidFill>
                <a:effectLst/>
              </a:rPr>
              <a:t> JMeter is highly extensible and capable to load the performance test in different server types:</a:t>
            </a:r>
            <a:r>
              <a:rPr lang="en-IN" sz="1800" b="0" i="0" dirty="0">
                <a:solidFill>
                  <a:srgbClr val="333333"/>
                </a:solidFill>
                <a:effectLst/>
              </a:rPr>
              <a:t>Web: HTTP, HTTPS, SOAP, Database: JDBC, LDAP, JMS and Mail: POP3</a:t>
            </a:r>
          </a:p>
          <a:p>
            <a:pPr lvl="1"/>
            <a:r>
              <a:rPr lang="en-US" sz="1800" b="1" i="0" dirty="0">
                <a:solidFill>
                  <a:srgbClr val="000000"/>
                </a:solidFill>
                <a:effectLst/>
              </a:rPr>
              <a:t>Test result visualization:</a:t>
            </a:r>
            <a:r>
              <a:rPr lang="en-US" sz="1800" b="0" i="0" dirty="0">
                <a:solidFill>
                  <a:srgbClr val="000000"/>
                </a:solidFill>
                <a:effectLst/>
              </a:rPr>
              <a:t> Test results can be viewed in different formats like graph, table, tree, and report</a:t>
            </a:r>
            <a:endParaRPr lang="en-IN" sz="1800" dirty="0">
              <a:solidFill>
                <a:srgbClr val="333333"/>
              </a:solidFill>
            </a:endParaRPr>
          </a:p>
          <a:p>
            <a:pPr lvl="1"/>
            <a:r>
              <a:rPr lang="en-US" sz="1800" b="1" i="0" dirty="0">
                <a:solidFill>
                  <a:srgbClr val="000000"/>
                </a:solidFill>
                <a:effectLst/>
              </a:rPr>
              <a:t>Remote distributed testing:</a:t>
            </a:r>
            <a:r>
              <a:rPr lang="en-US" sz="1800" b="0" i="0" dirty="0">
                <a:solidFill>
                  <a:srgbClr val="000000"/>
                </a:solidFill>
                <a:effectLst/>
              </a:rPr>
              <a:t> JMeter has Master-Slave concept for distributed testing where master will distribute tests among all slaves and slaves will execute scripts against your server</a:t>
            </a:r>
          </a:p>
          <a:p>
            <a:pPr lvl="1"/>
            <a:endParaRPr sz="1800" dirty="0"/>
          </a:p>
        </p:txBody>
      </p:sp>
      <p:sp>
        <p:nvSpPr>
          <p:cNvPr id="93" name="Title 1"/>
          <p:cNvSpPr>
            <a:spLocks noGrp="1"/>
          </p:cNvSpPr>
          <p:nvPr>
            <p:ph type="title"/>
          </p:nvPr>
        </p:nvSpPr>
        <p:spPr>
          <a:xfrm>
            <a:off x="311943" y="200323"/>
            <a:ext cx="11568114" cy="461665"/>
          </a:xfrm>
          <a:prstGeom prst="rect">
            <a:avLst/>
          </a:prstGeom>
        </p:spPr>
        <p:txBody>
          <a:bodyPr/>
          <a:lstStyle/>
          <a:p>
            <a:r>
              <a:t>Introduction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1"/>
          <p:cNvSpPr>
            <a:spLocks noGrp="1"/>
          </p:cNvSpPr>
          <p:nvPr>
            <p:ph type="body" idx="1"/>
          </p:nvPr>
        </p:nvSpPr>
        <p:spPr>
          <a:xfrm>
            <a:off x="311943" y="909204"/>
            <a:ext cx="11568114" cy="5487131"/>
          </a:xfrm>
          <a:prstGeom prst="rect">
            <a:avLst/>
          </a:prstGeom>
        </p:spPr>
        <p:txBody>
          <a:bodyPr/>
          <a:lstStyle/>
          <a:p>
            <a:pPr marL="238125" lvl="1" indent="0">
              <a:buNone/>
            </a:pPr>
            <a:endParaRPr dirty="0"/>
          </a:p>
          <a:p>
            <a:pPr marL="0" lvl="1" indent="238125">
              <a:buSzTx/>
              <a:buNone/>
            </a:pPr>
            <a:endParaRPr dirty="0"/>
          </a:p>
        </p:txBody>
      </p:sp>
      <p:sp>
        <p:nvSpPr>
          <p:cNvPr id="96" name="Title 2"/>
          <p:cNvSpPr>
            <a:spLocks noGrp="1"/>
          </p:cNvSpPr>
          <p:nvPr>
            <p:ph type="title"/>
          </p:nvPr>
        </p:nvSpPr>
        <p:spPr>
          <a:xfrm>
            <a:off x="311943" y="200323"/>
            <a:ext cx="11568114" cy="461665"/>
          </a:xfrm>
          <a:prstGeom prst="rect">
            <a:avLst/>
          </a:prstGeom>
        </p:spPr>
        <p:txBody>
          <a:bodyPr>
            <a:normAutofit fontScale="90000"/>
          </a:bodyPr>
          <a:lstStyle/>
          <a:p>
            <a:r>
              <a:rPr lang="en-US" dirty="0"/>
              <a:t>How does it Work?</a:t>
            </a:r>
            <a:br>
              <a:rPr lang="en-US" dirty="0"/>
            </a:br>
            <a:br>
              <a:rPr lang="en-US" dirty="0"/>
            </a:br>
            <a:endParaRPr dirty="0"/>
          </a:p>
        </p:txBody>
      </p:sp>
      <p:pic>
        <p:nvPicPr>
          <p:cNvPr id="5" name="Picture 4">
            <a:extLst>
              <a:ext uri="{FF2B5EF4-FFF2-40B4-BE49-F238E27FC236}">
                <a16:creationId xmlns:a16="http://schemas.microsoft.com/office/drawing/2014/main" id="{DBCA7011-A226-4DCC-8062-58BD633E7535}"/>
              </a:ext>
            </a:extLst>
          </p:cNvPr>
          <p:cNvPicPr>
            <a:picLocks noChangeAspect="1"/>
          </p:cNvPicPr>
          <p:nvPr/>
        </p:nvPicPr>
        <p:blipFill>
          <a:blip r:embed="rId2"/>
          <a:stretch>
            <a:fillRect/>
          </a:stretch>
        </p:blipFill>
        <p:spPr>
          <a:xfrm>
            <a:off x="1604962" y="909204"/>
            <a:ext cx="8982075" cy="5553508"/>
          </a:xfrm>
          <a:prstGeom prst="rect">
            <a:avLst/>
          </a:prstGeom>
        </p:spPr>
      </p:pic>
    </p:spTree>
    <p:extLst>
      <p:ext uri="{BB962C8B-B14F-4D97-AF65-F5344CB8AC3E}">
        <p14:creationId xmlns:p14="http://schemas.microsoft.com/office/powerpoint/2010/main" val="82519263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1"/>
          <p:cNvSpPr>
            <a:spLocks noGrp="1"/>
          </p:cNvSpPr>
          <p:nvPr>
            <p:ph type="body" idx="1"/>
          </p:nvPr>
        </p:nvSpPr>
        <p:spPr>
          <a:xfrm>
            <a:off x="311943" y="909204"/>
            <a:ext cx="11568114" cy="5487131"/>
          </a:xfrm>
          <a:prstGeom prst="rect">
            <a:avLst/>
          </a:prstGeom>
        </p:spPr>
        <p:txBody>
          <a:bodyPr/>
          <a:lstStyle/>
          <a:p>
            <a:r>
              <a:rPr lang="en-US" dirty="0"/>
              <a:t>JMeter</a:t>
            </a:r>
            <a:r>
              <a:rPr dirty="0"/>
              <a:t> </a:t>
            </a:r>
            <a:r>
              <a:rPr lang="en-US" dirty="0"/>
              <a:t>is used as standalone application </a:t>
            </a:r>
          </a:p>
          <a:p>
            <a:pPr marL="0" indent="0">
              <a:buNone/>
            </a:pPr>
            <a:r>
              <a:rPr lang="en-US" dirty="0"/>
              <a:t> JMeter</a:t>
            </a:r>
            <a:r>
              <a:rPr dirty="0"/>
              <a:t> is available for </a:t>
            </a:r>
            <a:r>
              <a:rPr b="1" i="1" dirty="0"/>
              <a:t>Windows, Linux and Mac</a:t>
            </a:r>
            <a:r>
              <a:rPr dirty="0"/>
              <a:t> as a standalone application</a:t>
            </a:r>
          </a:p>
          <a:p>
            <a:pPr marL="0" indent="0">
              <a:buSzTx/>
              <a:buNone/>
            </a:pPr>
            <a:endParaRPr dirty="0"/>
          </a:p>
          <a:p>
            <a:r>
              <a:rPr dirty="0"/>
              <a:t>Steps to install </a:t>
            </a:r>
            <a:r>
              <a:rPr lang="en-US" dirty="0"/>
              <a:t>JMeter</a:t>
            </a:r>
            <a:r>
              <a:rPr dirty="0"/>
              <a:t> standalone application:</a:t>
            </a:r>
          </a:p>
          <a:p>
            <a:pPr marL="581025" lvl="1" indent="-342900"/>
            <a:r>
              <a:rPr lang="en-US" dirty="0"/>
              <a:t>Before installing JMeter, make sure Java is installed and setup in your system-&gt; Type in CMD </a:t>
            </a:r>
            <a:r>
              <a:rPr lang="en-US" b="1" dirty="0"/>
              <a:t>java –version </a:t>
            </a:r>
            <a:r>
              <a:rPr lang="en-US" dirty="0"/>
              <a:t>to confirm java installation</a:t>
            </a:r>
            <a:endParaRPr u="sng" dirty="0">
              <a:solidFill>
                <a:srgbClr val="0000FF"/>
              </a:solidFill>
              <a:uFill>
                <a:solidFill>
                  <a:srgbClr val="0000FF"/>
                </a:solidFill>
              </a:uFill>
              <a:hlinkClick r:id="rId2"/>
            </a:endParaRPr>
          </a:p>
          <a:p>
            <a:pPr marL="581025" lvl="1" indent="-342900"/>
            <a:r>
              <a:rPr dirty="0"/>
              <a:t>Download the required OS version and</a:t>
            </a:r>
            <a:r>
              <a:rPr lang="en-US" dirty="0"/>
              <a:t> extract to the desired directory</a:t>
            </a:r>
          </a:p>
          <a:p>
            <a:pPr marL="581025" lvl="1" indent="-342900"/>
            <a:r>
              <a:rPr lang="en-US" dirty="0"/>
              <a:t>Go to bin folder and</a:t>
            </a:r>
            <a:r>
              <a:rPr dirty="0"/>
              <a:t> run the .exe file</a:t>
            </a:r>
            <a:r>
              <a:rPr lang="en-US" dirty="0"/>
              <a:t> (</a:t>
            </a:r>
            <a:r>
              <a:rPr lang="en-IN" b="0" i="0" dirty="0">
                <a:solidFill>
                  <a:srgbClr val="333333"/>
                </a:solidFill>
                <a:effectLst/>
                <a:latin typeface="inter-regular"/>
              </a:rPr>
              <a:t>ApacheJMeter.jar/.bat file)</a:t>
            </a:r>
          </a:p>
          <a:p>
            <a:pPr marL="581025" lvl="1" indent="-342900"/>
            <a:endParaRPr lang="en-IN" dirty="0">
              <a:solidFill>
                <a:srgbClr val="333333"/>
              </a:solidFill>
              <a:latin typeface="inter-regular"/>
            </a:endParaRPr>
          </a:p>
          <a:p>
            <a:pPr marL="238125" lvl="1" indent="0">
              <a:buNone/>
            </a:pPr>
            <a:r>
              <a:rPr lang="en-IN" b="0" i="0" dirty="0">
                <a:solidFill>
                  <a:srgbClr val="333333"/>
                </a:solidFill>
                <a:effectLst/>
                <a:latin typeface="inter-regular"/>
              </a:rPr>
              <a:t>VSCode Extension/Plugin is available in the Extension Marketplace as per the documentation.</a:t>
            </a:r>
          </a:p>
          <a:p>
            <a:pPr marL="238125" lvl="1" indent="0">
              <a:buNone/>
            </a:pPr>
            <a:endParaRPr dirty="0"/>
          </a:p>
          <a:p>
            <a:pPr marL="0" lvl="1" indent="238125">
              <a:buSzTx/>
              <a:buNone/>
            </a:pPr>
            <a:endParaRPr dirty="0"/>
          </a:p>
        </p:txBody>
      </p:sp>
      <p:sp>
        <p:nvSpPr>
          <p:cNvPr id="96" name="Title 2"/>
          <p:cNvSpPr>
            <a:spLocks noGrp="1"/>
          </p:cNvSpPr>
          <p:nvPr>
            <p:ph type="title"/>
          </p:nvPr>
        </p:nvSpPr>
        <p:spPr>
          <a:xfrm>
            <a:off x="311943" y="200323"/>
            <a:ext cx="11568114" cy="461665"/>
          </a:xfrm>
          <a:prstGeom prst="rect">
            <a:avLst/>
          </a:prstGeom>
        </p:spPr>
        <p:txBody>
          <a:bodyPr/>
          <a:lstStyle/>
          <a:p>
            <a:r>
              <a:t>Installation and Launching</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ontent Placeholder 2"/>
          <p:cNvSpPr>
            <a:spLocks noGrp="1"/>
          </p:cNvSpPr>
          <p:nvPr>
            <p:ph type="body" idx="1"/>
          </p:nvPr>
        </p:nvSpPr>
        <p:spPr>
          <a:xfrm>
            <a:off x="311943" y="1370870"/>
            <a:ext cx="11568114" cy="4001095"/>
          </a:xfrm>
          <a:prstGeom prst="rect">
            <a:avLst/>
          </a:prstGeom>
        </p:spPr>
        <p:txBody>
          <a:bodyPr>
            <a:normAutofit/>
          </a:bodyPr>
          <a:lstStyle/>
          <a:p>
            <a:r>
              <a:rPr dirty="0"/>
              <a:t>Create </a:t>
            </a:r>
            <a:r>
              <a:rPr lang="en-US" dirty="0"/>
              <a:t>your Test Plan or open an existing test plan once the application is launched</a:t>
            </a:r>
          </a:p>
          <a:p>
            <a:r>
              <a:rPr lang="en-US" dirty="0"/>
              <a:t>You can create multiple thread groups under the test plan with options of number of users and other looping criteria based on your requirement</a:t>
            </a:r>
          </a:p>
          <a:p>
            <a:r>
              <a:rPr lang="en-US" dirty="0"/>
              <a:t>Under the thread group -&gt; Create Sampler -&gt; there are multiple options like Http </a:t>
            </a:r>
            <a:r>
              <a:rPr lang="en-US" dirty="0" err="1"/>
              <a:t>request,JDBC</a:t>
            </a:r>
            <a:r>
              <a:rPr lang="en-US" dirty="0"/>
              <a:t> </a:t>
            </a:r>
            <a:r>
              <a:rPr lang="en-US" dirty="0" err="1"/>
              <a:t>request,JMS</a:t>
            </a:r>
            <a:r>
              <a:rPr lang="en-US" dirty="0"/>
              <a:t> P2P JMS Subscriber, JMS Publisher etc.</a:t>
            </a:r>
          </a:p>
          <a:p>
            <a:r>
              <a:rPr lang="en-US" dirty="0"/>
              <a:t>For example -&gt; Select HTTP Request</a:t>
            </a:r>
          </a:p>
          <a:p>
            <a:r>
              <a:rPr lang="en-US" dirty="0"/>
              <a:t>You can key in the web server details if you are trying to hit one particular server</a:t>
            </a:r>
          </a:p>
          <a:p>
            <a:r>
              <a:rPr lang="en-US" dirty="0"/>
              <a:t>In HTTP request -&gt; Key in endpoint and resource path along with the Http method</a:t>
            </a:r>
          </a:p>
          <a:p>
            <a:r>
              <a:rPr lang="en-US" dirty="0"/>
              <a:t>If there is a body involved –add in the request</a:t>
            </a:r>
          </a:p>
          <a:p>
            <a:r>
              <a:rPr lang="en-US" dirty="0"/>
              <a:t>Click on run</a:t>
            </a:r>
          </a:p>
          <a:p>
            <a:r>
              <a:rPr lang="en-US" dirty="0"/>
              <a:t>To view the results -&gt; Add listener Views Results Tree, Summary Report </a:t>
            </a:r>
            <a:r>
              <a:rPr lang="en-US" dirty="0" err="1"/>
              <a:t>etc</a:t>
            </a:r>
            <a:endParaRPr lang="en-US" dirty="0"/>
          </a:p>
          <a:p>
            <a:endParaRPr dirty="0"/>
          </a:p>
          <a:p>
            <a:pPr marL="0" indent="0">
              <a:buNone/>
            </a:pPr>
            <a:endParaRPr dirty="0"/>
          </a:p>
        </p:txBody>
      </p:sp>
      <p:sp>
        <p:nvSpPr>
          <p:cNvPr id="99" name="Title 1"/>
          <p:cNvSpPr>
            <a:spLocks noGrp="1"/>
          </p:cNvSpPr>
          <p:nvPr>
            <p:ph type="title"/>
          </p:nvPr>
        </p:nvSpPr>
        <p:spPr>
          <a:xfrm>
            <a:off x="311943" y="200323"/>
            <a:ext cx="11568114" cy="461665"/>
          </a:xfrm>
          <a:prstGeom prst="rect">
            <a:avLst/>
          </a:prstGeom>
        </p:spPr>
        <p:txBody>
          <a:bodyPr>
            <a:normAutofit/>
          </a:bodyPr>
          <a:lstStyle/>
          <a:p>
            <a:r>
              <a:rPr lang="en-US" dirty="0"/>
              <a:t>JMeter</a:t>
            </a:r>
            <a:r>
              <a:rPr dirty="0"/>
              <a:t> </a:t>
            </a:r>
            <a:r>
              <a:rPr lang="en-US" dirty="0"/>
              <a:t>Test Plan Creation and Options</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ontent Placeholder 1"/>
          <p:cNvSpPr>
            <a:spLocks noGrp="1"/>
          </p:cNvSpPr>
          <p:nvPr>
            <p:ph type="body" idx="1"/>
          </p:nvPr>
        </p:nvSpPr>
        <p:spPr>
          <a:xfrm>
            <a:off x="311943" y="1370870"/>
            <a:ext cx="11568114" cy="4924426"/>
          </a:xfrm>
          <a:prstGeom prst="rect">
            <a:avLst/>
          </a:prstGeom>
        </p:spPr>
        <p:txBody>
          <a:bodyPr/>
          <a:lstStyle/>
          <a:p>
            <a:r>
              <a:rPr dirty="0"/>
              <a:t>Request Type: Method for the API</a:t>
            </a:r>
          </a:p>
          <a:p>
            <a:r>
              <a:rPr dirty="0"/>
              <a:t>End point address bar: To enter endpoint</a:t>
            </a:r>
          </a:p>
          <a:p>
            <a:r>
              <a:rPr dirty="0"/>
              <a:t>Params: To insert query params, if any</a:t>
            </a:r>
          </a:p>
          <a:p>
            <a:r>
              <a:rPr dirty="0"/>
              <a:t>Authorization: To add credentials to access information and get response from the server</a:t>
            </a:r>
          </a:p>
          <a:p>
            <a:r>
              <a:rPr dirty="0"/>
              <a:t>Headers: Additional information that needs to be passed with the request</a:t>
            </a:r>
          </a:p>
          <a:p>
            <a:r>
              <a:rPr dirty="0"/>
              <a:t>Body: Additional information needed commonly as part of POST/PUT requests</a:t>
            </a:r>
          </a:p>
          <a:p>
            <a:r>
              <a:rPr dirty="0"/>
              <a:t>Tests: Scripts executed during the request processing</a:t>
            </a:r>
          </a:p>
          <a:p>
            <a:endParaRPr dirty="0"/>
          </a:p>
          <a:p>
            <a:endParaRPr dirty="0"/>
          </a:p>
          <a:p>
            <a:pPr marL="0" indent="0">
              <a:buSzTx/>
              <a:buNone/>
              <a:defRPr b="1"/>
            </a:pPr>
            <a:r>
              <a:rPr dirty="0"/>
              <a:t>Clicking on </a:t>
            </a:r>
            <a:r>
              <a:rPr lang="en-US" dirty="0"/>
              <a:t>Run</a:t>
            </a:r>
            <a:r>
              <a:rPr dirty="0"/>
              <a:t> </a:t>
            </a:r>
            <a:r>
              <a:rPr b="0" dirty="0">
                <a:latin typeface="Wingdings"/>
                <a:ea typeface="Wingdings"/>
                <a:cs typeface="Wingdings"/>
                <a:sym typeface="Wingdings"/>
              </a:rPr>
              <a:t> </a:t>
            </a:r>
            <a:r>
              <a:rPr dirty="0"/>
              <a:t>API server receives the request and returns the response </a:t>
            </a:r>
            <a:r>
              <a:rPr b="0" dirty="0">
                <a:latin typeface="Wingdings"/>
                <a:ea typeface="Wingdings"/>
                <a:cs typeface="Wingdings"/>
                <a:sym typeface="Wingdings"/>
              </a:rPr>
              <a:t> </a:t>
            </a:r>
            <a:r>
              <a:rPr dirty="0"/>
              <a:t>Displays on the </a:t>
            </a:r>
            <a:r>
              <a:rPr lang="en-US" dirty="0" err="1"/>
              <a:t>Jmeter</a:t>
            </a:r>
            <a:r>
              <a:rPr lang="en-US" dirty="0"/>
              <a:t> </a:t>
            </a:r>
            <a:r>
              <a:rPr dirty="0"/>
              <a:t>GUI</a:t>
            </a:r>
          </a:p>
        </p:txBody>
      </p:sp>
      <p:sp>
        <p:nvSpPr>
          <p:cNvPr id="102" name="Title 2"/>
          <p:cNvSpPr>
            <a:spLocks noGrp="1"/>
          </p:cNvSpPr>
          <p:nvPr>
            <p:ph type="title"/>
          </p:nvPr>
        </p:nvSpPr>
        <p:spPr>
          <a:xfrm>
            <a:off x="311943" y="200323"/>
            <a:ext cx="11568114" cy="461665"/>
          </a:xfrm>
          <a:prstGeom prst="rect">
            <a:avLst/>
          </a:prstGeom>
        </p:spPr>
        <p:txBody>
          <a:bodyPr/>
          <a:lstStyle/>
          <a:p>
            <a:r>
              <a:t>Builder Section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ontent Placeholder 2"/>
          <p:cNvSpPr>
            <a:spLocks noGrp="1"/>
          </p:cNvSpPr>
          <p:nvPr>
            <p:ph type="body" idx="1"/>
          </p:nvPr>
        </p:nvSpPr>
        <p:spPr>
          <a:xfrm>
            <a:off x="311943" y="1370869"/>
            <a:ext cx="11568114" cy="3308600"/>
          </a:xfrm>
          <a:prstGeom prst="rect">
            <a:avLst/>
          </a:prstGeom>
        </p:spPr>
        <p:txBody>
          <a:bodyPr/>
          <a:lstStyle/>
          <a:p>
            <a:r>
              <a:t>Status code: Information on status of the request</a:t>
            </a:r>
          </a:p>
          <a:p>
            <a:r>
              <a:t>Time:  Duration which the response took after we sent the request and received the response</a:t>
            </a:r>
          </a:p>
          <a:p>
            <a:r>
              <a:t>Size: Response size along with cookies and headers</a:t>
            </a:r>
          </a:p>
          <a:p>
            <a:r>
              <a:t>Body: The main response content that has been sent from the server (Format type)</a:t>
            </a:r>
          </a:p>
          <a:p>
            <a:r>
              <a:t>Cookie: Has the cookies that have been sent from the server as a response. Can be used for the subsequent requests to the same endpoint.</a:t>
            </a:r>
          </a:p>
          <a:p>
            <a:r>
              <a:t>Headers: Additional information that is transferred to the user</a:t>
            </a:r>
          </a:p>
          <a:p>
            <a:r>
              <a:t>Tests: Results of tests framed for asserting the response</a:t>
            </a:r>
          </a:p>
        </p:txBody>
      </p:sp>
      <p:sp>
        <p:nvSpPr>
          <p:cNvPr id="111" name="Title 1"/>
          <p:cNvSpPr>
            <a:spLocks noGrp="1"/>
          </p:cNvSpPr>
          <p:nvPr>
            <p:ph type="title"/>
          </p:nvPr>
        </p:nvSpPr>
        <p:spPr>
          <a:xfrm>
            <a:off x="311943" y="200323"/>
            <a:ext cx="11568114" cy="461665"/>
          </a:xfrm>
          <a:prstGeom prst="rect">
            <a:avLst/>
          </a:prstGeom>
        </p:spPr>
        <p:txBody>
          <a:bodyPr/>
          <a:lstStyle/>
          <a:p>
            <a:r>
              <a:t>Response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ontent Placeholder 2"/>
          <p:cNvSpPr>
            <a:spLocks noGrp="1"/>
          </p:cNvSpPr>
          <p:nvPr>
            <p:ph type="body" sz="half" idx="1"/>
          </p:nvPr>
        </p:nvSpPr>
        <p:spPr>
          <a:xfrm>
            <a:off x="311943" y="1370870"/>
            <a:ext cx="11568114" cy="1846659"/>
          </a:xfrm>
          <a:prstGeom prst="rect">
            <a:avLst/>
          </a:prstGeom>
        </p:spPr>
        <p:txBody>
          <a:bodyPr/>
          <a:lstStyle/>
          <a:p>
            <a:r>
              <a:rPr dirty="0"/>
              <a:t>Download: </a:t>
            </a:r>
            <a:r>
              <a:rPr lang="en-US" dirty="0">
                <a:hlinkClick r:id="rId2"/>
              </a:rPr>
              <a:t>Apache JMeter - Download Apache </a:t>
            </a:r>
            <a:r>
              <a:rPr lang="en-US" dirty="0" err="1">
                <a:hlinkClick r:id="rId2"/>
              </a:rPr>
              <a:t>Jmeter</a:t>
            </a:r>
            <a:endParaRPr lang="en-US" dirty="0"/>
          </a:p>
          <a:p>
            <a:r>
              <a:rPr dirty="0"/>
              <a:t>Documentation: </a:t>
            </a:r>
            <a:r>
              <a:rPr lang="en-US" dirty="0">
                <a:hlinkClick r:id="rId3"/>
              </a:rPr>
              <a:t>Apache JMeter - User's Manual: Getting Started</a:t>
            </a:r>
            <a:endParaRPr lang="en-US" dirty="0"/>
          </a:p>
          <a:p>
            <a:endParaRPr u="sng" dirty="0">
              <a:solidFill>
                <a:srgbClr val="0000FF"/>
              </a:solidFill>
              <a:uFill>
                <a:solidFill>
                  <a:srgbClr val="0000FF"/>
                </a:solidFill>
              </a:uFill>
              <a:hlinkClick r:id="rId4"/>
            </a:endParaRPr>
          </a:p>
        </p:txBody>
      </p:sp>
      <p:sp>
        <p:nvSpPr>
          <p:cNvPr id="135" name="Title 1"/>
          <p:cNvSpPr>
            <a:spLocks noGrp="1"/>
          </p:cNvSpPr>
          <p:nvPr>
            <p:ph type="title"/>
          </p:nvPr>
        </p:nvSpPr>
        <p:spPr>
          <a:xfrm>
            <a:off x="311943" y="200323"/>
            <a:ext cx="11568114" cy="461665"/>
          </a:xfrm>
          <a:prstGeom prst="rect">
            <a:avLst/>
          </a:prstGeom>
        </p:spPr>
        <p:txBody>
          <a:bodyPr/>
          <a:lstStyle/>
          <a:p>
            <a:r>
              <a:t>References</a:t>
            </a:r>
          </a:p>
        </p:txBody>
      </p:sp>
    </p:spTree>
  </p:cSld>
  <p:clrMapOvr>
    <a:masterClrMapping/>
  </p:clrMapOvr>
  <p:transition spd="med"/>
</p:sld>
</file>

<file path=ppt/theme/theme1.xml><?xml version="1.0" encoding="utf-8"?>
<a:theme xmlns:a="http://schemas.openxmlformats.org/drawingml/2006/main" name="Maveric Template">
  <a:themeElements>
    <a:clrScheme name="Maveric Template">
      <a:dk1>
        <a:srgbClr val="000000"/>
      </a:dk1>
      <a:lt1>
        <a:srgbClr val="FFFFFF"/>
      </a:lt1>
      <a:dk2>
        <a:srgbClr val="A7A7A7"/>
      </a:dk2>
      <a:lt2>
        <a:srgbClr val="535353"/>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FF00FF"/>
      </a:folHlink>
    </a:clrScheme>
    <a:fontScheme name="Maveric Template">
      <a:majorFont>
        <a:latin typeface="Helvetica"/>
        <a:ea typeface="Helvetica"/>
        <a:cs typeface="Helvetica"/>
      </a:majorFont>
      <a:minorFont>
        <a:latin typeface="Calibri"/>
        <a:ea typeface="Calibri"/>
        <a:cs typeface="Calibri"/>
      </a:minorFont>
    </a:fontScheme>
    <a:fmtScheme name="Maveric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averic Template">
  <a:themeElements>
    <a:clrScheme name="Maveric Template">
      <a:dk1>
        <a:srgbClr val="000000"/>
      </a:dk1>
      <a:lt1>
        <a:srgbClr val="FFFFFF"/>
      </a:lt1>
      <a:dk2>
        <a:srgbClr val="A7A7A7"/>
      </a:dk2>
      <a:lt2>
        <a:srgbClr val="535353"/>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FF00FF"/>
      </a:folHlink>
    </a:clrScheme>
    <a:fontScheme name="Maveric Template">
      <a:majorFont>
        <a:latin typeface="Helvetica"/>
        <a:ea typeface="Helvetica"/>
        <a:cs typeface="Helvetica"/>
      </a:majorFont>
      <a:minorFont>
        <a:latin typeface="Calibri"/>
        <a:ea typeface="Calibri"/>
        <a:cs typeface="Calibri"/>
      </a:minorFont>
    </a:fontScheme>
    <a:fmtScheme name="Maveric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174</TotalTime>
  <Words>718</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COUTURE Bold</vt:lpstr>
      <vt:lpstr>inter-regular</vt:lpstr>
      <vt:lpstr>Lucida Grande</vt:lpstr>
      <vt:lpstr>Wingdings</vt:lpstr>
      <vt:lpstr>Maveric Template</vt:lpstr>
      <vt:lpstr>Apache JMeter</vt:lpstr>
      <vt:lpstr>Introduction</vt:lpstr>
      <vt:lpstr>How does it Work?  </vt:lpstr>
      <vt:lpstr>Installation and Launching</vt:lpstr>
      <vt:lpstr>JMeter Test Plan Creation and Options</vt:lpstr>
      <vt:lpstr>Builder Section</vt:lpstr>
      <vt:lpstr>Response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Postman: an API tool</dc:title>
  <cp:lastModifiedBy>Gokul Raj K N</cp:lastModifiedBy>
  <cp:revision>11</cp:revision>
  <dcterms:modified xsi:type="dcterms:W3CDTF">2023-01-24T06:55:22Z</dcterms:modified>
</cp:coreProperties>
</file>