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6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2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4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0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42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9B42-2A40-3ED0-7FD2-8439D9D6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29709" cy="23066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Student –Teacher Booking Appointment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59231-7D55-776F-6967-FB9731D16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b="1" dirty="0"/>
              <a:t>Made by: Roshni Lobo</a:t>
            </a:r>
          </a:p>
          <a:p>
            <a:r>
              <a:rPr lang="en-IN" b="1" dirty="0"/>
              <a:t>Project link:</a:t>
            </a:r>
          </a:p>
          <a:p>
            <a:r>
              <a:rPr lang="en-IN" dirty="0"/>
              <a:t>https://github.</a:t>
            </a:r>
            <a:r>
              <a:rPr lang="en-IN"/>
              <a:t>com/RoshniLo/web3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4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2D7A-356B-D916-4858-33BE342F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Stacks used: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92BD-3372-BE58-41FD-90E923E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1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EF83-86CA-E5EC-356B-3FA443E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Includes: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CD28-93A2-04D1-B268-E70B6018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Register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Realtime updating firebase (NoSQL) database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87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1C7D-CCE9-A058-4AE2-D401D658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and Register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3B6F-C276-2E2E-B12E-63D14D9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whether a teacher or a student can first register using a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 of their choice and their information will be stored in a real-time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Now, when they will try to log in the username and password will be fetched from the database and will lead to a successful login.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</a:t>
            </a:r>
            <a:r>
              <a:rPr lang="en-US" b="1" dirty="0" err="1"/>
              <a:t>CryptoJs</a:t>
            </a:r>
            <a:r>
              <a:rPr lang="en-US" dirty="0"/>
              <a:t> in the database so, the password will be </a:t>
            </a:r>
            <a:r>
              <a:rPr lang="en-US" b="1" dirty="0"/>
              <a:t>encrypted</a:t>
            </a:r>
            <a:r>
              <a:rPr lang="en-US" dirty="0"/>
              <a:t> according to a </a:t>
            </a:r>
            <a:r>
              <a:rPr lang="en-US" b="1" dirty="0"/>
              <a:t>key</a:t>
            </a:r>
            <a:r>
              <a:rPr lang="en-US" dirty="0"/>
              <a:t> and will not be easily </a:t>
            </a:r>
            <a:r>
              <a:rPr lang="en-US" b="1" dirty="0"/>
              <a:t>decoded</a:t>
            </a:r>
            <a:r>
              <a:rPr lang="en-US" dirty="0"/>
              <a:t> even if it falls in the wrong hands.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9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5C62-749F-4A26-9866-60BD40D6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Time Updating Table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225B-E988-F4D8-3042-7C4949C3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Successfully implemented</a:t>
            </a:r>
            <a:r>
              <a:rPr lang="en-US" b="1" dirty="0"/>
              <a:t> all CRUD Operations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teacher or student can </a:t>
            </a:r>
            <a:r>
              <a:rPr lang="en-US" b="1" dirty="0"/>
              <a:t>update, insert, select, delete, or change </a:t>
            </a:r>
            <a:r>
              <a:rPr lang="en-US" dirty="0"/>
              <a:t>any of their pre-stored information. The changes are </a:t>
            </a:r>
            <a:r>
              <a:rPr lang="en-US" b="1" dirty="0"/>
              <a:t>successfully stored</a:t>
            </a:r>
            <a:r>
              <a:rPr lang="en-US" dirty="0"/>
              <a:t> in the firebase real-time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Teacher can </a:t>
            </a:r>
            <a:r>
              <a:rPr lang="en-US" b="1" dirty="0"/>
              <a:t>add or delete</a:t>
            </a:r>
            <a:r>
              <a:rPr lang="en-US" dirty="0"/>
              <a:t> a student’s appointment records as soon as an appointment is over or a new appointment is scheduled just by button clicks.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8787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</TotalTime>
  <Words>209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Wingdings</vt:lpstr>
      <vt:lpstr>Metropolitan</vt:lpstr>
      <vt:lpstr>Student –Teacher Booking Appointment</vt:lpstr>
      <vt:lpstr>Tech Stacks used:</vt:lpstr>
      <vt:lpstr>Includes:</vt:lpstr>
      <vt:lpstr>Login and Register Page</vt:lpstr>
      <vt:lpstr>Real Time Updating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 Anand</dc:creator>
  <cp:lastModifiedBy>benedict lobo</cp:lastModifiedBy>
  <cp:revision>5</cp:revision>
  <dcterms:created xsi:type="dcterms:W3CDTF">2023-02-27T00:44:47Z</dcterms:created>
  <dcterms:modified xsi:type="dcterms:W3CDTF">2024-05-21T00:48:31Z</dcterms:modified>
</cp:coreProperties>
</file>