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A03E-9CE0-0737-9CB2-16A0C771A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F78F8-5BED-9B04-E79A-DFAD0940A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88B3C-82B0-0580-A763-9B7789A8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AD3A-65DC-4437-A79A-42C109F4DBF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A30C-EAEB-4394-622F-C2B916CB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6E5E8-9F7D-B606-9972-6492ED54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B3E-D87F-41D9-A602-490C8832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1E86-94D3-F63D-5AB9-4387A7F8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D54B4-EFAF-8E25-D06E-996D0E60D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E718-54C9-20F6-9E52-22877477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AD3A-65DC-4437-A79A-42C109F4DBF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C9FC0-339A-B67A-8274-5A68E0C2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5EB7-479D-DA02-EE69-A182F772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B3E-D87F-41D9-A602-490C8832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4B7E1-DBC0-1084-C5FA-B827ED863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30016-C9D3-1DB6-D6A4-E2FBC17E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2D5DF-973D-65CD-4910-0AD9CA03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AD3A-65DC-4437-A79A-42C109F4DBF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8EB7-E11D-3A03-E85F-76F00805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F945-E9FB-6E39-E721-9A81E0FD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B3E-D87F-41D9-A602-490C8832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8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EB2B-851C-2D99-27BD-5ADD284E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62F3-0A03-651C-15B9-64553B56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308EB-294C-E1A1-8380-030E1D50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AD3A-65DC-4437-A79A-42C109F4DBF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7FFC-A3BE-AB84-5FDA-1DA48AEB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2B33-E9DE-4919-C416-7C80FB86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B3E-D87F-41D9-A602-490C8832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F54B-200E-6689-4001-462F7C55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9026-0B3B-E27B-7351-3FC35661D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D8FB-2F6E-E178-AECB-91D8100D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AD3A-65DC-4437-A79A-42C109F4DBF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8061-E4A8-F852-95FE-6BE8010E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3CF-6C0D-7870-758A-D90DA4C6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B3E-D87F-41D9-A602-490C8832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F54F-8E00-33ED-B88E-66742A71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DF3C-8D18-991B-DDCF-254D2E331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C7BD1-8698-1665-6C55-CAA93FFBF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A68B5-1CA7-320A-620F-716254C7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AD3A-65DC-4437-A79A-42C109F4DBF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14DDC-7C0D-14CC-54F4-34A46B01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91F39-8575-7494-FDF0-A3585005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B3E-D87F-41D9-A602-490C8832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4801-DD6F-BC4A-EEEC-5A324500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E7B0D-ADAD-BD27-08D7-BCC975AE0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4C5F3-3415-5A94-D849-EEFB9697E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DB6D7-3762-60CE-8B41-8F7A5D0B7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EAD57-76DE-4D7B-D0FB-F8EDE3968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0E65C-9824-4483-77CD-242A53C4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AD3A-65DC-4437-A79A-42C109F4DBF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4D893-A02F-A190-927A-24DB1285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807B5-90E1-589F-ADC0-E421BDA3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B3E-D87F-41D9-A602-490C8832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0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B32E-0BDC-AA21-B8B0-5803E38B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E6B89-7D4F-19B3-8809-C97B482A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AD3A-65DC-4437-A79A-42C109F4DBF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4A2E4-9041-45EB-EA4A-1F35DE8F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889AC-0C2F-73E5-0363-10A96E03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B3E-D87F-41D9-A602-490C8832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9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E873F-872B-CBAE-6217-B5A17AA5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AD3A-65DC-4437-A79A-42C109F4DBF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5F103-D292-EDF5-1A1D-E33534F8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F1A88-5509-B293-5EAE-21850224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B3E-D87F-41D9-A602-490C8832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C0AF-CB2B-D0B0-E66C-37183634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025F-BA9B-44E4-027D-899EBA55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D988B-C4D2-DB08-76EB-3ABBB42F1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E5508-5F87-7B17-478C-24F4B365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AD3A-65DC-4437-A79A-42C109F4DBF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AF054-8AF4-89EB-3D2E-C1ABE182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37C06-7D51-E322-4700-E637D3D5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B3E-D87F-41D9-A602-490C8832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7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30C2-5E51-BA06-D594-4C7C4B78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CA2A3-12B9-1A0A-A59D-A49247B47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1F200-C57B-32B1-8CCA-6E1BCC13F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17329-CBCC-4025-EAC1-DA3FB838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AD3A-65DC-4437-A79A-42C109F4DBF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4C994-2084-E7DC-EEF2-3A74616C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EB73C-6148-428A-C605-DBE19F93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B3E-D87F-41D9-A602-490C8832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4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7706C-0A8E-3494-4DAB-58ED5E5A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9CF5-8C88-E58E-7EA6-315D6BF3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EC4E-72CE-5571-A4C8-6FEA58390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1AD3A-65DC-4437-A79A-42C109F4DBF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ECC25-2FC3-4F6D-7963-4AA0A870B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DF822-0226-1493-AD9C-1F779E190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AB3E-D87F-41D9-A602-490C8832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shini baig</dc:creator>
  <cp:lastModifiedBy>shini baig</cp:lastModifiedBy>
  <cp:revision>1</cp:revision>
  <dcterms:created xsi:type="dcterms:W3CDTF">2024-02-03T14:03:12Z</dcterms:created>
  <dcterms:modified xsi:type="dcterms:W3CDTF">2024-02-04T14:10:07Z</dcterms:modified>
</cp:coreProperties>
</file>