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ew2\Downloads\ROSHNI%20M%20NM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6</c:v>
              </c:pt>
              <c:pt idx="2">
                <c:v>9</c:v>
              </c:pt>
              <c:pt idx="3">
                <c:v>8</c:v>
              </c:pt>
              <c:pt idx="4">
                <c:v>9</c:v>
              </c:pt>
              <c:pt idx="5">
                <c:v>9</c:v>
              </c:pt>
              <c:pt idx="6">
                <c:v>8</c:v>
              </c:pt>
              <c:pt idx="7">
                <c:v>7</c:v>
              </c:pt>
              <c:pt idx="8">
                <c:v>3</c:v>
              </c:pt>
              <c:pt idx="9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0-7F47-4BAE-B195-A0B54A61D354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6</c:v>
              </c:pt>
              <c:pt idx="1">
                <c:v>17</c:v>
              </c:pt>
              <c:pt idx="2">
                <c:v>14</c:v>
              </c:pt>
              <c:pt idx="3">
                <c:v>15</c:v>
              </c:pt>
              <c:pt idx="4">
                <c:v>18</c:v>
              </c:pt>
              <c:pt idx="5">
                <c:v>8</c:v>
              </c:pt>
              <c:pt idx="6">
                <c:v>10</c:v>
              </c:pt>
              <c:pt idx="7">
                <c:v>15</c:v>
              </c:pt>
              <c:pt idx="8">
                <c:v>14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1-7F47-4BAE-B195-A0B54A61D354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22</c:v>
              </c:pt>
              <c:pt idx="2">
                <c:v>24</c:v>
              </c:pt>
              <c:pt idx="3">
                <c:v>31</c:v>
              </c:pt>
              <c:pt idx="4">
                <c:v>30</c:v>
              </c:pt>
              <c:pt idx="5">
                <c:v>23</c:v>
              </c:pt>
              <c:pt idx="6">
                <c:v>19</c:v>
              </c:pt>
              <c:pt idx="7">
                <c:v>30</c:v>
              </c:pt>
              <c:pt idx="8">
                <c:v>25</c:v>
              </c:pt>
              <c:pt idx="9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02-7F47-4BAE-B195-A0B54A61D354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3</c:v>
              </c:pt>
              <c:pt idx="2">
                <c:v>5</c:v>
              </c:pt>
              <c:pt idx="3">
                <c:v>3</c:v>
              </c:pt>
              <c:pt idx="4">
                <c:v>7</c:v>
              </c:pt>
              <c:pt idx="5">
                <c:v>7</c:v>
              </c:pt>
              <c:pt idx="6">
                <c:v>5</c:v>
              </c:pt>
              <c:pt idx="7">
                <c:v>5</c:v>
              </c:pt>
              <c:pt idx="8">
                <c:v>9</c:v>
              </c:pt>
              <c:pt idx="9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3-7F47-4BAE-B195-A0B54A61D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NO:F40515F63A30A6FACC44C4BBCADB1393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ROSHNI.M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BCOM </a:t>
            </a:r>
            <a:r>
              <a:rPr lang="en-IN" spc="-1" dirty="0" smtClean="0">
                <a:latin typeface="Bodoni MT"/>
              </a:rPr>
              <a:t>GENERAL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948960" y="4468680"/>
            <a:ext cx="5438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ST. ANNE’S ARTS AND SCIENCE COLLEGE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422672"/>
              </p:ext>
            </p:extLst>
          </p:nvPr>
        </p:nvGraphicFramePr>
        <p:xfrm>
          <a:off x="1666801" y="1819535"/>
          <a:ext cx="5721552" cy="3447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435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 New</cp:lastModifiedBy>
  <cp:revision>33</cp:revision>
  <dcterms:created xsi:type="dcterms:W3CDTF">2024-03-29T15:07:22Z</dcterms:created>
  <dcterms:modified xsi:type="dcterms:W3CDTF">2024-08-30T10:06:57Z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