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60" r:id="rId5"/>
    <p:sldId id="265" r:id="rId6"/>
    <p:sldId id="259" r:id="rId7"/>
    <p:sldId id="263" r:id="rId8"/>
    <p:sldId id="261" r:id="rId9"/>
    <p:sldId id="262" r:id="rId10"/>
    <p:sldId id="268" r:id="rId11"/>
    <p:sldId id="266" r:id="rId12"/>
    <p:sldId id="267"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0B390-1C6D-4292-AAEA-E6D72CCFFBCB}" v="172" dt="2019-07-22T12:08:46.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249" autoAdjust="0"/>
  </p:normalViewPr>
  <p:slideViewPr>
    <p:cSldViewPr snapToGrid="0">
      <p:cViewPr varScale="1">
        <p:scale>
          <a:sx n="68" d="100"/>
          <a:sy n="68" d="100"/>
        </p:scale>
        <p:origin x="774" y="60"/>
      </p:cViewPr>
      <p:guideLst/>
    </p:cSldViewPr>
  </p:slideViewPr>
  <p:outlineViewPr>
    <p:cViewPr>
      <p:scale>
        <a:sx n="33" d="100"/>
        <a:sy n="33" d="100"/>
      </p:scale>
      <p:origin x="0" y="-4104"/>
    </p:cViewPr>
  </p:outlineViewPr>
  <p:notesTextViewPr>
    <p:cViewPr>
      <p:scale>
        <a:sx n="1" d="1"/>
        <a:sy n="1" d="1"/>
      </p:scale>
      <p:origin x="0" y="0"/>
    </p:cViewPr>
  </p:notesTextViewPr>
  <p:sorterViewPr>
    <p:cViewPr>
      <p:scale>
        <a:sx n="100" d="100"/>
        <a:sy n="100" d="100"/>
      </p:scale>
      <p:origin x="0" y="-10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ak, Prabhakar (P.)" userId="58226b81-21e6-4de4-be3c-611228b4cf75" providerId="ADAL" clId="{2120B390-1C6D-4292-AAEA-E6D72CCFFBCB}"/>
    <pc:docChg chg="undo custSel mod addSld modSld sldOrd">
      <pc:chgData name="Nahak, Prabhakar (P.)" userId="58226b81-21e6-4de4-be3c-611228b4cf75" providerId="ADAL" clId="{2120B390-1C6D-4292-AAEA-E6D72CCFFBCB}" dt="2019-07-22T12:08:46.397" v="380"/>
      <pc:docMkLst>
        <pc:docMk/>
      </pc:docMkLst>
      <pc:sldChg chg="addSp delSp modSp mod modTransition setBg setClrOvrMap">
        <pc:chgData name="Nahak, Prabhakar (P.)" userId="58226b81-21e6-4de4-be3c-611228b4cf75" providerId="ADAL" clId="{2120B390-1C6D-4292-AAEA-E6D72CCFFBCB}" dt="2019-07-22T08:46:47.262" v="378"/>
        <pc:sldMkLst>
          <pc:docMk/>
          <pc:sldMk cId="2511710545" sldId="256"/>
        </pc:sldMkLst>
        <pc:spChg chg="mod">
          <ac:chgData name="Nahak, Prabhakar (P.)" userId="58226b81-21e6-4de4-be3c-611228b4cf75" providerId="ADAL" clId="{2120B390-1C6D-4292-AAEA-E6D72CCFFBCB}" dt="2019-07-19T13:24:18.647" v="8" actId="26606"/>
          <ac:spMkLst>
            <pc:docMk/>
            <pc:sldMk cId="2511710545" sldId="256"/>
            <ac:spMk id="2" creationId="{9A1E1293-1F63-4833-942C-AEF2CE4169ED}"/>
          </ac:spMkLst>
        </pc:spChg>
        <pc:spChg chg="mod">
          <ac:chgData name="Nahak, Prabhakar (P.)" userId="58226b81-21e6-4de4-be3c-611228b4cf75" providerId="ADAL" clId="{2120B390-1C6D-4292-AAEA-E6D72CCFFBCB}" dt="2019-07-19T13:24:18.647" v="8" actId="26606"/>
          <ac:spMkLst>
            <pc:docMk/>
            <pc:sldMk cId="2511710545" sldId="256"/>
            <ac:spMk id="3" creationId="{87B37BC0-3DB1-4D1C-A5BF-A4B8DF952F7C}"/>
          </ac:spMkLst>
        </pc:spChg>
        <pc:spChg chg="add del">
          <ac:chgData name="Nahak, Prabhakar (P.)" userId="58226b81-21e6-4de4-be3c-611228b4cf75" providerId="ADAL" clId="{2120B390-1C6D-4292-AAEA-E6D72CCFFBCB}" dt="2019-07-19T13:24:18.647" v="8" actId="26606"/>
          <ac:spMkLst>
            <pc:docMk/>
            <pc:sldMk cId="2511710545" sldId="256"/>
            <ac:spMk id="8" creationId="{C28D0172-F2E0-4763-9C35-F022664959D8}"/>
          </ac:spMkLst>
        </pc:spChg>
        <pc:spChg chg="add del">
          <ac:chgData name="Nahak, Prabhakar (P.)" userId="58226b81-21e6-4de4-be3c-611228b4cf75" providerId="ADAL" clId="{2120B390-1C6D-4292-AAEA-E6D72CCFFBCB}" dt="2019-07-19T13:24:18.647" v="8" actId="26606"/>
          <ac:spMkLst>
            <pc:docMk/>
            <pc:sldMk cId="2511710545" sldId="256"/>
            <ac:spMk id="10" creationId="{9F2851FB-E841-4509-8A6D-A416376EA380}"/>
          </ac:spMkLst>
        </pc:spChg>
        <pc:spChg chg="add del">
          <ac:chgData name="Nahak, Prabhakar (P.)" userId="58226b81-21e6-4de4-be3c-611228b4cf75" providerId="ADAL" clId="{2120B390-1C6D-4292-AAEA-E6D72CCFFBCB}" dt="2019-07-19T13:24:18.647" v="8" actId="26606"/>
          <ac:spMkLst>
            <pc:docMk/>
            <pc:sldMk cId="2511710545" sldId="256"/>
            <ac:spMk id="12" creationId="{DF6FB2B2-CE21-407F-B22E-302DADC2C3D3}"/>
          </ac:spMkLst>
        </pc:spChg>
        <pc:spChg chg="add">
          <ac:chgData name="Nahak, Prabhakar (P.)" userId="58226b81-21e6-4de4-be3c-611228b4cf75" providerId="ADAL" clId="{2120B390-1C6D-4292-AAEA-E6D72CCFFBCB}" dt="2019-07-19T13:24:18.647" v="8" actId="26606"/>
          <ac:spMkLst>
            <pc:docMk/>
            <pc:sldMk cId="2511710545" sldId="256"/>
            <ac:spMk id="17" creationId="{C28D0172-F2E0-4763-9C35-F022664959D8}"/>
          </ac:spMkLst>
        </pc:spChg>
        <pc:spChg chg="add">
          <ac:chgData name="Nahak, Prabhakar (P.)" userId="58226b81-21e6-4de4-be3c-611228b4cf75" providerId="ADAL" clId="{2120B390-1C6D-4292-AAEA-E6D72CCFFBCB}" dt="2019-07-19T13:24:18.647" v="8" actId="26606"/>
          <ac:spMkLst>
            <pc:docMk/>
            <pc:sldMk cId="2511710545" sldId="256"/>
            <ac:spMk id="19" creationId="{9F2851FB-E841-4509-8A6D-A416376EA380}"/>
          </ac:spMkLst>
        </pc:spChg>
        <pc:spChg chg="add">
          <ac:chgData name="Nahak, Prabhakar (P.)" userId="58226b81-21e6-4de4-be3c-611228b4cf75" providerId="ADAL" clId="{2120B390-1C6D-4292-AAEA-E6D72CCFFBCB}" dt="2019-07-19T13:24:18.647" v="8" actId="26606"/>
          <ac:spMkLst>
            <pc:docMk/>
            <pc:sldMk cId="2511710545" sldId="256"/>
            <ac:spMk id="21" creationId="{DF6FB2B2-CE21-407F-B22E-302DADC2C3D3}"/>
          </ac:spMkLst>
        </pc:spChg>
      </pc:sldChg>
      <pc:sldChg chg="addSp delSp modSp mod modTransition setBg setClrOvrMap">
        <pc:chgData name="Nahak, Prabhakar (P.)" userId="58226b81-21e6-4de4-be3c-611228b4cf75" providerId="ADAL" clId="{2120B390-1C6D-4292-AAEA-E6D72CCFFBCB}" dt="2019-07-22T08:46:47.262" v="378"/>
        <pc:sldMkLst>
          <pc:docMk/>
          <pc:sldMk cId="25934822" sldId="257"/>
        </pc:sldMkLst>
        <pc:spChg chg="mod">
          <ac:chgData name="Nahak, Prabhakar (P.)" userId="58226b81-21e6-4de4-be3c-611228b4cf75" providerId="ADAL" clId="{2120B390-1C6D-4292-AAEA-E6D72CCFFBCB}" dt="2019-07-19T13:28:57.177" v="65" actId="26606"/>
          <ac:spMkLst>
            <pc:docMk/>
            <pc:sldMk cId="25934822" sldId="257"/>
            <ac:spMk id="2" creationId="{AAD28162-7C36-41CE-B955-9A27378AEE91}"/>
          </ac:spMkLst>
        </pc:spChg>
        <pc:spChg chg="mod">
          <ac:chgData name="Nahak, Prabhakar (P.)" userId="58226b81-21e6-4de4-be3c-611228b4cf75" providerId="ADAL" clId="{2120B390-1C6D-4292-AAEA-E6D72CCFFBCB}" dt="2019-07-22T06:02:08.596" v="373"/>
          <ac:spMkLst>
            <pc:docMk/>
            <pc:sldMk cId="25934822" sldId="257"/>
            <ac:spMk id="3" creationId="{E1EE76AA-F73C-46FF-8042-E5A2A03B3430}"/>
          </ac:spMkLst>
        </pc:spChg>
        <pc:spChg chg="add del">
          <ac:chgData name="Nahak, Prabhakar (P.)" userId="58226b81-21e6-4de4-be3c-611228b4cf75" providerId="ADAL" clId="{2120B390-1C6D-4292-AAEA-E6D72CCFFBCB}" dt="2019-07-19T13:28:57.162" v="64" actId="26606"/>
          <ac:spMkLst>
            <pc:docMk/>
            <pc:sldMk cId="25934822" sldId="257"/>
            <ac:spMk id="8" creationId="{74CD14DB-BB81-479F-A1FC-1C75640E9F84}"/>
          </ac:spMkLst>
        </pc:spChg>
        <pc:spChg chg="add del">
          <ac:chgData name="Nahak, Prabhakar (P.)" userId="58226b81-21e6-4de4-be3c-611228b4cf75" providerId="ADAL" clId="{2120B390-1C6D-4292-AAEA-E6D72CCFFBCB}" dt="2019-07-19T13:28:57.162" v="64" actId="26606"/>
          <ac:spMkLst>
            <pc:docMk/>
            <pc:sldMk cId="25934822" sldId="257"/>
            <ac:spMk id="10" creationId="{C943A91B-7CA7-4592-A975-73B1BF8C4C74}"/>
          </ac:spMkLst>
        </pc:spChg>
        <pc:spChg chg="add del">
          <ac:chgData name="Nahak, Prabhakar (P.)" userId="58226b81-21e6-4de4-be3c-611228b4cf75" providerId="ADAL" clId="{2120B390-1C6D-4292-AAEA-E6D72CCFFBCB}" dt="2019-07-19T13:28:57.162" v="64" actId="26606"/>
          <ac:spMkLst>
            <pc:docMk/>
            <pc:sldMk cId="25934822" sldId="257"/>
            <ac:spMk id="12" creationId="{EC471314-E46A-414B-8D91-74880E84F187}"/>
          </ac:spMkLst>
        </pc:spChg>
        <pc:spChg chg="add del">
          <ac:chgData name="Nahak, Prabhakar (P.)" userId="58226b81-21e6-4de4-be3c-611228b4cf75" providerId="ADAL" clId="{2120B390-1C6D-4292-AAEA-E6D72CCFFBCB}" dt="2019-07-19T13:28:57.162" v="64" actId="26606"/>
          <ac:spMkLst>
            <pc:docMk/>
            <pc:sldMk cId="25934822" sldId="257"/>
            <ac:spMk id="14" creationId="{6A681326-1C9D-44A3-A627-3871BDAE4127}"/>
          </ac:spMkLst>
        </pc:spChg>
        <pc:spChg chg="add">
          <ac:chgData name="Nahak, Prabhakar (P.)" userId="58226b81-21e6-4de4-be3c-611228b4cf75" providerId="ADAL" clId="{2120B390-1C6D-4292-AAEA-E6D72CCFFBCB}" dt="2019-07-19T13:28:57.177" v="65" actId="26606"/>
          <ac:spMkLst>
            <pc:docMk/>
            <pc:sldMk cId="25934822" sldId="257"/>
            <ac:spMk id="16" creationId="{74CD14DB-BB81-479F-A1FC-1C75640E9F84}"/>
          </ac:spMkLst>
        </pc:spChg>
        <pc:spChg chg="add">
          <ac:chgData name="Nahak, Prabhakar (P.)" userId="58226b81-21e6-4de4-be3c-611228b4cf75" providerId="ADAL" clId="{2120B390-1C6D-4292-AAEA-E6D72CCFFBCB}" dt="2019-07-19T13:28:57.177" v="65" actId="26606"/>
          <ac:spMkLst>
            <pc:docMk/>
            <pc:sldMk cId="25934822" sldId="257"/>
            <ac:spMk id="17" creationId="{C943A91B-7CA7-4592-A975-73B1BF8C4C74}"/>
          </ac:spMkLst>
        </pc:spChg>
        <pc:spChg chg="add">
          <ac:chgData name="Nahak, Prabhakar (P.)" userId="58226b81-21e6-4de4-be3c-611228b4cf75" providerId="ADAL" clId="{2120B390-1C6D-4292-AAEA-E6D72CCFFBCB}" dt="2019-07-19T13:28:57.177" v="65" actId="26606"/>
          <ac:spMkLst>
            <pc:docMk/>
            <pc:sldMk cId="25934822" sldId="257"/>
            <ac:spMk id="18" creationId="{EC471314-E46A-414B-8D91-74880E84F187}"/>
          </ac:spMkLst>
        </pc:spChg>
        <pc:spChg chg="add">
          <ac:chgData name="Nahak, Prabhakar (P.)" userId="58226b81-21e6-4de4-be3c-611228b4cf75" providerId="ADAL" clId="{2120B390-1C6D-4292-AAEA-E6D72CCFFBCB}" dt="2019-07-19T13:28:57.177" v="65" actId="26606"/>
          <ac:spMkLst>
            <pc:docMk/>
            <pc:sldMk cId="25934822" sldId="257"/>
            <ac:spMk id="19" creationId="{6A681326-1C9D-44A3-A627-3871BDAE4127}"/>
          </ac:spMkLst>
        </pc:spChg>
      </pc:sldChg>
      <pc:sldChg chg="addSp delSp modSp mod modTransition setBg setClrOvrMap">
        <pc:chgData name="Nahak, Prabhakar (P.)" userId="58226b81-21e6-4de4-be3c-611228b4cf75" providerId="ADAL" clId="{2120B390-1C6D-4292-AAEA-E6D72CCFFBCB}" dt="2019-07-22T08:46:47.262" v="378"/>
        <pc:sldMkLst>
          <pc:docMk/>
          <pc:sldMk cId="1146746506" sldId="258"/>
        </pc:sldMkLst>
        <pc:spChg chg="mod">
          <ac:chgData name="Nahak, Prabhakar (P.)" userId="58226b81-21e6-4de4-be3c-611228b4cf75" providerId="ADAL" clId="{2120B390-1C6D-4292-AAEA-E6D72CCFFBCB}" dt="2019-07-19T13:26:49.828" v="56" actId="20577"/>
          <ac:spMkLst>
            <pc:docMk/>
            <pc:sldMk cId="1146746506" sldId="258"/>
            <ac:spMk id="2" creationId="{16DE6B2A-72A2-4B56-95EB-5507C29EE3E3}"/>
          </ac:spMkLst>
        </pc:spChg>
        <pc:spChg chg="mod">
          <ac:chgData name="Nahak, Prabhakar (P.)" userId="58226b81-21e6-4de4-be3c-611228b4cf75" providerId="ADAL" clId="{2120B390-1C6D-4292-AAEA-E6D72CCFFBCB}" dt="2019-07-22T05:43:56.309" v="242" actId="255"/>
          <ac:spMkLst>
            <pc:docMk/>
            <pc:sldMk cId="1146746506" sldId="258"/>
            <ac:spMk id="3" creationId="{E3A7098B-AB06-41D4-88B2-6439AD5DC516}"/>
          </ac:spMkLst>
        </pc:spChg>
        <pc:spChg chg="add del">
          <ac:chgData name="Nahak, Prabhakar (P.)" userId="58226b81-21e6-4de4-be3c-611228b4cf75" providerId="ADAL" clId="{2120B390-1C6D-4292-AAEA-E6D72CCFFBCB}" dt="2019-07-19T13:24:50.341" v="11" actId="26606"/>
          <ac:spMkLst>
            <pc:docMk/>
            <pc:sldMk cId="1146746506" sldId="258"/>
            <ac:spMk id="8" creationId="{052BEFF1-896C-45B1-B02C-96A6A1BC389A}"/>
          </ac:spMkLst>
        </pc:spChg>
        <pc:spChg chg="add del">
          <ac:chgData name="Nahak, Prabhakar (P.)" userId="58226b81-21e6-4de4-be3c-611228b4cf75" providerId="ADAL" clId="{2120B390-1C6D-4292-AAEA-E6D72CCFFBCB}" dt="2019-07-19T13:24:50.341" v="11" actId="26606"/>
          <ac:spMkLst>
            <pc:docMk/>
            <pc:sldMk cId="1146746506" sldId="258"/>
            <ac:spMk id="10" creationId="{BB237A14-61B1-4C00-A670-5D8D68A8668E}"/>
          </ac:spMkLst>
        </pc:spChg>
        <pc:spChg chg="add del">
          <ac:chgData name="Nahak, Prabhakar (P.)" userId="58226b81-21e6-4de4-be3c-611228b4cf75" providerId="ADAL" clId="{2120B390-1C6D-4292-AAEA-E6D72CCFFBCB}" dt="2019-07-19T13:24:50.341" v="11" actId="26606"/>
          <ac:spMkLst>
            <pc:docMk/>
            <pc:sldMk cId="1146746506" sldId="258"/>
            <ac:spMk id="12" creationId="{8598F259-6F54-47A3-8D13-1603D786A328}"/>
          </ac:spMkLst>
        </pc:spChg>
        <pc:spChg chg="add del">
          <ac:chgData name="Nahak, Prabhakar (P.)" userId="58226b81-21e6-4de4-be3c-611228b4cf75" providerId="ADAL" clId="{2120B390-1C6D-4292-AAEA-E6D72CCFFBCB}" dt="2019-07-19T13:24:50.341" v="11" actId="26606"/>
          <ac:spMkLst>
            <pc:docMk/>
            <pc:sldMk cId="1146746506" sldId="258"/>
            <ac:spMk id="14" creationId="{0BA768A8-4FED-4ED8-9E46-6BE72188ECD2}"/>
          </ac:spMkLst>
        </pc:spChg>
        <pc:spChg chg="add">
          <ac:chgData name="Nahak, Prabhakar (P.)" userId="58226b81-21e6-4de4-be3c-611228b4cf75" providerId="ADAL" clId="{2120B390-1C6D-4292-AAEA-E6D72CCFFBCB}" dt="2019-07-19T13:24:50.372" v="12" actId="26606"/>
          <ac:spMkLst>
            <pc:docMk/>
            <pc:sldMk cId="1146746506" sldId="258"/>
            <ac:spMk id="16" creationId="{74CD14DB-BB81-479F-A1FC-1C75640E9F84}"/>
          </ac:spMkLst>
        </pc:spChg>
        <pc:spChg chg="add">
          <ac:chgData name="Nahak, Prabhakar (P.)" userId="58226b81-21e6-4de4-be3c-611228b4cf75" providerId="ADAL" clId="{2120B390-1C6D-4292-AAEA-E6D72CCFFBCB}" dt="2019-07-19T13:24:50.372" v="12" actId="26606"/>
          <ac:spMkLst>
            <pc:docMk/>
            <pc:sldMk cId="1146746506" sldId="258"/>
            <ac:spMk id="17" creationId="{C943A91B-7CA7-4592-A975-73B1BF8C4C74}"/>
          </ac:spMkLst>
        </pc:spChg>
        <pc:spChg chg="add">
          <ac:chgData name="Nahak, Prabhakar (P.)" userId="58226b81-21e6-4de4-be3c-611228b4cf75" providerId="ADAL" clId="{2120B390-1C6D-4292-AAEA-E6D72CCFFBCB}" dt="2019-07-19T13:24:50.372" v="12" actId="26606"/>
          <ac:spMkLst>
            <pc:docMk/>
            <pc:sldMk cId="1146746506" sldId="258"/>
            <ac:spMk id="18" creationId="{EC471314-E46A-414B-8D91-74880E84F187}"/>
          </ac:spMkLst>
        </pc:spChg>
        <pc:spChg chg="add">
          <ac:chgData name="Nahak, Prabhakar (P.)" userId="58226b81-21e6-4de4-be3c-611228b4cf75" providerId="ADAL" clId="{2120B390-1C6D-4292-AAEA-E6D72CCFFBCB}" dt="2019-07-19T13:24:50.372" v="12" actId="26606"/>
          <ac:spMkLst>
            <pc:docMk/>
            <pc:sldMk cId="1146746506" sldId="258"/>
            <ac:spMk id="19" creationId="{6A681326-1C9D-44A3-A627-3871BDAE4127}"/>
          </ac:spMkLst>
        </pc:spChg>
      </pc:sldChg>
      <pc:sldChg chg="addSp modSp mod modTransition setBg setClrOvrMap">
        <pc:chgData name="Nahak, Prabhakar (P.)" userId="58226b81-21e6-4de4-be3c-611228b4cf75" providerId="ADAL" clId="{2120B390-1C6D-4292-AAEA-E6D72CCFFBCB}" dt="2019-07-22T08:46:47.262" v="378"/>
        <pc:sldMkLst>
          <pc:docMk/>
          <pc:sldMk cId="2673667332" sldId="259"/>
        </pc:sldMkLst>
        <pc:spChg chg="mod">
          <ac:chgData name="Nahak, Prabhakar (P.)" userId="58226b81-21e6-4de4-be3c-611228b4cf75" providerId="ADAL" clId="{2120B390-1C6D-4292-AAEA-E6D72CCFFBCB}" dt="2019-07-19T13:25:16.050" v="15" actId="26606"/>
          <ac:spMkLst>
            <pc:docMk/>
            <pc:sldMk cId="2673667332" sldId="259"/>
            <ac:spMk id="2" creationId="{4EBC154A-7ECB-4D33-8273-384C38DB6841}"/>
          </ac:spMkLst>
        </pc:spChg>
        <pc:spChg chg="mod">
          <ac:chgData name="Nahak, Prabhakar (P.)" userId="58226b81-21e6-4de4-be3c-611228b4cf75" providerId="ADAL" clId="{2120B390-1C6D-4292-AAEA-E6D72CCFFBCB}" dt="2019-07-19T13:27:02.555" v="57" actId="20577"/>
          <ac:spMkLst>
            <pc:docMk/>
            <pc:sldMk cId="2673667332" sldId="259"/>
            <ac:spMk id="3" creationId="{4A2C9F56-DC07-42C6-845D-53D90664BCC7}"/>
          </ac:spMkLst>
        </pc:spChg>
        <pc:spChg chg="add">
          <ac:chgData name="Nahak, Prabhakar (P.)" userId="58226b81-21e6-4de4-be3c-611228b4cf75" providerId="ADAL" clId="{2120B390-1C6D-4292-AAEA-E6D72CCFFBCB}" dt="2019-07-19T13:25:16.050" v="15" actId="26606"/>
          <ac:spMkLst>
            <pc:docMk/>
            <pc:sldMk cId="2673667332" sldId="259"/>
            <ac:spMk id="8" creationId="{74CD14DB-BB81-479F-A1FC-1C75640E9F84}"/>
          </ac:spMkLst>
        </pc:spChg>
        <pc:spChg chg="add">
          <ac:chgData name="Nahak, Prabhakar (P.)" userId="58226b81-21e6-4de4-be3c-611228b4cf75" providerId="ADAL" clId="{2120B390-1C6D-4292-AAEA-E6D72CCFFBCB}" dt="2019-07-19T13:25:16.050" v="15" actId="26606"/>
          <ac:spMkLst>
            <pc:docMk/>
            <pc:sldMk cId="2673667332" sldId="259"/>
            <ac:spMk id="10" creationId="{C943A91B-7CA7-4592-A975-73B1BF8C4C74}"/>
          </ac:spMkLst>
        </pc:spChg>
        <pc:spChg chg="add">
          <ac:chgData name="Nahak, Prabhakar (P.)" userId="58226b81-21e6-4de4-be3c-611228b4cf75" providerId="ADAL" clId="{2120B390-1C6D-4292-AAEA-E6D72CCFFBCB}" dt="2019-07-19T13:25:16.050" v="15" actId="26606"/>
          <ac:spMkLst>
            <pc:docMk/>
            <pc:sldMk cId="2673667332" sldId="259"/>
            <ac:spMk id="12" creationId="{EC471314-E46A-414B-8D91-74880E84F187}"/>
          </ac:spMkLst>
        </pc:spChg>
        <pc:spChg chg="add">
          <ac:chgData name="Nahak, Prabhakar (P.)" userId="58226b81-21e6-4de4-be3c-611228b4cf75" providerId="ADAL" clId="{2120B390-1C6D-4292-AAEA-E6D72CCFFBCB}" dt="2019-07-19T13:25:16.050" v="15" actId="26606"/>
          <ac:spMkLst>
            <pc:docMk/>
            <pc:sldMk cId="2673667332" sldId="259"/>
            <ac:spMk id="14" creationId="{6A681326-1C9D-44A3-A627-3871BDAE4127}"/>
          </ac:spMkLst>
        </pc:spChg>
      </pc:sldChg>
      <pc:sldChg chg="addSp delSp modSp mod modTransition setBg setClrOvrMap">
        <pc:chgData name="Nahak, Prabhakar (P.)" userId="58226b81-21e6-4de4-be3c-611228b4cf75" providerId="ADAL" clId="{2120B390-1C6D-4292-AAEA-E6D72CCFFBCB}" dt="2019-07-22T08:46:47.262" v="378"/>
        <pc:sldMkLst>
          <pc:docMk/>
          <pc:sldMk cId="3961418059" sldId="260"/>
        </pc:sldMkLst>
        <pc:spChg chg="mod">
          <ac:chgData name="Nahak, Prabhakar (P.)" userId="58226b81-21e6-4de4-be3c-611228b4cf75" providerId="ADAL" clId="{2120B390-1C6D-4292-AAEA-E6D72CCFFBCB}" dt="2019-07-19T13:25:23.862" v="16" actId="26606"/>
          <ac:spMkLst>
            <pc:docMk/>
            <pc:sldMk cId="3961418059" sldId="260"/>
            <ac:spMk id="2" creationId="{5E643FAD-AD69-48BE-82FB-8ABE95FBC66C}"/>
          </ac:spMkLst>
        </pc:spChg>
        <pc:spChg chg="del mod">
          <ac:chgData name="Nahak, Prabhakar (P.)" userId="58226b81-21e6-4de4-be3c-611228b4cf75" providerId="ADAL" clId="{2120B390-1C6D-4292-AAEA-E6D72CCFFBCB}" dt="2019-07-19T13:25:23.862" v="16" actId="26606"/>
          <ac:spMkLst>
            <pc:docMk/>
            <pc:sldMk cId="3961418059" sldId="260"/>
            <ac:spMk id="3" creationId="{41D9B026-4D67-4100-86A1-DD8A3354748E}"/>
          </ac:spMkLst>
        </pc:spChg>
        <pc:spChg chg="add del">
          <ac:chgData name="Nahak, Prabhakar (P.)" userId="58226b81-21e6-4de4-be3c-611228b4cf75" providerId="ADAL" clId="{2120B390-1C6D-4292-AAEA-E6D72CCFFBCB}" dt="2019-07-19T13:25:23.862" v="16" actId="26606"/>
          <ac:spMkLst>
            <pc:docMk/>
            <pc:sldMk cId="3961418059" sldId="260"/>
            <ac:spMk id="8" creationId="{74CD14DB-BB81-479F-A1FC-1C75640E9F84}"/>
          </ac:spMkLst>
        </pc:spChg>
        <pc:spChg chg="add del">
          <ac:chgData name="Nahak, Prabhakar (P.)" userId="58226b81-21e6-4de4-be3c-611228b4cf75" providerId="ADAL" clId="{2120B390-1C6D-4292-AAEA-E6D72CCFFBCB}" dt="2019-07-19T13:25:23.862" v="16" actId="26606"/>
          <ac:spMkLst>
            <pc:docMk/>
            <pc:sldMk cId="3961418059" sldId="260"/>
            <ac:spMk id="10" creationId="{C943A91B-7CA7-4592-A975-73B1BF8C4C74}"/>
          </ac:spMkLst>
        </pc:spChg>
        <pc:spChg chg="add del">
          <ac:chgData name="Nahak, Prabhakar (P.)" userId="58226b81-21e6-4de4-be3c-611228b4cf75" providerId="ADAL" clId="{2120B390-1C6D-4292-AAEA-E6D72CCFFBCB}" dt="2019-07-19T13:25:23.862" v="16" actId="26606"/>
          <ac:spMkLst>
            <pc:docMk/>
            <pc:sldMk cId="3961418059" sldId="260"/>
            <ac:spMk id="12" creationId="{EC471314-E46A-414B-8D91-74880E84F187}"/>
          </ac:spMkLst>
        </pc:spChg>
        <pc:spChg chg="add del">
          <ac:chgData name="Nahak, Prabhakar (P.)" userId="58226b81-21e6-4de4-be3c-611228b4cf75" providerId="ADAL" clId="{2120B390-1C6D-4292-AAEA-E6D72CCFFBCB}" dt="2019-07-19T13:25:23.862" v="16" actId="26606"/>
          <ac:spMkLst>
            <pc:docMk/>
            <pc:sldMk cId="3961418059" sldId="260"/>
            <ac:spMk id="14" creationId="{6A681326-1C9D-44A3-A627-3871BDAE4127}"/>
          </ac:spMkLst>
        </pc:spChg>
        <pc:spChg chg="add">
          <ac:chgData name="Nahak, Prabhakar (P.)" userId="58226b81-21e6-4de4-be3c-611228b4cf75" providerId="ADAL" clId="{2120B390-1C6D-4292-AAEA-E6D72CCFFBCB}" dt="2019-07-19T13:25:23.862" v="16" actId="26606"/>
          <ac:spMkLst>
            <pc:docMk/>
            <pc:sldMk cId="3961418059" sldId="260"/>
            <ac:spMk id="21" creationId="{F747F1B4-B831-4277-8AB0-32767F7EB7BF}"/>
          </ac:spMkLst>
        </pc:spChg>
        <pc:spChg chg="add">
          <ac:chgData name="Nahak, Prabhakar (P.)" userId="58226b81-21e6-4de4-be3c-611228b4cf75" providerId="ADAL" clId="{2120B390-1C6D-4292-AAEA-E6D72CCFFBCB}" dt="2019-07-19T13:25:23.862" v="16" actId="26606"/>
          <ac:spMkLst>
            <pc:docMk/>
            <pc:sldMk cId="3961418059" sldId="260"/>
            <ac:spMk id="23" creationId="{D80CFA21-AB7C-4BEB-9BFF-05764FBBF3C6}"/>
          </ac:spMkLst>
        </pc:spChg>
        <pc:spChg chg="add">
          <ac:chgData name="Nahak, Prabhakar (P.)" userId="58226b81-21e6-4de4-be3c-611228b4cf75" providerId="ADAL" clId="{2120B390-1C6D-4292-AAEA-E6D72CCFFBCB}" dt="2019-07-19T13:25:23.862" v="16" actId="26606"/>
          <ac:spMkLst>
            <pc:docMk/>
            <pc:sldMk cId="3961418059" sldId="260"/>
            <ac:spMk id="25" creationId="{12F7E335-851A-4CAE-B09F-E657819D4600}"/>
          </ac:spMkLst>
        </pc:spChg>
        <pc:spChg chg="add">
          <ac:chgData name="Nahak, Prabhakar (P.)" userId="58226b81-21e6-4de4-be3c-611228b4cf75" providerId="ADAL" clId="{2120B390-1C6D-4292-AAEA-E6D72CCFFBCB}" dt="2019-07-19T13:25:23.862" v="16" actId="26606"/>
          <ac:spMkLst>
            <pc:docMk/>
            <pc:sldMk cId="3961418059" sldId="260"/>
            <ac:spMk id="27" creationId="{10B541F0-7F6E-402E-84D8-CF96EACA5FBC}"/>
          </ac:spMkLst>
        </pc:spChg>
        <pc:graphicFrameChg chg="add mod">
          <ac:chgData name="Nahak, Prabhakar (P.)" userId="58226b81-21e6-4de4-be3c-611228b4cf75" providerId="ADAL" clId="{2120B390-1C6D-4292-AAEA-E6D72CCFFBCB}" dt="2019-07-22T05:43:22.667" v="241" actId="20577"/>
          <ac:graphicFrameMkLst>
            <pc:docMk/>
            <pc:sldMk cId="3961418059" sldId="260"/>
            <ac:graphicFrameMk id="16" creationId="{BD4D4956-8CC7-4A8E-A32F-A2DCF8FF60B3}"/>
          </ac:graphicFrameMkLst>
        </pc:graphicFrameChg>
      </pc:sldChg>
      <pc:sldChg chg="addSp modSp mod modTransition setBg setClrOvrMap">
        <pc:chgData name="Nahak, Prabhakar (P.)" userId="58226b81-21e6-4de4-be3c-611228b4cf75" providerId="ADAL" clId="{2120B390-1C6D-4292-AAEA-E6D72CCFFBCB}" dt="2019-07-22T08:46:47.262" v="378"/>
        <pc:sldMkLst>
          <pc:docMk/>
          <pc:sldMk cId="3981568360" sldId="261"/>
        </pc:sldMkLst>
        <pc:spChg chg="mod">
          <ac:chgData name="Nahak, Prabhakar (P.)" userId="58226b81-21e6-4de4-be3c-611228b4cf75" providerId="ADAL" clId="{2120B390-1C6D-4292-AAEA-E6D72CCFFBCB}" dt="2019-07-19T13:26:03.929" v="18" actId="26606"/>
          <ac:spMkLst>
            <pc:docMk/>
            <pc:sldMk cId="3981568360" sldId="261"/>
            <ac:spMk id="2" creationId="{6B4C897D-6138-4795-A7DA-D69BD4ACE1EB}"/>
          </ac:spMkLst>
        </pc:spChg>
        <pc:spChg chg="mod">
          <ac:chgData name="Nahak, Prabhakar (P.)" userId="58226b81-21e6-4de4-be3c-611228b4cf75" providerId="ADAL" clId="{2120B390-1C6D-4292-AAEA-E6D72CCFFBCB}" dt="2019-07-19T13:26:03.929" v="18" actId="26606"/>
          <ac:spMkLst>
            <pc:docMk/>
            <pc:sldMk cId="3981568360" sldId="261"/>
            <ac:spMk id="3" creationId="{17A3AF8D-EE48-413D-8BF6-0F234C78D1A4}"/>
          </ac:spMkLst>
        </pc:spChg>
        <pc:spChg chg="add">
          <ac:chgData name="Nahak, Prabhakar (P.)" userId="58226b81-21e6-4de4-be3c-611228b4cf75" providerId="ADAL" clId="{2120B390-1C6D-4292-AAEA-E6D72CCFFBCB}" dt="2019-07-19T13:26:03.929" v="18" actId="26606"/>
          <ac:spMkLst>
            <pc:docMk/>
            <pc:sldMk cId="3981568360" sldId="261"/>
            <ac:spMk id="8" creationId="{74CD14DB-BB81-479F-A1FC-1C75640E9F84}"/>
          </ac:spMkLst>
        </pc:spChg>
        <pc:spChg chg="add">
          <ac:chgData name="Nahak, Prabhakar (P.)" userId="58226b81-21e6-4de4-be3c-611228b4cf75" providerId="ADAL" clId="{2120B390-1C6D-4292-AAEA-E6D72CCFFBCB}" dt="2019-07-19T13:26:03.929" v="18" actId="26606"/>
          <ac:spMkLst>
            <pc:docMk/>
            <pc:sldMk cId="3981568360" sldId="261"/>
            <ac:spMk id="10" creationId="{C943A91B-7CA7-4592-A975-73B1BF8C4C74}"/>
          </ac:spMkLst>
        </pc:spChg>
        <pc:spChg chg="add">
          <ac:chgData name="Nahak, Prabhakar (P.)" userId="58226b81-21e6-4de4-be3c-611228b4cf75" providerId="ADAL" clId="{2120B390-1C6D-4292-AAEA-E6D72CCFFBCB}" dt="2019-07-19T13:26:03.929" v="18" actId="26606"/>
          <ac:spMkLst>
            <pc:docMk/>
            <pc:sldMk cId="3981568360" sldId="261"/>
            <ac:spMk id="12" creationId="{EC471314-E46A-414B-8D91-74880E84F187}"/>
          </ac:spMkLst>
        </pc:spChg>
        <pc:spChg chg="add">
          <ac:chgData name="Nahak, Prabhakar (P.)" userId="58226b81-21e6-4de4-be3c-611228b4cf75" providerId="ADAL" clId="{2120B390-1C6D-4292-AAEA-E6D72CCFFBCB}" dt="2019-07-19T13:26:03.929" v="18" actId="26606"/>
          <ac:spMkLst>
            <pc:docMk/>
            <pc:sldMk cId="3981568360" sldId="261"/>
            <ac:spMk id="14" creationId="{6A681326-1C9D-44A3-A627-3871BDAE4127}"/>
          </ac:spMkLst>
        </pc:spChg>
      </pc:sldChg>
      <pc:sldChg chg="addSp modSp mod modTransition setBg setClrOvrMap">
        <pc:chgData name="Nahak, Prabhakar (P.)" userId="58226b81-21e6-4de4-be3c-611228b4cf75" providerId="ADAL" clId="{2120B390-1C6D-4292-AAEA-E6D72CCFFBCB}" dt="2019-07-22T08:46:47.262" v="378"/>
        <pc:sldMkLst>
          <pc:docMk/>
          <pc:sldMk cId="643684682" sldId="262"/>
        </pc:sldMkLst>
        <pc:spChg chg="mod">
          <ac:chgData name="Nahak, Prabhakar (P.)" userId="58226b81-21e6-4de4-be3c-611228b4cf75" providerId="ADAL" clId="{2120B390-1C6D-4292-AAEA-E6D72CCFFBCB}" dt="2019-07-19T13:28:32.054" v="62" actId="26606"/>
          <ac:spMkLst>
            <pc:docMk/>
            <pc:sldMk cId="643684682" sldId="262"/>
            <ac:spMk id="2" creationId="{D971CE25-BFB8-4B9A-BC8B-9DB62ABDD23F}"/>
          </ac:spMkLst>
        </pc:spChg>
        <pc:spChg chg="mod">
          <ac:chgData name="Nahak, Prabhakar (P.)" userId="58226b81-21e6-4de4-be3c-611228b4cf75" providerId="ADAL" clId="{2120B390-1C6D-4292-AAEA-E6D72CCFFBCB}" dt="2019-07-19T13:28:32.054" v="62" actId="26606"/>
          <ac:spMkLst>
            <pc:docMk/>
            <pc:sldMk cId="643684682" sldId="262"/>
            <ac:spMk id="3" creationId="{8D2EDDA0-EF94-4FA7-8C60-71208F2CC791}"/>
          </ac:spMkLst>
        </pc:spChg>
        <pc:spChg chg="add">
          <ac:chgData name="Nahak, Prabhakar (P.)" userId="58226b81-21e6-4de4-be3c-611228b4cf75" providerId="ADAL" clId="{2120B390-1C6D-4292-AAEA-E6D72CCFFBCB}" dt="2019-07-19T13:28:32.054" v="62" actId="26606"/>
          <ac:spMkLst>
            <pc:docMk/>
            <pc:sldMk cId="643684682" sldId="262"/>
            <ac:spMk id="10" creationId="{EE4E366E-272A-409E-840F-9A6A64A9E3FF}"/>
          </ac:spMkLst>
        </pc:spChg>
        <pc:spChg chg="add">
          <ac:chgData name="Nahak, Prabhakar (P.)" userId="58226b81-21e6-4de4-be3c-611228b4cf75" providerId="ADAL" clId="{2120B390-1C6D-4292-AAEA-E6D72CCFFBCB}" dt="2019-07-19T13:28:32.054" v="62" actId="26606"/>
          <ac:spMkLst>
            <pc:docMk/>
            <pc:sldMk cId="643684682" sldId="262"/>
            <ac:spMk id="12" creationId="{A721560C-E4AB-4287-A29C-3F6916794CB9}"/>
          </ac:spMkLst>
        </pc:spChg>
        <pc:spChg chg="add">
          <ac:chgData name="Nahak, Prabhakar (P.)" userId="58226b81-21e6-4de4-be3c-611228b4cf75" providerId="ADAL" clId="{2120B390-1C6D-4292-AAEA-E6D72CCFFBCB}" dt="2019-07-19T13:28:32.054" v="62" actId="26606"/>
          <ac:spMkLst>
            <pc:docMk/>
            <pc:sldMk cId="643684682" sldId="262"/>
            <ac:spMk id="14" creationId="{DF6CFF07-D953-4F9C-9A0E-E0A6AACB6158}"/>
          </ac:spMkLst>
        </pc:spChg>
        <pc:spChg chg="add">
          <ac:chgData name="Nahak, Prabhakar (P.)" userId="58226b81-21e6-4de4-be3c-611228b4cf75" providerId="ADAL" clId="{2120B390-1C6D-4292-AAEA-E6D72CCFFBCB}" dt="2019-07-19T13:28:32.054" v="62" actId="26606"/>
          <ac:spMkLst>
            <pc:docMk/>
            <pc:sldMk cId="643684682" sldId="262"/>
            <ac:spMk id="16" creationId="{DAA4FEEE-0B5F-41BF-825D-60F9FB089568}"/>
          </ac:spMkLst>
        </pc:spChg>
        <pc:picChg chg="add">
          <ac:chgData name="Nahak, Prabhakar (P.)" userId="58226b81-21e6-4de4-be3c-611228b4cf75" providerId="ADAL" clId="{2120B390-1C6D-4292-AAEA-E6D72CCFFBCB}" dt="2019-07-19T13:28:32.054" v="62" actId="26606"/>
          <ac:picMkLst>
            <pc:docMk/>
            <pc:sldMk cId="643684682" sldId="262"/>
            <ac:picMk id="7" creationId="{AB731393-AD59-4B36-9E9D-D83AEF7A3BD0}"/>
          </ac:picMkLst>
        </pc:picChg>
      </pc:sldChg>
      <pc:sldChg chg="addSp delSp modSp mod modTransition setBg setClrOvrMap">
        <pc:chgData name="Nahak, Prabhakar (P.)" userId="58226b81-21e6-4de4-be3c-611228b4cf75" providerId="ADAL" clId="{2120B390-1C6D-4292-AAEA-E6D72CCFFBCB}" dt="2019-07-22T08:46:47.262" v="378"/>
        <pc:sldMkLst>
          <pc:docMk/>
          <pc:sldMk cId="2816356815" sldId="263"/>
        </pc:sldMkLst>
        <pc:spChg chg="mod">
          <ac:chgData name="Nahak, Prabhakar (P.)" userId="58226b81-21e6-4de4-be3c-611228b4cf75" providerId="ADAL" clId="{2120B390-1C6D-4292-AAEA-E6D72CCFFBCB}" dt="2019-07-19T13:25:48.590" v="17" actId="26606"/>
          <ac:spMkLst>
            <pc:docMk/>
            <pc:sldMk cId="2816356815" sldId="263"/>
            <ac:spMk id="2" creationId="{B4826771-CA51-494A-B43C-DA1404AD04C2}"/>
          </ac:spMkLst>
        </pc:spChg>
        <pc:spChg chg="del">
          <ac:chgData name="Nahak, Prabhakar (P.)" userId="58226b81-21e6-4de4-be3c-611228b4cf75" providerId="ADAL" clId="{2120B390-1C6D-4292-AAEA-E6D72CCFFBCB}" dt="2019-07-19T13:25:48.590" v="17" actId="26606"/>
          <ac:spMkLst>
            <pc:docMk/>
            <pc:sldMk cId="2816356815" sldId="263"/>
            <ac:spMk id="3" creationId="{B086EF41-48E6-4EAA-9206-971981EDBC40}"/>
          </ac:spMkLst>
        </pc:spChg>
        <pc:spChg chg="add">
          <ac:chgData name="Nahak, Prabhakar (P.)" userId="58226b81-21e6-4de4-be3c-611228b4cf75" providerId="ADAL" clId="{2120B390-1C6D-4292-AAEA-E6D72CCFFBCB}" dt="2019-07-19T13:25:48.590" v="17" actId="26606"/>
          <ac:spMkLst>
            <pc:docMk/>
            <pc:sldMk cId="2816356815" sldId="263"/>
            <ac:spMk id="10" creationId="{F747F1B4-B831-4277-8AB0-32767F7EB7BF}"/>
          </ac:spMkLst>
        </pc:spChg>
        <pc:spChg chg="add">
          <ac:chgData name="Nahak, Prabhakar (P.)" userId="58226b81-21e6-4de4-be3c-611228b4cf75" providerId="ADAL" clId="{2120B390-1C6D-4292-AAEA-E6D72CCFFBCB}" dt="2019-07-19T13:25:48.590" v="17" actId="26606"/>
          <ac:spMkLst>
            <pc:docMk/>
            <pc:sldMk cId="2816356815" sldId="263"/>
            <ac:spMk id="12" creationId="{D80CFA21-AB7C-4BEB-9BFF-05764FBBF3C6}"/>
          </ac:spMkLst>
        </pc:spChg>
        <pc:spChg chg="add">
          <ac:chgData name="Nahak, Prabhakar (P.)" userId="58226b81-21e6-4de4-be3c-611228b4cf75" providerId="ADAL" clId="{2120B390-1C6D-4292-AAEA-E6D72CCFFBCB}" dt="2019-07-19T13:25:48.590" v="17" actId="26606"/>
          <ac:spMkLst>
            <pc:docMk/>
            <pc:sldMk cId="2816356815" sldId="263"/>
            <ac:spMk id="14" creationId="{12F7E335-851A-4CAE-B09F-E657819D4600}"/>
          </ac:spMkLst>
        </pc:spChg>
        <pc:spChg chg="add">
          <ac:chgData name="Nahak, Prabhakar (P.)" userId="58226b81-21e6-4de4-be3c-611228b4cf75" providerId="ADAL" clId="{2120B390-1C6D-4292-AAEA-E6D72CCFFBCB}" dt="2019-07-19T13:25:48.590" v="17" actId="26606"/>
          <ac:spMkLst>
            <pc:docMk/>
            <pc:sldMk cId="2816356815" sldId="263"/>
            <ac:spMk id="16" creationId="{10B541F0-7F6E-402E-84D8-CF96EACA5FBC}"/>
          </ac:spMkLst>
        </pc:spChg>
        <pc:graphicFrameChg chg="add">
          <ac:chgData name="Nahak, Prabhakar (P.)" userId="58226b81-21e6-4de4-be3c-611228b4cf75" providerId="ADAL" clId="{2120B390-1C6D-4292-AAEA-E6D72CCFFBCB}" dt="2019-07-19T13:25:48.590" v="17" actId="26606"/>
          <ac:graphicFrameMkLst>
            <pc:docMk/>
            <pc:sldMk cId="2816356815" sldId="263"/>
            <ac:graphicFrameMk id="5" creationId="{B41B6D47-D14F-4689-B4A2-040083722E68}"/>
          </ac:graphicFrameMkLst>
        </pc:graphicFrameChg>
      </pc:sldChg>
      <pc:sldChg chg="addSp delSp modSp mod modTransition setBg setClrOvrMap delDesignElem">
        <pc:chgData name="Nahak, Prabhakar (P.)" userId="58226b81-21e6-4de4-be3c-611228b4cf75" providerId="ADAL" clId="{2120B390-1C6D-4292-AAEA-E6D72CCFFBCB}" dt="2019-07-22T08:46:47.262" v="378"/>
        <pc:sldMkLst>
          <pc:docMk/>
          <pc:sldMk cId="1679280854" sldId="264"/>
        </pc:sldMkLst>
        <pc:spChg chg="mod">
          <ac:chgData name="Nahak, Prabhakar (P.)" userId="58226b81-21e6-4de4-be3c-611228b4cf75" providerId="ADAL" clId="{2120B390-1C6D-4292-AAEA-E6D72CCFFBCB}" dt="2019-07-19T13:38:14.675" v="217" actId="26606"/>
          <ac:spMkLst>
            <pc:docMk/>
            <pc:sldMk cId="1679280854" sldId="264"/>
            <ac:spMk id="2" creationId="{694CEB1E-D634-46B2-A860-4C68E157B872}"/>
          </ac:spMkLst>
        </pc:spChg>
        <pc:spChg chg="del">
          <ac:chgData name="Nahak, Prabhakar (P.)" userId="58226b81-21e6-4de4-be3c-611228b4cf75" providerId="ADAL" clId="{2120B390-1C6D-4292-AAEA-E6D72CCFFBCB}" dt="2019-07-19T13:24:34.546" v="9" actId="26606"/>
          <ac:spMkLst>
            <pc:docMk/>
            <pc:sldMk cId="1679280854" sldId="264"/>
            <ac:spMk id="3" creationId="{683D3A84-74DB-455A-95D5-E24024E6E5EA}"/>
          </ac:spMkLst>
        </pc:spChg>
        <pc:spChg chg="add del mod">
          <ac:chgData name="Nahak, Prabhakar (P.)" userId="58226b81-21e6-4de4-be3c-611228b4cf75" providerId="ADAL" clId="{2120B390-1C6D-4292-AAEA-E6D72CCFFBCB}" dt="2019-07-19T13:36:48.497" v="180" actId="11529"/>
          <ac:spMkLst>
            <pc:docMk/>
            <pc:sldMk cId="1679280854" sldId="264"/>
            <ac:spMk id="4" creationId="{9EB3EC77-F6DB-4FC0-89D1-64B87187929B}"/>
          </ac:spMkLst>
        </pc:spChg>
        <pc:spChg chg="add del">
          <ac:chgData name="Nahak, Prabhakar (P.)" userId="58226b81-21e6-4de4-be3c-611228b4cf75" providerId="ADAL" clId="{2120B390-1C6D-4292-AAEA-E6D72CCFFBCB}" dt="2019-07-19T13:25:05.067" v="13" actId="26606"/>
          <ac:spMkLst>
            <pc:docMk/>
            <pc:sldMk cId="1679280854" sldId="264"/>
            <ac:spMk id="10" creationId="{4E78424C-6FD0-41F8-9CAA-5DC19C42359F}"/>
          </ac:spMkLst>
        </pc:spChg>
        <pc:spChg chg="add del">
          <ac:chgData name="Nahak, Prabhakar (P.)" userId="58226b81-21e6-4de4-be3c-611228b4cf75" providerId="ADAL" clId="{2120B390-1C6D-4292-AAEA-E6D72CCFFBCB}" dt="2019-07-19T13:25:05.067" v="13" actId="26606"/>
          <ac:spMkLst>
            <pc:docMk/>
            <pc:sldMk cId="1679280854" sldId="264"/>
            <ac:spMk id="12" creationId="{DD136760-57DC-4301-8BEA-B71AD2D13905}"/>
          </ac:spMkLst>
        </pc:spChg>
        <pc:spChg chg="add del">
          <ac:chgData name="Nahak, Prabhakar (P.)" userId="58226b81-21e6-4de4-be3c-611228b4cf75" providerId="ADAL" clId="{2120B390-1C6D-4292-AAEA-E6D72CCFFBCB}" dt="2019-07-19T13:25:05.067" v="13" actId="26606"/>
          <ac:spMkLst>
            <pc:docMk/>
            <pc:sldMk cId="1679280854" sldId="264"/>
            <ac:spMk id="14" creationId="{BDC58DEA-1307-4F44-AD47-E613D8B76A89}"/>
          </ac:spMkLst>
        </pc:spChg>
        <pc:spChg chg="add del">
          <ac:chgData name="Nahak, Prabhakar (P.)" userId="58226b81-21e6-4de4-be3c-611228b4cf75" providerId="ADAL" clId="{2120B390-1C6D-4292-AAEA-E6D72CCFFBCB}" dt="2019-07-19T13:25:05.067" v="13" actId="26606"/>
          <ac:spMkLst>
            <pc:docMk/>
            <pc:sldMk cId="1679280854" sldId="264"/>
            <ac:spMk id="16" creationId="{C99B912D-1E4B-42AF-A2BE-CFEFEC916EE7}"/>
          </ac:spMkLst>
        </pc:spChg>
        <pc:spChg chg="add del">
          <ac:chgData name="Nahak, Prabhakar (P.)" userId="58226b81-21e6-4de4-be3c-611228b4cf75" providerId="ADAL" clId="{2120B390-1C6D-4292-AAEA-E6D72CCFFBCB}" dt="2019-07-19T13:29:16.064" v="66" actId="26606"/>
          <ac:spMkLst>
            <pc:docMk/>
            <pc:sldMk cId="1679280854" sldId="264"/>
            <ac:spMk id="21" creationId="{F747F1B4-B831-4277-8AB0-32767F7EB7BF}"/>
          </ac:spMkLst>
        </pc:spChg>
        <pc:spChg chg="add del">
          <ac:chgData name="Nahak, Prabhakar (P.)" userId="58226b81-21e6-4de4-be3c-611228b4cf75" providerId="ADAL" clId="{2120B390-1C6D-4292-AAEA-E6D72CCFFBCB}" dt="2019-07-19T13:29:16.064" v="66" actId="26606"/>
          <ac:spMkLst>
            <pc:docMk/>
            <pc:sldMk cId="1679280854" sldId="264"/>
            <ac:spMk id="23" creationId="{D80CFA21-AB7C-4BEB-9BFF-05764FBBF3C6}"/>
          </ac:spMkLst>
        </pc:spChg>
        <pc:spChg chg="add del">
          <ac:chgData name="Nahak, Prabhakar (P.)" userId="58226b81-21e6-4de4-be3c-611228b4cf75" providerId="ADAL" clId="{2120B390-1C6D-4292-AAEA-E6D72CCFFBCB}" dt="2019-07-19T13:29:16.064" v="66" actId="26606"/>
          <ac:spMkLst>
            <pc:docMk/>
            <pc:sldMk cId="1679280854" sldId="264"/>
            <ac:spMk id="25" creationId="{12F7E335-851A-4CAE-B09F-E657819D4600}"/>
          </ac:spMkLst>
        </pc:spChg>
        <pc:spChg chg="add del">
          <ac:chgData name="Nahak, Prabhakar (P.)" userId="58226b81-21e6-4de4-be3c-611228b4cf75" providerId="ADAL" clId="{2120B390-1C6D-4292-AAEA-E6D72CCFFBCB}" dt="2019-07-19T13:29:16.064" v="66" actId="26606"/>
          <ac:spMkLst>
            <pc:docMk/>
            <pc:sldMk cId="1679280854" sldId="264"/>
            <ac:spMk id="27" creationId="{10B541F0-7F6E-402E-84D8-CF96EACA5FBC}"/>
          </ac:spMkLst>
        </pc:spChg>
        <pc:spChg chg="add del">
          <ac:chgData name="Nahak, Prabhakar (P.)" userId="58226b81-21e6-4de4-be3c-611228b4cf75" providerId="ADAL" clId="{2120B390-1C6D-4292-AAEA-E6D72CCFFBCB}" dt="2019-07-19T13:33:02.498" v="137" actId="26606"/>
          <ac:spMkLst>
            <pc:docMk/>
            <pc:sldMk cId="1679280854" sldId="264"/>
            <ac:spMk id="32" creationId="{47AEA421-5F29-4BA7-9360-2501B5987921}"/>
          </ac:spMkLst>
        </pc:spChg>
        <pc:spChg chg="add del">
          <ac:chgData name="Nahak, Prabhakar (P.)" userId="58226b81-21e6-4de4-be3c-611228b4cf75" providerId="ADAL" clId="{2120B390-1C6D-4292-AAEA-E6D72CCFFBCB}" dt="2019-07-19T13:33:02.498" v="137" actId="26606"/>
          <ac:spMkLst>
            <pc:docMk/>
            <pc:sldMk cId="1679280854" sldId="264"/>
            <ac:spMk id="34" creationId="{9348F0CB-4904-4DEF-BDD4-ADEC2DCCCBD7}"/>
          </ac:spMkLst>
        </pc:spChg>
        <pc:spChg chg="add del">
          <ac:chgData name="Nahak, Prabhakar (P.)" userId="58226b81-21e6-4de4-be3c-611228b4cf75" providerId="ADAL" clId="{2120B390-1C6D-4292-AAEA-E6D72CCFFBCB}" dt="2019-07-19T13:33:02.498" v="137" actId="26606"/>
          <ac:spMkLst>
            <pc:docMk/>
            <pc:sldMk cId="1679280854" sldId="264"/>
            <ac:spMk id="36" creationId="{1583E1B8-79B3-49BB-8704-58E4AB1AF213}"/>
          </ac:spMkLst>
        </pc:spChg>
        <pc:spChg chg="add del">
          <ac:chgData name="Nahak, Prabhakar (P.)" userId="58226b81-21e6-4de4-be3c-611228b4cf75" providerId="ADAL" clId="{2120B390-1C6D-4292-AAEA-E6D72CCFFBCB}" dt="2019-07-19T13:33:02.498" v="137" actId="26606"/>
          <ac:spMkLst>
            <pc:docMk/>
            <pc:sldMk cId="1679280854" sldId="264"/>
            <ac:spMk id="38" creationId="{7BB34D5F-2B87-438E-8236-69C6068D47A4}"/>
          </ac:spMkLst>
        </pc:spChg>
        <pc:spChg chg="add del">
          <ac:chgData name="Nahak, Prabhakar (P.)" userId="58226b81-21e6-4de4-be3c-611228b4cf75" providerId="ADAL" clId="{2120B390-1C6D-4292-AAEA-E6D72CCFFBCB}" dt="2019-07-19T13:33:02.467" v="136" actId="26606"/>
          <ac:spMkLst>
            <pc:docMk/>
            <pc:sldMk cId="1679280854" sldId="264"/>
            <ac:spMk id="43" creationId="{47AEA421-5F29-4BA7-9360-2501B5987921}"/>
          </ac:spMkLst>
        </pc:spChg>
        <pc:spChg chg="add del">
          <ac:chgData name="Nahak, Prabhakar (P.)" userId="58226b81-21e6-4de4-be3c-611228b4cf75" providerId="ADAL" clId="{2120B390-1C6D-4292-AAEA-E6D72CCFFBCB}" dt="2019-07-19T13:33:02.467" v="136" actId="26606"/>
          <ac:spMkLst>
            <pc:docMk/>
            <pc:sldMk cId="1679280854" sldId="264"/>
            <ac:spMk id="45" creationId="{9348F0CB-4904-4DEF-BDD4-ADEC2DCCCBD7}"/>
          </ac:spMkLst>
        </pc:spChg>
        <pc:spChg chg="add del">
          <ac:chgData name="Nahak, Prabhakar (P.)" userId="58226b81-21e6-4de4-be3c-611228b4cf75" providerId="ADAL" clId="{2120B390-1C6D-4292-AAEA-E6D72CCFFBCB}" dt="2019-07-19T13:33:02.467" v="136" actId="26606"/>
          <ac:spMkLst>
            <pc:docMk/>
            <pc:sldMk cId="1679280854" sldId="264"/>
            <ac:spMk id="47" creationId="{1583E1B8-79B3-49BB-8704-58E4AB1AF213}"/>
          </ac:spMkLst>
        </pc:spChg>
        <pc:spChg chg="add del">
          <ac:chgData name="Nahak, Prabhakar (P.)" userId="58226b81-21e6-4de4-be3c-611228b4cf75" providerId="ADAL" clId="{2120B390-1C6D-4292-AAEA-E6D72CCFFBCB}" dt="2019-07-19T13:33:02.467" v="136" actId="26606"/>
          <ac:spMkLst>
            <pc:docMk/>
            <pc:sldMk cId="1679280854" sldId="264"/>
            <ac:spMk id="49" creationId="{7BB34D5F-2B87-438E-8236-69C6068D47A4}"/>
          </ac:spMkLst>
        </pc:spChg>
        <pc:spChg chg="add del">
          <ac:chgData name="Nahak, Prabhakar (P.)" userId="58226b81-21e6-4de4-be3c-611228b4cf75" providerId="ADAL" clId="{2120B390-1C6D-4292-AAEA-E6D72CCFFBCB}" dt="2019-07-19T13:33:17.088" v="140" actId="26606"/>
          <ac:spMkLst>
            <pc:docMk/>
            <pc:sldMk cId="1679280854" sldId="264"/>
            <ac:spMk id="51" creationId="{F747F1B4-B831-4277-8AB0-32767F7EB7BF}"/>
          </ac:spMkLst>
        </pc:spChg>
        <pc:spChg chg="add del">
          <ac:chgData name="Nahak, Prabhakar (P.)" userId="58226b81-21e6-4de4-be3c-611228b4cf75" providerId="ADAL" clId="{2120B390-1C6D-4292-AAEA-E6D72CCFFBCB}" dt="2019-07-19T13:33:17.088" v="140" actId="26606"/>
          <ac:spMkLst>
            <pc:docMk/>
            <pc:sldMk cId="1679280854" sldId="264"/>
            <ac:spMk id="52" creationId="{D80CFA21-AB7C-4BEB-9BFF-05764FBBF3C6}"/>
          </ac:spMkLst>
        </pc:spChg>
        <pc:spChg chg="add del">
          <ac:chgData name="Nahak, Prabhakar (P.)" userId="58226b81-21e6-4de4-be3c-611228b4cf75" providerId="ADAL" clId="{2120B390-1C6D-4292-AAEA-E6D72CCFFBCB}" dt="2019-07-19T13:33:17.088" v="140" actId="26606"/>
          <ac:spMkLst>
            <pc:docMk/>
            <pc:sldMk cId="1679280854" sldId="264"/>
            <ac:spMk id="53" creationId="{12F7E335-851A-4CAE-B09F-E657819D4600}"/>
          </ac:spMkLst>
        </pc:spChg>
        <pc:spChg chg="add del">
          <ac:chgData name="Nahak, Prabhakar (P.)" userId="58226b81-21e6-4de4-be3c-611228b4cf75" providerId="ADAL" clId="{2120B390-1C6D-4292-AAEA-E6D72CCFFBCB}" dt="2019-07-19T13:33:17.088" v="140" actId="26606"/>
          <ac:spMkLst>
            <pc:docMk/>
            <pc:sldMk cId="1679280854" sldId="264"/>
            <ac:spMk id="54" creationId="{10B541F0-7F6E-402E-84D8-CF96EACA5FBC}"/>
          </ac:spMkLst>
        </pc:spChg>
        <pc:spChg chg="add del">
          <ac:chgData name="Nahak, Prabhakar (P.)" userId="58226b81-21e6-4de4-be3c-611228b4cf75" providerId="ADAL" clId="{2120B390-1C6D-4292-AAEA-E6D72CCFFBCB}" dt="2019-07-19T13:33:17.041" v="139" actId="26606"/>
          <ac:spMkLst>
            <pc:docMk/>
            <pc:sldMk cId="1679280854" sldId="264"/>
            <ac:spMk id="59" creationId="{F747F1B4-B831-4277-8AB0-32767F7EB7BF}"/>
          </ac:spMkLst>
        </pc:spChg>
        <pc:spChg chg="add del">
          <ac:chgData name="Nahak, Prabhakar (P.)" userId="58226b81-21e6-4de4-be3c-611228b4cf75" providerId="ADAL" clId="{2120B390-1C6D-4292-AAEA-E6D72CCFFBCB}" dt="2019-07-19T13:33:17.041" v="139" actId="26606"/>
          <ac:spMkLst>
            <pc:docMk/>
            <pc:sldMk cId="1679280854" sldId="264"/>
            <ac:spMk id="61" creationId="{D80CFA21-AB7C-4BEB-9BFF-05764FBBF3C6}"/>
          </ac:spMkLst>
        </pc:spChg>
        <pc:spChg chg="add del">
          <ac:chgData name="Nahak, Prabhakar (P.)" userId="58226b81-21e6-4de4-be3c-611228b4cf75" providerId="ADAL" clId="{2120B390-1C6D-4292-AAEA-E6D72CCFFBCB}" dt="2019-07-19T13:33:17.041" v="139" actId="26606"/>
          <ac:spMkLst>
            <pc:docMk/>
            <pc:sldMk cId="1679280854" sldId="264"/>
            <ac:spMk id="63" creationId="{12F7E335-851A-4CAE-B09F-E657819D4600}"/>
          </ac:spMkLst>
        </pc:spChg>
        <pc:spChg chg="add del">
          <ac:chgData name="Nahak, Prabhakar (P.)" userId="58226b81-21e6-4de4-be3c-611228b4cf75" providerId="ADAL" clId="{2120B390-1C6D-4292-AAEA-E6D72CCFFBCB}" dt="2019-07-19T13:33:17.041" v="139" actId="26606"/>
          <ac:spMkLst>
            <pc:docMk/>
            <pc:sldMk cId="1679280854" sldId="264"/>
            <ac:spMk id="65" creationId="{10B541F0-7F6E-402E-84D8-CF96EACA5FBC}"/>
          </ac:spMkLst>
        </pc:spChg>
        <pc:spChg chg="add del">
          <ac:chgData name="Nahak, Prabhakar (P.)" userId="58226b81-21e6-4de4-be3c-611228b4cf75" providerId="ADAL" clId="{2120B390-1C6D-4292-AAEA-E6D72CCFFBCB}" dt="2019-07-19T13:33:41.774" v="146" actId="26606"/>
          <ac:spMkLst>
            <pc:docMk/>
            <pc:sldMk cId="1679280854" sldId="264"/>
            <ac:spMk id="67" creationId="{F747F1B4-B831-4277-8AB0-32767F7EB7BF}"/>
          </ac:spMkLst>
        </pc:spChg>
        <pc:spChg chg="add del">
          <ac:chgData name="Nahak, Prabhakar (P.)" userId="58226b81-21e6-4de4-be3c-611228b4cf75" providerId="ADAL" clId="{2120B390-1C6D-4292-AAEA-E6D72CCFFBCB}" dt="2019-07-19T13:33:41.774" v="146" actId="26606"/>
          <ac:spMkLst>
            <pc:docMk/>
            <pc:sldMk cId="1679280854" sldId="264"/>
            <ac:spMk id="68" creationId="{D80CFA21-AB7C-4BEB-9BFF-05764FBBF3C6}"/>
          </ac:spMkLst>
        </pc:spChg>
        <pc:spChg chg="add del">
          <ac:chgData name="Nahak, Prabhakar (P.)" userId="58226b81-21e6-4de4-be3c-611228b4cf75" providerId="ADAL" clId="{2120B390-1C6D-4292-AAEA-E6D72CCFFBCB}" dt="2019-07-19T13:33:41.774" v="146" actId="26606"/>
          <ac:spMkLst>
            <pc:docMk/>
            <pc:sldMk cId="1679280854" sldId="264"/>
            <ac:spMk id="69" creationId="{12F7E335-851A-4CAE-B09F-E657819D4600}"/>
          </ac:spMkLst>
        </pc:spChg>
        <pc:spChg chg="add del">
          <ac:chgData name="Nahak, Prabhakar (P.)" userId="58226b81-21e6-4de4-be3c-611228b4cf75" providerId="ADAL" clId="{2120B390-1C6D-4292-AAEA-E6D72CCFFBCB}" dt="2019-07-19T13:33:41.774" v="146" actId="26606"/>
          <ac:spMkLst>
            <pc:docMk/>
            <pc:sldMk cId="1679280854" sldId="264"/>
            <ac:spMk id="70" creationId="{10B541F0-7F6E-402E-84D8-CF96EACA5FBC}"/>
          </ac:spMkLst>
        </pc:spChg>
        <pc:spChg chg="add del">
          <ac:chgData name="Nahak, Prabhakar (P.)" userId="58226b81-21e6-4de4-be3c-611228b4cf75" providerId="ADAL" clId="{2120B390-1C6D-4292-AAEA-E6D72CCFFBCB}" dt="2019-07-19T13:34:32.587" v="154" actId="26606"/>
          <ac:spMkLst>
            <pc:docMk/>
            <pc:sldMk cId="1679280854" sldId="264"/>
            <ac:spMk id="72" creationId="{F747F1B4-B831-4277-8AB0-32767F7EB7BF}"/>
          </ac:spMkLst>
        </pc:spChg>
        <pc:spChg chg="add del">
          <ac:chgData name="Nahak, Prabhakar (P.)" userId="58226b81-21e6-4de4-be3c-611228b4cf75" providerId="ADAL" clId="{2120B390-1C6D-4292-AAEA-E6D72CCFFBCB}" dt="2019-07-19T13:34:32.587" v="154" actId="26606"/>
          <ac:spMkLst>
            <pc:docMk/>
            <pc:sldMk cId="1679280854" sldId="264"/>
            <ac:spMk id="73" creationId="{D80CFA21-AB7C-4BEB-9BFF-05764FBBF3C6}"/>
          </ac:spMkLst>
        </pc:spChg>
        <pc:spChg chg="add del">
          <ac:chgData name="Nahak, Prabhakar (P.)" userId="58226b81-21e6-4de4-be3c-611228b4cf75" providerId="ADAL" clId="{2120B390-1C6D-4292-AAEA-E6D72CCFFBCB}" dt="2019-07-19T13:34:32.587" v="154" actId="26606"/>
          <ac:spMkLst>
            <pc:docMk/>
            <pc:sldMk cId="1679280854" sldId="264"/>
            <ac:spMk id="74" creationId="{12F7E335-851A-4CAE-B09F-E657819D4600}"/>
          </ac:spMkLst>
        </pc:spChg>
        <pc:spChg chg="add del">
          <ac:chgData name="Nahak, Prabhakar (P.)" userId="58226b81-21e6-4de4-be3c-611228b4cf75" providerId="ADAL" clId="{2120B390-1C6D-4292-AAEA-E6D72CCFFBCB}" dt="2019-07-19T13:33:40.462" v="143" actId="26606"/>
          <ac:spMkLst>
            <pc:docMk/>
            <pc:sldMk cId="1679280854" sldId="264"/>
            <ac:spMk id="75" creationId="{F747F1B4-B831-4277-8AB0-32767F7EB7BF}"/>
          </ac:spMkLst>
        </pc:spChg>
        <pc:spChg chg="add del">
          <ac:chgData name="Nahak, Prabhakar (P.)" userId="58226b81-21e6-4de4-be3c-611228b4cf75" providerId="ADAL" clId="{2120B390-1C6D-4292-AAEA-E6D72CCFFBCB}" dt="2019-07-19T13:34:32.587" v="154" actId="26606"/>
          <ac:spMkLst>
            <pc:docMk/>
            <pc:sldMk cId="1679280854" sldId="264"/>
            <ac:spMk id="76" creationId="{10B541F0-7F6E-402E-84D8-CF96EACA5FBC}"/>
          </ac:spMkLst>
        </pc:spChg>
        <pc:spChg chg="add del">
          <ac:chgData name="Nahak, Prabhakar (P.)" userId="58226b81-21e6-4de4-be3c-611228b4cf75" providerId="ADAL" clId="{2120B390-1C6D-4292-AAEA-E6D72CCFFBCB}" dt="2019-07-19T13:33:40.462" v="143" actId="26606"/>
          <ac:spMkLst>
            <pc:docMk/>
            <pc:sldMk cId="1679280854" sldId="264"/>
            <ac:spMk id="77" creationId="{D80CFA21-AB7C-4BEB-9BFF-05764FBBF3C6}"/>
          </ac:spMkLst>
        </pc:spChg>
        <pc:spChg chg="add del">
          <ac:chgData name="Nahak, Prabhakar (P.)" userId="58226b81-21e6-4de4-be3c-611228b4cf75" providerId="ADAL" clId="{2120B390-1C6D-4292-AAEA-E6D72CCFFBCB}" dt="2019-07-19T13:34:28.344" v="151" actId="26606"/>
          <ac:spMkLst>
            <pc:docMk/>
            <pc:sldMk cId="1679280854" sldId="264"/>
            <ac:spMk id="78" creationId="{ABE6F9A3-300E-47F5-B41C-C8C5E758DE7C}"/>
          </ac:spMkLst>
        </pc:spChg>
        <pc:spChg chg="add del">
          <ac:chgData name="Nahak, Prabhakar (P.)" userId="58226b81-21e6-4de4-be3c-611228b4cf75" providerId="ADAL" clId="{2120B390-1C6D-4292-AAEA-E6D72CCFFBCB}" dt="2019-07-19T13:33:40.462" v="143" actId="26606"/>
          <ac:spMkLst>
            <pc:docMk/>
            <pc:sldMk cId="1679280854" sldId="264"/>
            <ac:spMk id="79" creationId="{12F7E335-851A-4CAE-B09F-E657819D4600}"/>
          </ac:spMkLst>
        </pc:spChg>
        <pc:spChg chg="add del">
          <ac:chgData name="Nahak, Prabhakar (P.)" userId="58226b81-21e6-4de4-be3c-611228b4cf75" providerId="ADAL" clId="{2120B390-1C6D-4292-AAEA-E6D72CCFFBCB}" dt="2019-07-19T13:33:40.462" v="143" actId="26606"/>
          <ac:spMkLst>
            <pc:docMk/>
            <pc:sldMk cId="1679280854" sldId="264"/>
            <ac:spMk id="81" creationId="{10B541F0-7F6E-402E-84D8-CF96EACA5FBC}"/>
          </ac:spMkLst>
        </pc:spChg>
        <pc:spChg chg="add del">
          <ac:chgData name="Nahak, Prabhakar (P.)" userId="58226b81-21e6-4de4-be3c-611228b4cf75" providerId="ADAL" clId="{2120B390-1C6D-4292-AAEA-E6D72CCFFBCB}" dt="2019-07-19T13:34:28.344" v="151" actId="26606"/>
          <ac:spMkLst>
            <pc:docMk/>
            <pc:sldMk cId="1679280854" sldId="264"/>
            <ac:spMk id="83" creationId="{61B4701B-39FE-43B8-86AA-D6B8789C2207}"/>
          </ac:spMkLst>
        </pc:spChg>
        <pc:spChg chg="add del">
          <ac:chgData name="Nahak, Prabhakar (P.)" userId="58226b81-21e6-4de4-be3c-611228b4cf75" providerId="ADAL" clId="{2120B390-1C6D-4292-AAEA-E6D72CCFFBCB}" dt="2019-07-19T13:34:28.344" v="151" actId="26606"/>
          <ac:spMkLst>
            <pc:docMk/>
            <pc:sldMk cId="1679280854" sldId="264"/>
            <ac:spMk id="85" creationId="{E9A7EF13-49FA-4355-971A-34B065F35022}"/>
          </ac:spMkLst>
        </pc:spChg>
        <pc:spChg chg="add del">
          <ac:chgData name="Nahak, Prabhakar (P.)" userId="58226b81-21e6-4de4-be3c-611228b4cf75" providerId="ADAL" clId="{2120B390-1C6D-4292-AAEA-E6D72CCFFBCB}" dt="2019-07-19T13:34:28.344" v="151" actId="26606"/>
          <ac:spMkLst>
            <pc:docMk/>
            <pc:sldMk cId="1679280854" sldId="264"/>
            <ac:spMk id="87" creationId="{92CF3C3E-0F7B-4F0C-8EBD-BDD38E9C66F5}"/>
          </ac:spMkLst>
        </pc:spChg>
        <pc:spChg chg="add del">
          <ac:chgData name="Nahak, Prabhakar (P.)" userId="58226b81-21e6-4de4-be3c-611228b4cf75" providerId="ADAL" clId="{2120B390-1C6D-4292-AAEA-E6D72CCFFBCB}" dt="2019-07-19T13:34:32.555" v="153" actId="26606"/>
          <ac:spMkLst>
            <pc:docMk/>
            <pc:sldMk cId="1679280854" sldId="264"/>
            <ac:spMk id="89" creationId="{4E78424C-6FD0-41F8-9CAA-5DC19C42359F}"/>
          </ac:spMkLst>
        </pc:spChg>
        <pc:spChg chg="add del">
          <ac:chgData name="Nahak, Prabhakar (P.)" userId="58226b81-21e6-4de4-be3c-611228b4cf75" providerId="ADAL" clId="{2120B390-1C6D-4292-AAEA-E6D72CCFFBCB}" dt="2019-07-19T13:34:32.555" v="153" actId="26606"/>
          <ac:spMkLst>
            <pc:docMk/>
            <pc:sldMk cId="1679280854" sldId="264"/>
            <ac:spMk id="90" creationId="{DD136760-57DC-4301-8BEA-B71AD2D13905}"/>
          </ac:spMkLst>
        </pc:spChg>
        <pc:spChg chg="add del">
          <ac:chgData name="Nahak, Prabhakar (P.)" userId="58226b81-21e6-4de4-be3c-611228b4cf75" providerId="ADAL" clId="{2120B390-1C6D-4292-AAEA-E6D72CCFFBCB}" dt="2019-07-19T13:34:32.555" v="153" actId="26606"/>
          <ac:spMkLst>
            <pc:docMk/>
            <pc:sldMk cId="1679280854" sldId="264"/>
            <ac:spMk id="91" creationId="{BDC58DEA-1307-4F44-AD47-E613D8B76A89}"/>
          </ac:spMkLst>
        </pc:spChg>
        <pc:spChg chg="add del">
          <ac:chgData name="Nahak, Prabhakar (P.)" userId="58226b81-21e6-4de4-be3c-611228b4cf75" providerId="ADAL" clId="{2120B390-1C6D-4292-AAEA-E6D72CCFFBCB}" dt="2019-07-19T13:34:32.555" v="153" actId="26606"/>
          <ac:spMkLst>
            <pc:docMk/>
            <pc:sldMk cId="1679280854" sldId="264"/>
            <ac:spMk id="92" creationId="{C99B912D-1E4B-42AF-A2BE-CFEFEC916EE7}"/>
          </ac:spMkLst>
        </pc:spChg>
        <pc:spChg chg="add del">
          <ac:chgData name="Nahak, Prabhakar (P.)" userId="58226b81-21e6-4de4-be3c-611228b4cf75" providerId="ADAL" clId="{2120B390-1C6D-4292-AAEA-E6D72CCFFBCB}" dt="2019-07-19T13:37:56.488" v="212" actId="26606"/>
          <ac:spMkLst>
            <pc:docMk/>
            <pc:sldMk cId="1679280854" sldId="264"/>
            <ac:spMk id="94" creationId="{F747F1B4-B831-4277-8AB0-32767F7EB7BF}"/>
          </ac:spMkLst>
        </pc:spChg>
        <pc:spChg chg="add del">
          <ac:chgData name="Nahak, Prabhakar (P.)" userId="58226b81-21e6-4de4-be3c-611228b4cf75" providerId="ADAL" clId="{2120B390-1C6D-4292-AAEA-E6D72CCFFBCB}" dt="2019-07-19T13:37:56.488" v="212" actId="26606"/>
          <ac:spMkLst>
            <pc:docMk/>
            <pc:sldMk cId="1679280854" sldId="264"/>
            <ac:spMk id="95" creationId="{D80CFA21-AB7C-4BEB-9BFF-05764FBBF3C6}"/>
          </ac:spMkLst>
        </pc:spChg>
        <pc:spChg chg="add del">
          <ac:chgData name="Nahak, Prabhakar (P.)" userId="58226b81-21e6-4de4-be3c-611228b4cf75" providerId="ADAL" clId="{2120B390-1C6D-4292-AAEA-E6D72CCFFBCB}" dt="2019-07-19T13:37:56.488" v="212" actId="26606"/>
          <ac:spMkLst>
            <pc:docMk/>
            <pc:sldMk cId="1679280854" sldId="264"/>
            <ac:spMk id="96" creationId="{12F7E335-851A-4CAE-B09F-E657819D4600}"/>
          </ac:spMkLst>
        </pc:spChg>
        <pc:spChg chg="add del">
          <ac:chgData name="Nahak, Prabhakar (P.)" userId="58226b81-21e6-4de4-be3c-611228b4cf75" providerId="ADAL" clId="{2120B390-1C6D-4292-AAEA-E6D72CCFFBCB}" dt="2019-07-19T13:37:56.488" v="212" actId="26606"/>
          <ac:spMkLst>
            <pc:docMk/>
            <pc:sldMk cId="1679280854" sldId="264"/>
            <ac:spMk id="97" creationId="{10B541F0-7F6E-402E-84D8-CF96EACA5FBC}"/>
          </ac:spMkLst>
        </pc:spChg>
        <pc:spChg chg="add del">
          <ac:chgData name="Nahak, Prabhakar (P.)" userId="58226b81-21e6-4de4-be3c-611228b4cf75" providerId="ADAL" clId="{2120B390-1C6D-4292-AAEA-E6D72CCFFBCB}" dt="2019-07-19T13:37:55.023" v="209" actId="26606"/>
          <ac:spMkLst>
            <pc:docMk/>
            <pc:sldMk cId="1679280854" sldId="264"/>
            <ac:spMk id="99" creationId="{F747F1B4-B831-4277-8AB0-32767F7EB7BF}"/>
          </ac:spMkLst>
        </pc:spChg>
        <pc:spChg chg="add del">
          <ac:chgData name="Nahak, Prabhakar (P.)" userId="58226b81-21e6-4de4-be3c-611228b4cf75" providerId="ADAL" clId="{2120B390-1C6D-4292-AAEA-E6D72CCFFBCB}" dt="2019-07-19T13:37:55.023" v="209" actId="26606"/>
          <ac:spMkLst>
            <pc:docMk/>
            <pc:sldMk cId="1679280854" sldId="264"/>
            <ac:spMk id="100" creationId="{D80CFA21-AB7C-4BEB-9BFF-05764FBBF3C6}"/>
          </ac:spMkLst>
        </pc:spChg>
        <pc:spChg chg="add del">
          <ac:chgData name="Nahak, Prabhakar (P.)" userId="58226b81-21e6-4de4-be3c-611228b4cf75" providerId="ADAL" clId="{2120B390-1C6D-4292-AAEA-E6D72CCFFBCB}" dt="2019-07-19T13:37:55.023" v="209" actId="26606"/>
          <ac:spMkLst>
            <pc:docMk/>
            <pc:sldMk cId="1679280854" sldId="264"/>
            <ac:spMk id="101" creationId="{12F7E335-851A-4CAE-B09F-E657819D4600}"/>
          </ac:spMkLst>
        </pc:spChg>
        <pc:spChg chg="add del">
          <ac:chgData name="Nahak, Prabhakar (P.)" userId="58226b81-21e6-4de4-be3c-611228b4cf75" providerId="ADAL" clId="{2120B390-1C6D-4292-AAEA-E6D72CCFFBCB}" dt="2019-07-19T13:36:05.495" v="164" actId="26606"/>
          <ac:spMkLst>
            <pc:docMk/>
            <pc:sldMk cId="1679280854" sldId="264"/>
            <ac:spMk id="102" creationId="{F747F1B4-B831-4277-8AB0-32767F7EB7BF}"/>
          </ac:spMkLst>
        </pc:spChg>
        <pc:spChg chg="add del">
          <ac:chgData name="Nahak, Prabhakar (P.)" userId="58226b81-21e6-4de4-be3c-611228b4cf75" providerId="ADAL" clId="{2120B390-1C6D-4292-AAEA-E6D72CCFFBCB}" dt="2019-07-19T13:37:55.023" v="209" actId="26606"/>
          <ac:spMkLst>
            <pc:docMk/>
            <pc:sldMk cId="1679280854" sldId="264"/>
            <ac:spMk id="103" creationId="{10B541F0-7F6E-402E-84D8-CF96EACA5FBC}"/>
          </ac:spMkLst>
        </pc:spChg>
        <pc:spChg chg="add del">
          <ac:chgData name="Nahak, Prabhakar (P.)" userId="58226b81-21e6-4de4-be3c-611228b4cf75" providerId="ADAL" clId="{2120B390-1C6D-4292-AAEA-E6D72CCFFBCB}" dt="2019-07-19T13:36:05.495" v="164" actId="26606"/>
          <ac:spMkLst>
            <pc:docMk/>
            <pc:sldMk cId="1679280854" sldId="264"/>
            <ac:spMk id="104" creationId="{D80CFA21-AB7C-4BEB-9BFF-05764FBBF3C6}"/>
          </ac:spMkLst>
        </pc:spChg>
        <pc:spChg chg="add del">
          <ac:chgData name="Nahak, Prabhakar (P.)" userId="58226b81-21e6-4de4-be3c-611228b4cf75" providerId="ADAL" clId="{2120B390-1C6D-4292-AAEA-E6D72CCFFBCB}" dt="2019-07-19T13:37:56.435" v="211" actId="26606"/>
          <ac:spMkLst>
            <pc:docMk/>
            <pc:sldMk cId="1679280854" sldId="264"/>
            <ac:spMk id="105" creationId="{F747F1B4-B831-4277-8AB0-32767F7EB7BF}"/>
          </ac:spMkLst>
        </pc:spChg>
        <pc:spChg chg="add del">
          <ac:chgData name="Nahak, Prabhakar (P.)" userId="58226b81-21e6-4de4-be3c-611228b4cf75" providerId="ADAL" clId="{2120B390-1C6D-4292-AAEA-E6D72CCFFBCB}" dt="2019-07-19T13:36:05.495" v="164" actId="26606"/>
          <ac:spMkLst>
            <pc:docMk/>
            <pc:sldMk cId="1679280854" sldId="264"/>
            <ac:spMk id="106" creationId="{12F7E335-851A-4CAE-B09F-E657819D4600}"/>
          </ac:spMkLst>
        </pc:spChg>
        <pc:spChg chg="add del">
          <ac:chgData name="Nahak, Prabhakar (P.)" userId="58226b81-21e6-4de4-be3c-611228b4cf75" providerId="ADAL" clId="{2120B390-1C6D-4292-AAEA-E6D72CCFFBCB}" dt="2019-07-19T13:37:56.435" v="211" actId="26606"/>
          <ac:spMkLst>
            <pc:docMk/>
            <pc:sldMk cId="1679280854" sldId="264"/>
            <ac:spMk id="107" creationId="{D80CFA21-AB7C-4BEB-9BFF-05764FBBF3C6}"/>
          </ac:spMkLst>
        </pc:spChg>
        <pc:spChg chg="add del">
          <ac:chgData name="Nahak, Prabhakar (P.)" userId="58226b81-21e6-4de4-be3c-611228b4cf75" providerId="ADAL" clId="{2120B390-1C6D-4292-AAEA-E6D72CCFFBCB}" dt="2019-07-19T13:36:05.495" v="164" actId="26606"/>
          <ac:spMkLst>
            <pc:docMk/>
            <pc:sldMk cId="1679280854" sldId="264"/>
            <ac:spMk id="108" creationId="{10B541F0-7F6E-402E-84D8-CF96EACA5FBC}"/>
          </ac:spMkLst>
        </pc:spChg>
        <pc:spChg chg="add del">
          <ac:chgData name="Nahak, Prabhakar (P.)" userId="58226b81-21e6-4de4-be3c-611228b4cf75" providerId="ADAL" clId="{2120B390-1C6D-4292-AAEA-E6D72CCFFBCB}" dt="2019-07-19T13:37:56.435" v="211" actId="26606"/>
          <ac:spMkLst>
            <pc:docMk/>
            <pc:sldMk cId="1679280854" sldId="264"/>
            <ac:spMk id="109" creationId="{12F7E335-851A-4CAE-B09F-E657819D4600}"/>
          </ac:spMkLst>
        </pc:spChg>
        <pc:spChg chg="add del">
          <ac:chgData name="Nahak, Prabhakar (P.)" userId="58226b81-21e6-4de4-be3c-611228b4cf75" providerId="ADAL" clId="{2120B390-1C6D-4292-AAEA-E6D72CCFFBCB}" dt="2019-07-19T13:36:49.995" v="181" actId="26606"/>
          <ac:spMkLst>
            <pc:docMk/>
            <pc:sldMk cId="1679280854" sldId="264"/>
            <ac:spMk id="110" creationId="{4E78424C-6FD0-41F8-9CAA-5DC19C42359F}"/>
          </ac:spMkLst>
        </pc:spChg>
        <pc:spChg chg="add del">
          <ac:chgData name="Nahak, Prabhakar (P.)" userId="58226b81-21e6-4de4-be3c-611228b4cf75" providerId="ADAL" clId="{2120B390-1C6D-4292-AAEA-E6D72CCFFBCB}" dt="2019-07-19T13:36:49.995" v="181" actId="26606"/>
          <ac:spMkLst>
            <pc:docMk/>
            <pc:sldMk cId="1679280854" sldId="264"/>
            <ac:spMk id="111" creationId="{DD136760-57DC-4301-8BEA-B71AD2D13905}"/>
          </ac:spMkLst>
        </pc:spChg>
        <pc:spChg chg="add del">
          <ac:chgData name="Nahak, Prabhakar (P.)" userId="58226b81-21e6-4de4-be3c-611228b4cf75" providerId="ADAL" clId="{2120B390-1C6D-4292-AAEA-E6D72CCFFBCB}" dt="2019-07-19T13:36:49.995" v="181" actId="26606"/>
          <ac:spMkLst>
            <pc:docMk/>
            <pc:sldMk cId="1679280854" sldId="264"/>
            <ac:spMk id="112" creationId="{BDC58DEA-1307-4F44-AD47-E613D8B76A89}"/>
          </ac:spMkLst>
        </pc:spChg>
        <pc:spChg chg="add del">
          <ac:chgData name="Nahak, Prabhakar (P.)" userId="58226b81-21e6-4de4-be3c-611228b4cf75" providerId="ADAL" clId="{2120B390-1C6D-4292-AAEA-E6D72CCFFBCB}" dt="2019-07-19T13:36:49.995" v="181" actId="26606"/>
          <ac:spMkLst>
            <pc:docMk/>
            <pc:sldMk cId="1679280854" sldId="264"/>
            <ac:spMk id="113" creationId="{C99B912D-1E4B-42AF-A2BE-CFEFEC916EE7}"/>
          </ac:spMkLst>
        </pc:spChg>
        <pc:spChg chg="add del">
          <ac:chgData name="Nahak, Prabhakar (P.)" userId="58226b81-21e6-4de4-be3c-611228b4cf75" providerId="ADAL" clId="{2120B390-1C6D-4292-AAEA-E6D72CCFFBCB}" dt="2019-07-19T13:37:56.435" v="211" actId="26606"/>
          <ac:spMkLst>
            <pc:docMk/>
            <pc:sldMk cId="1679280854" sldId="264"/>
            <ac:spMk id="114" creationId="{10B541F0-7F6E-402E-84D8-CF96EACA5FBC}"/>
          </ac:spMkLst>
        </pc:spChg>
        <pc:spChg chg="add del">
          <ac:chgData name="Nahak, Prabhakar (P.)" userId="58226b81-21e6-4de4-be3c-611228b4cf75" providerId="ADAL" clId="{2120B390-1C6D-4292-AAEA-E6D72CCFFBCB}" dt="2019-07-19T13:38:14.675" v="217" actId="26606"/>
          <ac:spMkLst>
            <pc:docMk/>
            <pc:sldMk cId="1679280854" sldId="264"/>
            <ac:spMk id="116" creationId="{4E78424C-6FD0-41F8-9CAA-5DC19C42359F}"/>
          </ac:spMkLst>
        </pc:spChg>
        <pc:spChg chg="add del">
          <ac:chgData name="Nahak, Prabhakar (P.)" userId="58226b81-21e6-4de4-be3c-611228b4cf75" providerId="ADAL" clId="{2120B390-1C6D-4292-AAEA-E6D72CCFFBCB}" dt="2019-07-19T13:38:14.675" v="217" actId="26606"/>
          <ac:spMkLst>
            <pc:docMk/>
            <pc:sldMk cId="1679280854" sldId="264"/>
            <ac:spMk id="117" creationId="{DD136760-57DC-4301-8BEA-B71AD2D13905}"/>
          </ac:spMkLst>
        </pc:spChg>
        <pc:spChg chg="add del">
          <ac:chgData name="Nahak, Prabhakar (P.)" userId="58226b81-21e6-4de4-be3c-611228b4cf75" providerId="ADAL" clId="{2120B390-1C6D-4292-AAEA-E6D72CCFFBCB}" dt="2019-07-19T13:38:14.675" v="217" actId="26606"/>
          <ac:spMkLst>
            <pc:docMk/>
            <pc:sldMk cId="1679280854" sldId="264"/>
            <ac:spMk id="118" creationId="{BDC58DEA-1307-4F44-AD47-E613D8B76A89}"/>
          </ac:spMkLst>
        </pc:spChg>
        <pc:spChg chg="add del">
          <ac:chgData name="Nahak, Prabhakar (P.)" userId="58226b81-21e6-4de4-be3c-611228b4cf75" providerId="ADAL" clId="{2120B390-1C6D-4292-AAEA-E6D72CCFFBCB}" dt="2019-07-19T13:38:14.675" v="217" actId="26606"/>
          <ac:spMkLst>
            <pc:docMk/>
            <pc:sldMk cId="1679280854" sldId="264"/>
            <ac:spMk id="119" creationId="{C99B912D-1E4B-42AF-A2BE-CFEFEC916EE7}"/>
          </ac:spMkLst>
        </pc:spChg>
        <pc:spChg chg="add del">
          <ac:chgData name="Nahak, Prabhakar (P.)" userId="58226b81-21e6-4de4-be3c-611228b4cf75" providerId="ADAL" clId="{2120B390-1C6D-4292-AAEA-E6D72CCFFBCB}" dt="2019-07-19T13:38:10.211" v="214" actId="26606"/>
          <ac:spMkLst>
            <pc:docMk/>
            <pc:sldMk cId="1679280854" sldId="264"/>
            <ac:spMk id="124" creationId="{4E78424C-6FD0-41F8-9CAA-5DC19C42359F}"/>
          </ac:spMkLst>
        </pc:spChg>
        <pc:spChg chg="add del">
          <ac:chgData name="Nahak, Prabhakar (P.)" userId="58226b81-21e6-4de4-be3c-611228b4cf75" providerId="ADAL" clId="{2120B390-1C6D-4292-AAEA-E6D72CCFFBCB}" dt="2019-07-19T13:38:10.211" v="214" actId="26606"/>
          <ac:spMkLst>
            <pc:docMk/>
            <pc:sldMk cId="1679280854" sldId="264"/>
            <ac:spMk id="126" creationId="{DD136760-57DC-4301-8BEA-B71AD2D13905}"/>
          </ac:spMkLst>
        </pc:spChg>
        <pc:spChg chg="add del">
          <ac:chgData name="Nahak, Prabhakar (P.)" userId="58226b81-21e6-4de4-be3c-611228b4cf75" providerId="ADAL" clId="{2120B390-1C6D-4292-AAEA-E6D72CCFFBCB}" dt="2019-07-19T13:38:10.211" v="214" actId="26606"/>
          <ac:spMkLst>
            <pc:docMk/>
            <pc:sldMk cId="1679280854" sldId="264"/>
            <ac:spMk id="128" creationId="{BDC58DEA-1307-4F44-AD47-E613D8B76A89}"/>
          </ac:spMkLst>
        </pc:spChg>
        <pc:spChg chg="add del">
          <ac:chgData name="Nahak, Prabhakar (P.)" userId="58226b81-21e6-4de4-be3c-611228b4cf75" providerId="ADAL" clId="{2120B390-1C6D-4292-AAEA-E6D72CCFFBCB}" dt="2019-07-19T13:38:10.211" v="214" actId="26606"/>
          <ac:spMkLst>
            <pc:docMk/>
            <pc:sldMk cId="1679280854" sldId="264"/>
            <ac:spMk id="130" creationId="{C99B912D-1E4B-42AF-A2BE-CFEFEC916EE7}"/>
          </ac:spMkLst>
        </pc:spChg>
        <pc:spChg chg="add del">
          <ac:chgData name="Nahak, Prabhakar (P.)" userId="58226b81-21e6-4de4-be3c-611228b4cf75" providerId="ADAL" clId="{2120B390-1C6D-4292-AAEA-E6D72CCFFBCB}" dt="2019-07-19T13:38:14.628" v="216" actId="26606"/>
          <ac:spMkLst>
            <pc:docMk/>
            <pc:sldMk cId="1679280854" sldId="264"/>
            <ac:spMk id="132" creationId="{ABE6F9A3-300E-47F5-B41C-C8C5E758DE7C}"/>
          </ac:spMkLst>
        </pc:spChg>
        <pc:spChg chg="add del">
          <ac:chgData name="Nahak, Prabhakar (P.)" userId="58226b81-21e6-4de4-be3c-611228b4cf75" providerId="ADAL" clId="{2120B390-1C6D-4292-AAEA-E6D72CCFFBCB}" dt="2019-07-19T13:38:14.628" v="216" actId="26606"/>
          <ac:spMkLst>
            <pc:docMk/>
            <pc:sldMk cId="1679280854" sldId="264"/>
            <ac:spMk id="133" creationId="{61B4701B-39FE-43B8-86AA-D6B8789C2207}"/>
          </ac:spMkLst>
        </pc:spChg>
        <pc:spChg chg="add del">
          <ac:chgData name="Nahak, Prabhakar (P.)" userId="58226b81-21e6-4de4-be3c-611228b4cf75" providerId="ADAL" clId="{2120B390-1C6D-4292-AAEA-E6D72CCFFBCB}" dt="2019-07-19T13:38:14.628" v="216" actId="26606"/>
          <ac:spMkLst>
            <pc:docMk/>
            <pc:sldMk cId="1679280854" sldId="264"/>
            <ac:spMk id="134" creationId="{E9A7EF13-49FA-4355-971A-34B065F35022}"/>
          </ac:spMkLst>
        </pc:spChg>
        <pc:spChg chg="add del">
          <ac:chgData name="Nahak, Prabhakar (P.)" userId="58226b81-21e6-4de4-be3c-611228b4cf75" providerId="ADAL" clId="{2120B390-1C6D-4292-AAEA-E6D72CCFFBCB}" dt="2019-07-19T13:38:14.628" v="216" actId="26606"/>
          <ac:spMkLst>
            <pc:docMk/>
            <pc:sldMk cId="1679280854" sldId="264"/>
            <ac:spMk id="135" creationId="{92CF3C3E-0F7B-4F0C-8EBD-BDD38E9C66F5}"/>
          </ac:spMkLst>
        </pc:spChg>
        <pc:spChg chg="add del">
          <ac:chgData name="Nahak, Prabhakar (P.)" userId="58226b81-21e6-4de4-be3c-611228b4cf75" providerId="ADAL" clId="{2120B390-1C6D-4292-AAEA-E6D72CCFFBCB}" dt="2019-07-19T13:38:26.985" v="218" actId="26606"/>
          <ac:spMkLst>
            <pc:docMk/>
            <pc:sldMk cId="1679280854" sldId="264"/>
            <ac:spMk id="137" creationId="{47AEA421-5F29-4BA7-9360-2501B5987921}"/>
          </ac:spMkLst>
        </pc:spChg>
        <pc:spChg chg="add del">
          <ac:chgData name="Nahak, Prabhakar (P.)" userId="58226b81-21e6-4de4-be3c-611228b4cf75" providerId="ADAL" clId="{2120B390-1C6D-4292-AAEA-E6D72CCFFBCB}" dt="2019-07-19T13:38:26.985" v="218" actId="26606"/>
          <ac:spMkLst>
            <pc:docMk/>
            <pc:sldMk cId="1679280854" sldId="264"/>
            <ac:spMk id="138" creationId="{9348F0CB-4904-4DEF-BDD4-ADEC2DCCCBD7}"/>
          </ac:spMkLst>
        </pc:spChg>
        <pc:spChg chg="add del">
          <ac:chgData name="Nahak, Prabhakar (P.)" userId="58226b81-21e6-4de4-be3c-611228b4cf75" providerId="ADAL" clId="{2120B390-1C6D-4292-AAEA-E6D72CCFFBCB}" dt="2019-07-19T13:38:26.985" v="218" actId="26606"/>
          <ac:spMkLst>
            <pc:docMk/>
            <pc:sldMk cId="1679280854" sldId="264"/>
            <ac:spMk id="139" creationId="{1583E1B8-79B3-49BB-8704-58E4AB1AF213}"/>
          </ac:spMkLst>
        </pc:spChg>
        <pc:spChg chg="add del">
          <ac:chgData name="Nahak, Prabhakar (P.)" userId="58226b81-21e6-4de4-be3c-611228b4cf75" providerId="ADAL" clId="{2120B390-1C6D-4292-AAEA-E6D72CCFFBCB}" dt="2019-07-19T13:38:26.985" v="218" actId="26606"/>
          <ac:spMkLst>
            <pc:docMk/>
            <pc:sldMk cId="1679280854" sldId="264"/>
            <ac:spMk id="140" creationId="{7BB34D5F-2B87-438E-8236-69C6068D47A4}"/>
          </ac:spMkLst>
        </pc:spChg>
        <pc:spChg chg="add">
          <ac:chgData name="Nahak, Prabhakar (P.)" userId="58226b81-21e6-4de4-be3c-611228b4cf75" providerId="ADAL" clId="{2120B390-1C6D-4292-AAEA-E6D72CCFFBCB}" dt="2019-07-19T13:38:26.985" v="218" actId="26606"/>
          <ac:spMkLst>
            <pc:docMk/>
            <pc:sldMk cId="1679280854" sldId="264"/>
            <ac:spMk id="142" creationId="{F747F1B4-B831-4277-8AB0-32767F7EB7BF}"/>
          </ac:spMkLst>
        </pc:spChg>
        <pc:spChg chg="add">
          <ac:chgData name="Nahak, Prabhakar (P.)" userId="58226b81-21e6-4de4-be3c-611228b4cf75" providerId="ADAL" clId="{2120B390-1C6D-4292-AAEA-E6D72CCFFBCB}" dt="2019-07-19T13:38:26.985" v="218" actId="26606"/>
          <ac:spMkLst>
            <pc:docMk/>
            <pc:sldMk cId="1679280854" sldId="264"/>
            <ac:spMk id="143" creationId="{D80CFA21-AB7C-4BEB-9BFF-05764FBBF3C6}"/>
          </ac:spMkLst>
        </pc:spChg>
        <pc:spChg chg="add">
          <ac:chgData name="Nahak, Prabhakar (P.)" userId="58226b81-21e6-4de4-be3c-611228b4cf75" providerId="ADAL" clId="{2120B390-1C6D-4292-AAEA-E6D72CCFFBCB}" dt="2019-07-19T13:38:26.985" v="218" actId="26606"/>
          <ac:spMkLst>
            <pc:docMk/>
            <pc:sldMk cId="1679280854" sldId="264"/>
            <ac:spMk id="144" creationId="{12F7E335-851A-4CAE-B09F-E657819D4600}"/>
          </ac:spMkLst>
        </pc:spChg>
        <pc:spChg chg="add">
          <ac:chgData name="Nahak, Prabhakar (P.)" userId="58226b81-21e6-4de4-be3c-611228b4cf75" providerId="ADAL" clId="{2120B390-1C6D-4292-AAEA-E6D72CCFFBCB}" dt="2019-07-19T13:38:26.985" v="218" actId="26606"/>
          <ac:spMkLst>
            <pc:docMk/>
            <pc:sldMk cId="1679280854" sldId="264"/>
            <ac:spMk id="145" creationId="{10B541F0-7F6E-402E-84D8-CF96EACA5FBC}"/>
          </ac:spMkLst>
        </pc:spChg>
        <pc:graphicFrameChg chg="add del mod modGraphic">
          <ac:chgData name="Nahak, Prabhakar (P.)" userId="58226b81-21e6-4de4-be3c-611228b4cf75" providerId="ADAL" clId="{2120B390-1C6D-4292-AAEA-E6D72CCFFBCB}" dt="2019-07-19T13:38:26.985" v="218" actId="26606"/>
          <ac:graphicFrameMkLst>
            <pc:docMk/>
            <pc:sldMk cId="1679280854" sldId="264"/>
            <ac:graphicFrameMk id="5" creationId="{0AEA4643-972E-4856-9DF9-28A70F8D4D5D}"/>
          </ac:graphicFrameMkLst>
        </pc:graphicFrameChg>
      </pc:sldChg>
      <pc:sldChg chg="addSp delSp modSp mod ord modTransition setBg">
        <pc:chgData name="Nahak, Prabhakar (P.)" userId="58226b81-21e6-4de4-be3c-611228b4cf75" providerId="ADAL" clId="{2120B390-1C6D-4292-AAEA-E6D72CCFFBCB}" dt="2019-07-22T08:46:47.262" v="378"/>
        <pc:sldMkLst>
          <pc:docMk/>
          <pc:sldMk cId="1094898337" sldId="265"/>
        </pc:sldMkLst>
        <pc:spChg chg="del">
          <ac:chgData name="Nahak, Prabhakar (P.)" userId="58226b81-21e6-4de4-be3c-611228b4cf75" providerId="ADAL" clId="{2120B390-1C6D-4292-AAEA-E6D72CCFFBCB}" dt="2019-07-19T13:23:41.376" v="6" actId="26606"/>
          <ac:spMkLst>
            <pc:docMk/>
            <pc:sldMk cId="1094898337" sldId="265"/>
            <ac:spMk id="2" creationId="{7639B1FC-939E-44C6-B17D-5A0D1061AD5B}"/>
          </ac:spMkLst>
        </pc:spChg>
        <pc:spChg chg="del">
          <ac:chgData name="Nahak, Prabhakar (P.)" userId="58226b81-21e6-4de4-be3c-611228b4cf75" providerId="ADAL" clId="{2120B390-1C6D-4292-AAEA-E6D72CCFFBCB}" dt="2019-07-19T13:23:15.586" v="0" actId="931"/>
          <ac:spMkLst>
            <pc:docMk/>
            <pc:sldMk cId="1094898337" sldId="265"/>
            <ac:spMk id="3" creationId="{EDB8756E-6E95-45F1-81B8-8FB9DE5F7E29}"/>
          </ac:spMkLst>
        </pc:spChg>
        <pc:spChg chg="add">
          <ac:chgData name="Nahak, Prabhakar (P.)" userId="58226b81-21e6-4de4-be3c-611228b4cf75" providerId="ADAL" clId="{2120B390-1C6D-4292-AAEA-E6D72CCFFBCB}" dt="2019-07-19T13:23:41.376" v="6" actId="26606"/>
          <ac:spMkLst>
            <pc:docMk/>
            <pc:sldMk cId="1094898337" sldId="265"/>
            <ac:spMk id="16" creationId="{AEBE9F1A-B38D-446E-83AE-14B17CE77FF2}"/>
          </ac:spMkLst>
        </pc:spChg>
        <pc:spChg chg="add">
          <ac:chgData name="Nahak, Prabhakar (P.)" userId="58226b81-21e6-4de4-be3c-611228b4cf75" providerId="ADAL" clId="{2120B390-1C6D-4292-AAEA-E6D72CCFFBCB}" dt="2019-07-19T13:23:41.376" v="6" actId="26606"/>
          <ac:spMkLst>
            <pc:docMk/>
            <pc:sldMk cId="1094898337" sldId="265"/>
            <ac:spMk id="22" creationId="{5E3EB826-A471-488F-9E8A-D65528A3C0CA}"/>
          </ac:spMkLst>
        </pc:spChg>
        <pc:spChg chg="add">
          <ac:chgData name="Nahak, Prabhakar (P.)" userId="58226b81-21e6-4de4-be3c-611228b4cf75" providerId="ADAL" clId="{2120B390-1C6D-4292-AAEA-E6D72CCFFBCB}" dt="2019-07-19T13:23:41.376" v="6" actId="26606"/>
          <ac:spMkLst>
            <pc:docMk/>
            <pc:sldMk cId="1094898337" sldId="265"/>
            <ac:spMk id="24" creationId="{DFB3CEA1-88D9-42FB-88ED-1E9807FE6596}"/>
          </ac:spMkLst>
        </pc:spChg>
        <pc:spChg chg="add">
          <ac:chgData name="Nahak, Prabhakar (P.)" userId="58226b81-21e6-4de4-be3c-611228b4cf75" providerId="ADAL" clId="{2120B390-1C6D-4292-AAEA-E6D72CCFFBCB}" dt="2019-07-19T13:23:41.376" v="6" actId="26606"/>
          <ac:spMkLst>
            <pc:docMk/>
            <pc:sldMk cId="1094898337" sldId="265"/>
            <ac:spMk id="26" creationId="{9A6C928E-4252-4F33-8C34-E50A12A3170B}"/>
          </ac:spMkLst>
        </pc:spChg>
        <pc:picChg chg="add mod">
          <ac:chgData name="Nahak, Prabhakar (P.)" userId="58226b81-21e6-4de4-be3c-611228b4cf75" providerId="ADAL" clId="{2120B390-1C6D-4292-AAEA-E6D72CCFFBCB}" dt="2019-07-19T13:23:41.376" v="6" actId="26606"/>
          <ac:picMkLst>
            <pc:docMk/>
            <pc:sldMk cId="1094898337" sldId="265"/>
            <ac:picMk id="7" creationId="{057251AC-DC5A-4EAA-AC65-CC192DE9D69F}"/>
          </ac:picMkLst>
        </pc:picChg>
        <pc:picChg chg="add">
          <ac:chgData name="Nahak, Prabhakar (P.)" userId="58226b81-21e6-4de4-be3c-611228b4cf75" providerId="ADAL" clId="{2120B390-1C6D-4292-AAEA-E6D72CCFFBCB}" dt="2019-07-19T13:23:41.376" v="6" actId="26606"/>
          <ac:picMkLst>
            <pc:docMk/>
            <pc:sldMk cId="1094898337" sldId="265"/>
            <ac:picMk id="12" creationId="{C9ECDD5C-152A-4CC7-8333-0F367B3A62EA}"/>
          </ac:picMkLst>
        </pc:picChg>
        <pc:picChg chg="add">
          <ac:chgData name="Nahak, Prabhakar (P.)" userId="58226b81-21e6-4de4-be3c-611228b4cf75" providerId="ADAL" clId="{2120B390-1C6D-4292-AAEA-E6D72CCFFBCB}" dt="2019-07-19T13:23:41.376" v="6" actId="26606"/>
          <ac:picMkLst>
            <pc:docMk/>
            <pc:sldMk cId="1094898337" sldId="265"/>
            <ac:picMk id="14" creationId="{7F5C92A3-369B-43F3-BDCE-E560B1B0EC89}"/>
          </ac:picMkLst>
        </pc:picChg>
        <pc:picChg chg="add">
          <ac:chgData name="Nahak, Prabhakar (P.)" userId="58226b81-21e6-4de4-be3c-611228b4cf75" providerId="ADAL" clId="{2120B390-1C6D-4292-AAEA-E6D72CCFFBCB}" dt="2019-07-19T13:23:41.376" v="6" actId="26606"/>
          <ac:picMkLst>
            <pc:docMk/>
            <pc:sldMk cId="1094898337" sldId="265"/>
            <ac:picMk id="18" creationId="{915B5014-A7EC-4BA6-9C83-8840CF81DB28}"/>
          </ac:picMkLst>
        </pc:picChg>
        <pc:picChg chg="add">
          <ac:chgData name="Nahak, Prabhakar (P.)" userId="58226b81-21e6-4de4-be3c-611228b4cf75" providerId="ADAL" clId="{2120B390-1C6D-4292-AAEA-E6D72CCFFBCB}" dt="2019-07-19T13:23:41.376" v="6" actId="26606"/>
          <ac:picMkLst>
            <pc:docMk/>
            <pc:sldMk cId="1094898337" sldId="265"/>
            <ac:picMk id="20" creationId="{022C43AB-86D7-420D-8AD7-DC0A15FDD0AF}"/>
          </ac:picMkLst>
        </pc:picChg>
      </pc:sldChg>
      <pc:sldChg chg="addSp delSp modSp add modTransition setBg">
        <pc:chgData name="Nahak, Prabhakar (P.)" userId="58226b81-21e6-4de4-be3c-611228b4cf75" providerId="ADAL" clId="{2120B390-1C6D-4292-AAEA-E6D72CCFFBCB}" dt="2019-07-22T12:08:46.397" v="380"/>
        <pc:sldMkLst>
          <pc:docMk/>
          <pc:sldMk cId="2297717802" sldId="266"/>
        </pc:sldMkLst>
        <pc:spChg chg="mod">
          <ac:chgData name="Nahak, Prabhakar (P.)" userId="58226b81-21e6-4de4-be3c-611228b4cf75" providerId="ADAL" clId="{2120B390-1C6D-4292-AAEA-E6D72CCFFBCB}" dt="2019-07-22T06:00:00.996" v="346" actId="108"/>
          <ac:spMkLst>
            <pc:docMk/>
            <pc:sldMk cId="2297717802" sldId="266"/>
            <ac:spMk id="2" creationId="{C13386F4-A91B-4673-96A4-7135D389A093}"/>
          </ac:spMkLst>
        </pc:spChg>
        <pc:spChg chg="add del">
          <ac:chgData name="Nahak, Prabhakar (P.)" userId="58226b81-21e6-4de4-be3c-611228b4cf75" providerId="ADAL" clId="{2120B390-1C6D-4292-AAEA-E6D72CCFFBCB}" dt="2019-07-22T05:53:37.021" v="273"/>
          <ac:spMkLst>
            <pc:docMk/>
            <pc:sldMk cId="2297717802" sldId="266"/>
            <ac:spMk id="3" creationId="{D15D58F7-5AEE-467E-BA72-172E00AA0199}"/>
          </ac:spMkLst>
        </pc:spChg>
        <pc:spChg chg="add mod">
          <ac:chgData name="Nahak, Prabhakar (P.)" userId="58226b81-21e6-4de4-be3c-611228b4cf75" providerId="ADAL" clId="{2120B390-1C6D-4292-AAEA-E6D72CCFFBCB}" dt="2019-07-22T06:01:40.304" v="372"/>
          <ac:spMkLst>
            <pc:docMk/>
            <pc:sldMk cId="2297717802" sldId="266"/>
            <ac:spMk id="7" creationId="{04614BE7-74B4-4AA2-BF45-97754EFFF103}"/>
          </ac:spMkLst>
        </pc:spChg>
        <pc:graphicFrameChg chg="add del mod">
          <ac:chgData name="Nahak, Prabhakar (P.)" userId="58226b81-21e6-4de4-be3c-611228b4cf75" providerId="ADAL" clId="{2120B390-1C6D-4292-AAEA-E6D72CCFFBCB}" dt="2019-07-22T05:53:02.713" v="272"/>
          <ac:graphicFrameMkLst>
            <pc:docMk/>
            <pc:sldMk cId="2297717802" sldId="266"/>
            <ac:graphicFrameMk id="4" creationId="{FB04807C-F418-414C-95EA-49AD82DCC0F7}"/>
          </ac:graphicFrameMkLst>
        </pc:graphicFrameChg>
        <pc:graphicFrameChg chg="add del mod">
          <ac:chgData name="Nahak, Prabhakar (P.)" userId="58226b81-21e6-4de4-be3c-611228b4cf75" providerId="ADAL" clId="{2120B390-1C6D-4292-AAEA-E6D72CCFFBCB}" dt="2019-07-22T05:53:50.227" v="277" actId="478"/>
          <ac:graphicFrameMkLst>
            <pc:docMk/>
            <pc:sldMk cId="2297717802" sldId="266"/>
            <ac:graphicFrameMk id="5" creationId="{0D10A152-AB03-4E72-AABD-391E912E48F6}"/>
          </ac:graphicFrameMkLst>
        </pc:graphicFrameChg>
        <pc:graphicFrameChg chg="add mod">
          <ac:chgData name="Nahak, Prabhakar (P.)" userId="58226b81-21e6-4de4-be3c-611228b4cf75" providerId="ADAL" clId="{2120B390-1C6D-4292-AAEA-E6D72CCFFBCB}" dt="2019-07-22T05:58:19.277" v="308" actId="1076"/>
          <ac:graphicFrameMkLst>
            <pc:docMk/>
            <pc:sldMk cId="2297717802" sldId="266"/>
            <ac:graphicFrameMk id="8" creationId="{3E6348F4-E94E-4400-A712-53774CEC677A}"/>
          </ac:graphicFrameMkLst>
        </pc:graphicFrameChg>
        <pc:graphicFrameChg chg="add del mod">
          <ac:chgData name="Nahak, Prabhakar (P.)" userId="58226b81-21e6-4de4-be3c-611228b4cf75" providerId="ADAL" clId="{2120B390-1C6D-4292-AAEA-E6D72CCFFBCB}" dt="2019-07-22T05:57:52.587" v="303"/>
          <ac:graphicFrameMkLst>
            <pc:docMk/>
            <pc:sldMk cId="2297717802" sldId="266"/>
            <ac:graphicFrameMk id="9" creationId="{89C2FB55-AC39-407C-913F-82A2E190A829}"/>
          </ac:graphicFrameMkLst>
        </pc:graphicFrameChg>
        <pc:graphicFrameChg chg="add del mod">
          <ac:chgData name="Nahak, Prabhakar (P.)" userId="58226b81-21e6-4de4-be3c-611228b4cf75" providerId="ADAL" clId="{2120B390-1C6D-4292-AAEA-E6D72CCFFBCB}" dt="2019-07-22T12:08:46.397" v="380"/>
          <ac:graphicFrameMkLst>
            <pc:docMk/>
            <pc:sldMk cId="2297717802" sldId="266"/>
            <ac:graphicFrameMk id="10" creationId="{A57FCC26-6BAA-49F9-A835-5A5C18C857AE}"/>
          </ac:graphicFrameMkLst>
        </pc:graphicFrameChg>
        <pc:graphicFrameChg chg="add del">
          <ac:chgData name="Nahak, Prabhakar (P.)" userId="58226b81-21e6-4de4-be3c-611228b4cf75" providerId="ADAL" clId="{2120B390-1C6D-4292-AAEA-E6D72CCFFBCB}" dt="2019-07-22T05:59:03.405" v="335"/>
          <ac:graphicFrameMkLst>
            <pc:docMk/>
            <pc:sldMk cId="2297717802" sldId="266"/>
            <ac:graphicFrameMk id="11" creationId="{5103C6FD-8AD9-4392-B692-876EE582B5E1}"/>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35.png"/><Relationship Id="rId6" Type="http://schemas.openxmlformats.org/officeDocument/2006/relationships/image" Target="../media/image26.svg"/><Relationship Id="rId11" Type="http://schemas.openxmlformats.org/officeDocument/2006/relationships/image" Target="../media/image39.png"/><Relationship Id="rId5" Type="http://schemas.openxmlformats.org/officeDocument/2006/relationships/image" Target="../media/image37.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38.png"/><Relationship Id="rId1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A680E-72B1-4640-BBC2-DAB80E9DC62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AD3A5F2-A69D-452A-8AF4-3C4A7905C597}">
      <dgm:prSet/>
      <dgm:spPr/>
      <dgm:t>
        <a:bodyPr/>
        <a:lstStyle/>
        <a:p>
          <a:pPr>
            <a:lnSpc>
              <a:spcPct val="100000"/>
            </a:lnSpc>
            <a:defRPr cap="all"/>
          </a:pPr>
          <a:r>
            <a:rPr lang="en-US"/>
            <a:t>Modularity</a:t>
          </a:r>
        </a:p>
      </dgm:t>
    </dgm:pt>
    <dgm:pt modelId="{0F008AAA-E76E-4312-B64C-2481CDBDDED2}" type="parTrans" cxnId="{9052B8EA-29AD-425B-9841-88FE3760EEE7}">
      <dgm:prSet/>
      <dgm:spPr/>
      <dgm:t>
        <a:bodyPr/>
        <a:lstStyle/>
        <a:p>
          <a:endParaRPr lang="en-US"/>
        </a:p>
      </dgm:t>
    </dgm:pt>
    <dgm:pt modelId="{7D8A4F6F-6B0A-4C3D-A342-3D02E737E4D1}" type="sibTrans" cxnId="{9052B8EA-29AD-425B-9841-88FE3760EEE7}">
      <dgm:prSet/>
      <dgm:spPr/>
      <dgm:t>
        <a:bodyPr/>
        <a:lstStyle/>
        <a:p>
          <a:endParaRPr lang="en-US"/>
        </a:p>
      </dgm:t>
    </dgm:pt>
    <dgm:pt modelId="{869762CC-C2C4-422D-9BB9-385FFAE99E72}">
      <dgm:prSet/>
      <dgm:spPr/>
      <dgm:t>
        <a:bodyPr/>
        <a:lstStyle/>
        <a:p>
          <a:pPr>
            <a:lnSpc>
              <a:spcPct val="100000"/>
            </a:lnSpc>
            <a:defRPr cap="all"/>
          </a:pPr>
          <a:r>
            <a:rPr lang="en-US"/>
            <a:t>Maintainibility</a:t>
          </a:r>
        </a:p>
      </dgm:t>
    </dgm:pt>
    <dgm:pt modelId="{91C2A1C8-CA60-460D-8DB0-70D341F71BB4}" type="parTrans" cxnId="{99F7E774-C69A-4A9D-820F-917CFEBE1FC1}">
      <dgm:prSet/>
      <dgm:spPr/>
      <dgm:t>
        <a:bodyPr/>
        <a:lstStyle/>
        <a:p>
          <a:endParaRPr lang="en-US"/>
        </a:p>
      </dgm:t>
    </dgm:pt>
    <dgm:pt modelId="{3396FBD4-9409-4722-AD64-DAAC4BA8B716}" type="sibTrans" cxnId="{99F7E774-C69A-4A9D-820F-917CFEBE1FC1}">
      <dgm:prSet/>
      <dgm:spPr/>
      <dgm:t>
        <a:bodyPr/>
        <a:lstStyle/>
        <a:p>
          <a:endParaRPr lang="en-US"/>
        </a:p>
      </dgm:t>
    </dgm:pt>
    <dgm:pt modelId="{6C0C32F1-BE5F-40E2-B214-EFC84443E340}">
      <dgm:prSet/>
      <dgm:spPr/>
      <dgm:t>
        <a:bodyPr/>
        <a:lstStyle/>
        <a:p>
          <a:pPr>
            <a:lnSpc>
              <a:spcPct val="100000"/>
            </a:lnSpc>
            <a:defRPr cap="all"/>
          </a:pPr>
          <a:r>
            <a:rPr lang="en-US"/>
            <a:t>Performance</a:t>
          </a:r>
        </a:p>
      </dgm:t>
    </dgm:pt>
    <dgm:pt modelId="{01409A00-A5C7-499F-853D-3EA1E68FCC8C}" type="parTrans" cxnId="{C6064FB6-220E-40FE-B7BF-6D15792D9B3E}">
      <dgm:prSet/>
      <dgm:spPr/>
      <dgm:t>
        <a:bodyPr/>
        <a:lstStyle/>
        <a:p>
          <a:endParaRPr lang="en-US"/>
        </a:p>
      </dgm:t>
    </dgm:pt>
    <dgm:pt modelId="{892730B5-4E32-47D0-AF82-222418A3C301}" type="sibTrans" cxnId="{C6064FB6-220E-40FE-B7BF-6D15792D9B3E}">
      <dgm:prSet/>
      <dgm:spPr/>
      <dgm:t>
        <a:bodyPr/>
        <a:lstStyle/>
        <a:p>
          <a:endParaRPr lang="en-US"/>
        </a:p>
      </dgm:t>
    </dgm:pt>
    <dgm:pt modelId="{E8E5E43D-F279-41EC-AB81-DDFB111C8072}">
      <dgm:prSet/>
      <dgm:spPr/>
      <dgm:t>
        <a:bodyPr/>
        <a:lstStyle/>
        <a:p>
          <a:pPr>
            <a:lnSpc>
              <a:spcPct val="100000"/>
            </a:lnSpc>
            <a:defRPr cap="all"/>
          </a:pPr>
          <a:r>
            <a:rPr lang="en-US"/>
            <a:t>Portability</a:t>
          </a:r>
        </a:p>
      </dgm:t>
    </dgm:pt>
    <dgm:pt modelId="{CFC4E41F-3417-4ADC-9B5A-DB1D4E3119E1}" type="parTrans" cxnId="{A54493BC-B800-43B7-900B-F5BE94E69CF0}">
      <dgm:prSet/>
      <dgm:spPr/>
      <dgm:t>
        <a:bodyPr/>
        <a:lstStyle/>
        <a:p>
          <a:endParaRPr lang="en-US"/>
        </a:p>
      </dgm:t>
    </dgm:pt>
    <dgm:pt modelId="{5773C40D-22E1-4B38-8526-F0C6DFBC9295}" type="sibTrans" cxnId="{A54493BC-B800-43B7-900B-F5BE94E69CF0}">
      <dgm:prSet/>
      <dgm:spPr/>
      <dgm:t>
        <a:bodyPr/>
        <a:lstStyle/>
        <a:p>
          <a:endParaRPr lang="en-US"/>
        </a:p>
      </dgm:t>
    </dgm:pt>
    <dgm:pt modelId="{634C9D06-226B-4F80-9613-A2D8D47EF471}">
      <dgm:prSet/>
      <dgm:spPr/>
      <dgm:t>
        <a:bodyPr/>
        <a:lstStyle/>
        <a:p>
          <a:pPr>
            <a:lnSpc>
              <a:spcPct val="100000"/>
            </a:lnSpc>
            <a:defRPr cap="all"/>
          </a:pPr>
          <a:r>
            <a:rPr lang="en-US"/>
            <a:t>Trackability</a:t>
          </a:r>
        </a:p>
      </dgm:t>
    </dgm:pt>
    <dgm:pt modelId="{D2B31634-D08A-4288-A36D-B5C4803B254E}" type="parTrans" cxnId="{1E1CF5EB-B05E-4CDD-A3E7-CB20D4ECEA2F}">
      <dgm:prSet/>
      <dgm:spPr/>
      <dgm:t>
        <a:bodyPr/>
        <a:lstStyle/>
        <a:p>
          <a:endParaRPr lang="en-US"/>
        </a:p>
      </dgm:t>
    </dgm:pt>
    <dgm:pt modelId="{7C6B7EF3-FC11-4380-A6FD-CFFE7FD2C1D9}" type="sibTrans" cxnId="{1E1CF5EB-B05E-4CDD-A3E7-CB20D4ECEA2F}">
      <dgm:prSet/>
      <dgm:spPr/>
      <dgm:t>
        <a:bodyPr/>
        <a:lstStyle/>
        <a:p>
          <a:endParaRPr lang="en-US"/>
        </a:p>
      </dgm:t>
    </dgm:pt>
    <dgm:pt modelId="{6F552565-7BD4-4CFA-B6B1-3A35270B88F3}">
      <dgm:prSet/>
      <dgm:spPr/>
      <dgm:t>
        <a:bodyPr/>
        <a:lstStyle/>
        <a:p>
          <a:pPr>
            <a:lnSpc>
              <a:spcPct val="100000"/>
            </a:lnSpc>
            <a:defRPr cap="all"/>
          </a:pPr>
          <a:r>
            <a:rPr lang="en-US"/>
            <a:t>Usability</a:t>
          </a:r>
        </a:p>
      </dgm:t>
    </dgm:pt>
    <dgm:pt modelId="{64BCEF67-95FA-4CCD-A61C-6758C9F54F41}" type="parTrans" cxnId="{5C0D0E18-A4B0-4761-911B-F0931CA99E2E}">
      <dgm:prSet/>
      <dgm:spPr/>
      <dgm:t>
        <a:bodyPr/>
        <a:lstStyle/>
        <a:p>
          <a:endParaRPr lang="en-US"/>
        </a:p>
      </dgm:t>
    </dgm:pt>
    <dgm:pt modelId="{640E9203-CC8F-410A-84EA-36AE27A05E83}" type="sibTrans" cxnId="{5C0D0E18-A4B0-4761-911B-F0931CA99E2E}">
      <dgm:prSet/>
      <dgm:spPr/>
      <dgm:t>
        <a:bodyPr/>
        <a:lstStyle/>
        <a:p>
          <a:endParaRPr lang="en-US"/>
        </a:p>
      </dgm:t>
    </dgm:pt>
    <dgm:pt modelId="{D2186E37-45C4-4291-924B-24A3220754A0}">
      <dgm:prSet/>
      <dgm:spPr/>
      <dgm:t>
        <a:bodyPr/>
        <a:lstStyle/>
        <a:p>
          <a:pPr>
            <a:lnSpc>
              <a:spcPct val="100000"/>
            </a:lnSpc>
            <a:defRPr cap="all"/>
          </a:pPr>
          <a:r>
            <a:rPr lang="en-US"/>
            <a:t>Deployment</a:t>
          </a:r>
        </a:p>
      </dgm:t>
    </dgm:pt>
    <dgm:pt modelId="{CD0536B0-0945-48E2-BE95-926C4C3C3197}" type="parTrans" cxnId="{9861FE5D-E8B0-42D4-863D-17C4908491C4}">
      <dgm:prSet/>
      <dgm:spPr/>
      <dgm:t>
        <a:bodyPr/>
        <a:lstStyle/>
        <a:p>
          <a:endParaRPr lang="en-US"/>
        </a:p>
      </dgm:t>
    </dgm:pt>
    <dgm:pt modelId="{0F3FD133-9F02-4632-8548-2E7B61239BFF}" type="sibTrans" cxnId="{9861FE5D-E8B0-42D4-863D-17C4908491C4}">
      <dgm:prSet/>
      <dgm:spPr/>
      <dgm:t>
        <a:bodyPr/>
        <a:lstStyle/>
        <a:p>
          <a:endParaRPr lang="en-US"/>
        </a:p>
      </dgm:t>
    </dgm:pt>
    <dgm:pt modelId="{2C48F629-CCA6-4489-AF57-0CC48281BB9F}" type="pres">
      <dgm:prSet presAssocID="{B92A680E-72B1-4640-BBC2-DAB80E9DC628}" presName="root" presStyleCnt="0">
        <dgm:presLayoutVars>
          <dgm:dir/>
          <dgm:resizeHandles val="exact"/>
        </dgm:presLayoutVars>
      </dgm:prSet>
      <dgm:spPr/>
    </dgm:pt>
    <dgm:pt modelId="{A2EBBFF8-AD39-4616-A486-9B08C5191823}" type="pres">
      <dgm:prSet presAssocID="{1AD3A5F2-A69D-452A-8AF4-3C4A7905C597}" presName="compNode" presStyleCnt="0"/>
      <dgm:spPr/>
    </dgm:pt>
    <dgm:pt modelId="{BE603B60-20F1-4416-B90D-157E11D6FCE6}" type="pres">
      <dgm:prSet presAssocID="{1AD3A5F2-A69D-452A-8AF4-3C4A7905C597}" presName="iconBgRect" presStyleLbl="bgShp" presStyleIdx="0" presStyleCnt="7"/>
      <dgm:spPr/>
    </dgm:pt>
    <dgm:pt modelId="{9B3CB8E7-13FE-4837-BCD2-4EFCA784B4DE}" type="pres">
      <dgm:prSet presAssocID="{1AD3A5F2-A69D-452A-8AF4-3C4A7905C59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5DFB26E-9473-416C-98C4-39CA5AF2836B}" type="pres">
      <dgm:prSet presAssocID="{1AD3A5F2-A69D-452A-8AF4-3C4A7905C597}" presName="spaceRect" presStyleCnt="0"/>
      <dgm:spPr/>
    </dgm:pt>
    <dgm:pt modelId="{848036B7-193D-4322-951D-05E7D1C4BE3A}" type="pres">
      <dgm:prSet presAssocID="{1AD3A5F2-A69D-452A-8AF4-3C4A7905C597}" presName="textRect" presStyleLbl="revTx" presStyleIdx="0" presStyleCnt="7">
        <dgm:presLayoutVars>
          <dgm:chMax val="1"/>
          <dgm:chPref val="1"/>
        </dgm:presLayoutVars>
      </dgm:prSet>
      <dgm:spPr/>
    </dgm:pt>
    <dgm:pt modelId="{F5692D38-E0EC-4614-A39D-86E42DA66BFB}" type="pres">
      <dgm:prSet presAssocID="{7D8A4F6F-6B0A-4C3D-A342-3D02E737E4D1}" presName="sibTrans" presStyleCnt="0"/>
      <dgm:spPr/>
    </dgm:pt>
    <dgm:pt modelId="{94E65983-6DCE-4F75-A1D5-6D7F2EF79404}" type="pres">
      <dgm:prSet presAssocID="{869762CC-C2C4-422D-9BB9-385FFAE99E72}" presName="compNode" presStyleCnt="0"/>
      <dgm:spPr/>
    </dgm:pt>
    <dgm:pt modelId="{BD4E5FBE-49FE-4F17-AB05-FF8E6ED28019}" type="pres">
      <dgm:prSet presAssocID="{869762CC-C2C4-422D-9BB9-385FFAE99E72}" presName="iconBgRect" presStyleLbl="bgShp" presStyleIdx="1" presStyleCnt="7"/>
      <dgm:spPr/>
    </dgm:pt>
    <dgm:pt modelId="{10422B32-621A-45DB-B189-1CE7AA0A5938}" type="pres">
      <dgm:prSet presAssocID="{869762CC-C2C4-422D-9BB9-385FFAE99E7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C2573761-67F2-4DBB-B44B-669005DF43D3}" type="pres">
      <dgm:prSet presAssocID="{869762CC-C2C4-422D-9BB9-385FFAE99E72}" presName="spaceRect" presStyleCnt="0"/>
      <dgm:spPr/>
    </dgm:pt>
    <dgm:pt modelId="{7830038C-2121-4FAD-BB66-0B742F577908}" type="pres">
      <dgm:prSet presAssocID="{869762CC-C2C4-422D-9BB9-385FFAE99E72}" presName="textRect" presStyleLbl="revTx" presStyleIdx="1" presStyleCnt="7">
        <dgm:presLayoutVars>
          <dgm:chMax val="1"/>
          <dgm:chPref val="1"/>
        </dgm:presLayoutVars>
      </dgm:prSet>
      <dgm:spPr/>
    </dgm:pt>
    <dgm:pt modelId="{85C33DE4-F7B0-43B8-89B6-AB0F3A6E622F}" type="pres">
      <dgm:prSet presAssocID="{3396FBD4-9409-4722-AD64-DAAC4BA8B716}" presName="sibTrans" presStyleCnt="0"/>
      <dgm:spPr/>
    </dgm:pt>
    <dgm:pt modelId="{D9243ED8-FC53-40AA-A1A0-26EBD904CCD1}" type="pres">
      <dgm:prSet presAssocID="{6C0C32F1-BE5F-40E2-B214-EFC84443E340}" presName="compNode" presStyleCnt="0"/>
      <dgm:spPr/>
    </dgm:pt>
    <dgm:pt modelId="{99BB034C-C048-448E-A4D5-8399B5416369}" type="pres">
      <dgm:prSet presAssocID="{6C0C32F1-BE5F-40E2-B214-EFC84443E340}" presName="iconBgRect" presStyleLbl="bgShp" presStyleIdx="2" presStyleCnt="7"/>
      <dgm:spPr/>
    </dgm:pt>
    <dgm:pt modelId="{93904818-3B26-4D51-936B-68DDA22CC69D}" type="pres">
      <dgm:prSet presAssocID="{6C0C32F1-BE5F-40E2-B214-EFC84443E34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usic Notation"/>
        </a:ext>
      </dgm:extLst>
    </dgm:pt>
    <dgm:pt modelId="{208641DA-BFDF-47B4-AAF2-859855021970}" type="pres">
      <dgm:prSet presAssocID="{6C0C32F1-BE5F-40E2-B214-EFC84443E340}" presName="spaceRect" presStyleCnt="0"/>
      <dgm:spPr/>
    </dgm:pt>
    <dgm:pt modelId="{04435985-6B09-4851-A84F-BF24624F4BB4}" type="pres">
      <dgm:prSet presAssocID="{6C0C32F1-BE5F-40E2-B214-EFC84443E340}" presName="textRect" presStyleLbl="revTx" presStyleIdx="2" presStyleCnt="7">
        <dgm:presLayoutVars>
          <dgm:chMax val="1"/>
          <dgm:chPref val="1"/>
        </dgm:presLayoutVars>
      </dgm:prSet>
      <dgm:spPr/>
    </dgm:pt>
    <dgm:pt modelId="{82E831BC-DAE1-4CC7-AB9C-C1CAD6433EF1}" type="pres">
      <dgm:prSet presAssocID="{892730B5-4E32-47D0-AF82-222418A3C301}" presName="sibTrans" presStyleCnt="0"/>
      <dgm:spPr/>
    </dgm:pt>
    <dgm:pt modelId="{1EC195F9-F47B-4140-B22A-A316535EAD7E}" type="pres">
      <dgm:prSet presAssocID="{E8E5E43D-F279-41EC-AB81-DDFB111C8072}" presName="compNode" presStyleCnt="0"/>
      <dgm:spPr/>
    </dgm:pt>
    <dgm:pt modelId="{ABEAD250-7E26-4223-AF48-5486E6AED32D}" type="pres">
      <dgm:prSet presAssocID="{E8E5E43D-F279-41EC-AB81-DDFB111C8072}" presName="iconBgRect" presStyleLbl="bgShp" presStyleIdx="3" presStyleCnt="7"/>
      <dgm:spPr/>
    </dgm:pt>
    <dgm:pt modelId="{109C4D40-277D-436B-8313-628BBE8CE764}" type="pres">
      <dgm:prSet presAssocID="{E8E5E43D-F279-41EC-AB81-DDFB111C807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E4196848-BFF4-4C7E-8A06-247C50A9C26B}" type="pres">
      <dgm:prSet presAssocID="{E8E5E43D-F279-41EC-AB81-DDFB111C8072}" presName="spaceRect" presStyleCnt="0"/>
      <dgm:spPr/>
    </dgm:pt>
    <dgm:pt modelId="{98ED3663-A38B-4A39-8E5C-94D245D717D1}" type="pres">
      <dgm:prSet presAssocID="{E8E5E43D-F279-41EC-AB81-DDFB111C8072}" presName="textRect" presStyleLbl="revTx" presStyleIdx="3" presStyleCnt="7">
        <dgm:presLayoutVars>
          <dgm:chMax val="1"/>
          <dgm:chPref val="1"/>
        </dgm:presLayoutVars>
      </dgm:prSet>
      <dgm:spPr/>
    </dgm:pt>
    <dgm:pt modelId="{0B77BB72-B59B-4C03-A33C-FD9F9A20A76B}" type="pres">
      <dgm:prSet presAssocID="{5773C40D-22E1-4B38-8526-F0C6DFBC9295}" presName="sibTrans" presStyleCnt="0"/>
      <dgm:spPr/>
    </dgm:pt>
    <dgm:pt modelId="{CE14D952-63F1-42E5-A06F-3D335053AD88}" type="pres">
      <dgm:prSet presAssocID="{634C9D06-226B-4F80-9613-A2D8D47EF471}" presName="compNode" presStyleCnt="0"/>
      <dgm:spPr/>
    </dgm:pt>
    <dgm:pt modelId="{E5A08B88-3D50-48F7-B7A5-02A7D069BC42}" type="pres">
      <dgm:prSet presAssocID="{634C9D06-226B-4F80-9613-A2D8D47EF471}" presName="iconBgRect" presStyleLbl="bgShp" presStyleIdx="4" presStyleCnt="7"/>
      <dgm:spPr/>
    </dgm:pt>
    <dgm:pt modelId="{5B99B327-04B9-40F8-9433-601CCF1B0A77}" type="pres">
      <dgm:prSet presAssocID="{634C9D06-226B-4F80-9613-A2D8D47EF47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lue"/>
        </a:ext>
      </dgm:extLst>
    </dgm:pt>
    <dgm:pt modelId="{0407C661-7B83-4B3D-94AB-E45A4261C751}" type="pres">
      <dgm:prSet presAssocID="{634C9D06-226B-4F80-9613-A2D8D47EF471}" presName="spaceRect" presStyleCnt="0"/>
      <dgm:spPr/>
    </dgm:pt>
    <dgm:pt modelId="{D4EB2687-31AA-427B-B866-5159A070D21E}" type="pres">
      <dgm:prSet presAssocID="{634C9D06-226B-4F80-9613-A2D8D47EF471}" presName="textRect" presStyleLbl="revTx" presStyleIdx="4" presStyleCnt="7">
        <dgm:presLayoutVars>
          <dgm:chMax val="1"/>
          <dgm:chPref val="1"/>
        </dgm:presLayoutVars>
      </dgm:prSet>
      <dgm:spPr/>
    </dgm:pt>
    <dgm:pt modelId="{44BD45C0-17AA-418A-8706-44A328A31057}" type="pres">
      <dgm:prSet presAssocID="{7C6B7EF3-FC11-4380-A6FD-CFFE7FD2C1D9}" presName="sibTrans" presStyleCnt="0"/>
      <dgm:spPr/>
    </dgm:pt>
    <dgm:pt modelId="{3D0676C3-83D7-4252-A679-F52389128F88}" type="pres">
      <dgm:prSet presAssocID="{6F552565-7BD4-4CFA-B6B1-3A35270B88F3}" presName="compNode" presStyleCnt="0"/>
      <dgm:spPr/>
    </dgm:pt>
    <dgm:pt modelId="{AB007BB5-DFB0-486D-B7E2-7AB3FB07447A}" type="pres">
      <dgm:prSet presAssocID="{6F552565-7BD4-4CFA-B6B1-3A35270B88F3}" presName="iconBgRect" presStyleLbl="bgShp" presStyleIdx="5" presStyleCnt="7"/>
      <dgm:spPr/>
    </dgm:pt>
    <dgm:pt modelId="{A23ACB02-83F8-4D9C-BE4E-7EAAFE160A1A}" type="pres">
      <dgm:prSet presAssocID="{6F552565-7BD4-4CFA-B6B1-3A35270B88F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DD05DB5F-A6BC-4B6B-8B8B-5201DC57F8C4}" type="pres">
      <dgm:prSet presAssocID="{6F552565-7BD4-4CFA-B6B1-3A35270B88F3}" presName="spaceRect" presStyleCnt="0"/>
      <dgm:spPr/>
    </dgm:pt>
    <dgm:pt modelId="{8D2AEABB-FB13-4901-8997-5859565592B6}" type="pres">
      <dgm:prSet presAssocID="{6F552565-7BD4-4CFA-B6B1-3A35270B88F3}" presName="textRect" presStyleLbl="revTx" presStyleIdx="5" presStyleCnt="7">
        <dgm:presLayoutVars>
          <dgm:chMax val="1"/>
          <dgm:chPref val="1"/>
        </dgm:presLayoutVars>
      </dgm:prSet>
      <dgm:spPr/>
    </dgm:pt>
    <dgm:pt modelId="{D4F961F4-7FB4-4C77-8589-D279D53A60C0}" type="pres">
      <dgm:prSet presAssocID="{640E9203-CC8F-410A-84EA-36AE27A05E83}" presName="sibTrans" presStyleCnt="0"/>
      <dgm:spPr/>
    </dgm:pt>
    <dgm:pt modelId="{622E71FB-E9D7-41E7-AB1D-6E6731A99501}" type="pres">
      <dgm:prSet presAssocID="{D2186E37-45C4-4291-924B-24A3220754A0}" presName="compNode" presStyleCnt="0"/>
      <dgm:spPr/>
    </dgm:pt>
    <dgm:pt modelId="{F7F60819-3BB8-493C-AB46-79AC8A324E04}" type="pres">
      <dgm:prSet presAssocID="{D2186E37-45C4-4291-924B-24A3220754A0}" presName="iconBgRect" presStyleLbl="bgShp" presStyleIdx="6" presStyleCnt="7"/>
      <dgm:spPr/>
    </dgm:pt>
    <dgm:pt modelId="{7AB446FC-C7DD-43EA-8057-0E477E1B7AE9}" type="pres">
      <dgm:prSet presAssocID="{D2186E37-45C4-4291-924B-24A3220754A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6907418E-34EC-4B93-A579-F5926E14FB83}" type="pres">
      <dgm:prSet presAssocID="{D2186E37-45C4-4291-924B-24A3220754A0}" presName="spaceRect" presStyleCnt="0"/>
      <dgm:spPr/>
    </dgm:pt>
    <dgm:pt modelId="{D35993C0-7F56-41C3-A67D-A62EAC24D644}" type="pres">
      <dgm:prSet presAssocID="{D2186E37-45C4-4291-924B-24A3220754A0}" presName="textRect" presStyleLbl="revTx" presStyleIdx="6" presStyleCnt="7">
        <dgm:presLayoutVars>
          <dgm:chMax val="1"/>
          <dgm:chPref val="1"/>
        </dgm:presLayoutVars>
      </dgm:prSet>
      <dgm:spPr/>
    </dgm:pt>
  </dgm:ptLst>
  <dgm:cxnLst>
    <dgm:cxn modelId="{5C0D0E18-A4B0-4761-911B-F0931CA99E2E}" srcId="{B92A680E-72B1-4640-BBC2-DAB80E9DC628}" destId="{6F552565-7BD4-4CFA-B6B1-3A35270B88F3}" srcOrd="5" destOrd="0" parTransId="{64BCEF67-95FA-4CCD-A61C-6758C9F54F41}" sibTransId="{640E9203-CC8F-410A-84EA-36AE27A05E83}"/>
    <dgm:cxn modelId="{4B818B1B-270B-449B-B7F7-106DE36A3EA8}" type="presOf" srcId="{B92A680E-72B1-4640-BBC2-DAB80E9DC628}" destId="{2C48F629-CCA6-4489-AF57-0CC48281BB9F}" srcOrd="0" destOrd="0" presId="urn:microsoft.com/office/officeart/2018/5/layout/IconCircleLabelList"/>
    <dgm:cxn modelId="{9861FE5D-E8B0-42D4-863D-17C4908491C4}" srcId="{B92A680E-72B1-4640-BBC2-DAB80E9DC628}" destId="{D2186E37-45C4-4291-924B-24A3220754A0}" srcOrd="6" destOrd="0" parTransId="{CD0536B0-0945-48E2-BE95-926C4C3C3197}" sibTransId="{0F3FD133-9F02-4632-8548-2E7B61239BFF}"/>
    <dgm:cxn modelId="{67FCA142-6455-419C-BEE3-5A905BAB5E5D}" type="presOf" srcId="{D2186E37-45C4-4291-924B-24A3220754A0}" destId="{D35993C0-7F56-41C3-A67D-A62EAC24D644}" srcOrd="0" destOrd="0" presId="urn:microsoft.com/office/officeart/2018/5/layout/IconCircleLabelList"/>
    <dgm:cxn modelId="{AF002344-A285-4F8A-AB3C-150A47F69C34}" type="presOf" srcId="{6C0C32F1-BE5F-40E2-B214-EFC84443E340}" destId="{04435985-6B09-4851-A84F-BF24624F4BB4}" srcOrd="0" destOrd="0" presId="urn:microsoft.com/office/officeart/2018/5/layout/IconCircleLabelList"/>
    <dgm:cxn modelId="{C7E5F66F-9660-4D2F-9D88-0970D84529E7}" type="presOf" srcId="{634C9D06-226B-4F80-9613-A2D8D47EF471}" destId="{D4EB2687-31AA-427B-B866-5159A070D21E}" srcOrd="0" destOrd="0" presId="urn:microsoft.com/office/officeart/2018/5/layout/IconCircleLabelList"/>
    <dgm:cxn modelId="{495F0E50-ECF1-4C23-8CC4-21BE9C8ACF64}" type="presOf" srcId="{1AD3A5F2-A69D-452A-8AF4-3C4A7905C597}" destId="{848036B7-193D-4322-951D-05E7D1C4BE3A}" srcOrd="0" destOrd="0" presId="urn:microsoft.com/office/officeart/2018/5/layout/IconCircleLabelList"/>
    <dgm:cxn modelId="{99F7E774-C69A-4A9D-820F-917CFEBE1FC1}" srcId="{B92A680E-72B1-4640-BBC2-DAB80E9DC628}" destId="{869762CC-C2C4-422D-9BB9-385FFAE99E72}" srcOrd="1" destOrd="0" parTransId="{91C2A1C8-CA60-460D-8DB0-70D341F71BB4}" sibTransId="{3396FBD4-9409-4722-AD64-DAAC4BA8B716}"/>
    <dgm:cxn modelId="{A2F85591-AA61-4D6B-9106-38C61998AC7B}" type="presOf" srcId="{6F552565-7BD4-4CFA-B6B1-3A35270B88F3}" destId="{8D2AEABB-FB13-4901-8997-5859565592B6}" srcOrd="0" destOrd="0" presId="urn:microsoft.com/office/officeart/2018/5/layout/IconCircleLabelList"/>
    <dgm:cxn modelId="{C6064FB6-220E-40FE-B7BF-6D15792D9B3E}" srcId="{B92A680E-72B1-4640-BBC2-DAB80E9DC628}" destId="{6C0C32F1-BE5F-40E2-B214-EFC84443E340}" srcOrd="2" destOrd="0" parTransId="{01409A00-A5C7-499F-853D-3EA1E68FCC8C}" sibTransId="{892730B5-4E32-47D0-AF82-222418A3C301}"/>
    <dgm:cxn modelId="{A54493BC-B800-43B7-900B-F5BE94E69CF0}" srcId="{B92A680E-72B1-4640-BBC2-DAB80E9DC628}" destId="{E8E5E43D-F279-41EC-AB81-DDFB111C8072}" srcOrd="3" destOrd="0" parTransId="{CFC4E41F-3417-4ADC-9B5A-DB1D4E3119E1}" sibTransId="{5773C40D-22E1-4B38-8526-F0C6DFBC9295}"/>
    <dgm:cxn modelId="{951C56D0-0624-4634-B18F-7BFB0291AFFB}" type="presOf" srcId="{E8E5E43D-F279-41EC-AB81-DDFB111C8072}" destId="{98ED3663-A38B-4A39-8E5C-94D245D717D1}" srcOrd="0" destOrd="0" presId="urn:microsoft.com/office/officeart/2018/5/layout/IconCircleLabelList"/>
    <dgm:cxn modelId="{9052B8EA-29AD-425B-9841-88FE3760EEE7}" srcId="{B92A680E-72B1-4640-BBC2-DAB80E9DC628}" destId="{1AD3A5F2-A69D-452A-8AF4-3C4A7905C597}" srcOrd="0" destOrd="0" parTransId="{0F008AAA-E76E-4312-B64C-2481CDBDDED2}" sibTransId="{7D8A4F6F-6B0A-4C3D-A342-3D02E737E4D1}"/>
    <dgm:cxn modelId="{1E1CF5EB-B05E-4CDD-A3E7-CB20D4ECEA2F}" srcId="{B92A680E-72B1-4640-BBC2-DAB80E9DC628}" destId="{634C9D06-226B-4F80-9613-A2D8D47EF471}" srcOrd="4" destOrd="0" parTransId="{D2B31634-D08A-4288-A36D-B5C4803B254E}" sibTransId="{7C6B7EF3-FC11-4380-A6FD-CFFE7FD2C1D9}"/>
    <dgm:cxn modelId="{63351CF0-8A54-4A49-890C-DEA7714DDD46}" type="presOf" srcId="{869762CC-C2C4-422D-9BB9-385FFAE99E72}" destId="{7830038C-2121-4FAD-BB66-0B742F577908}" srcOrd="0" destOrd="0" presId="urn:microsoft.com/office/officeart/2018/5/layout/IconCircleLabelList"/>
    <dgm:cxn modelId="{A170D9D0-BA3E-4BC0-B804-8EDE08438A4E}" type="presParOf" srcId="{2C48F629-CCA6-4489-AF57-0CC48281BB9F}" destId="{A2EBBFF8-AD39-4616-A486-9B08C5191823}" srcOrd="0" destOrd="0" presId="urn:microsoft.com/office/officeart/2018/5/layout/IconCircleLabelList"/>
    <dgm:cxn modelId="{0D70E322-5B3D-426A-9B09-0898BCF9A0F7}" type="presParOf" srcId="{A2EBBFF8-AD39-4616-A486-9B08C5191823}" destId="{BE603B60-20F1-4416-B90D-157E11D6FCE6}" srcOrd="0" destOrd="0" presId="urn:microsoft.com/office/officeart/2018/5/layout/IconCircleLabelList"/>
    <dgm:cxn modelId="{35851530-8F00-4DCC-8262-670C1FF3181A}" type="presParOf" srcId="{A2EBBFF8-AD39-4616-A486-9B08C5191823}" destId="{9B3CB8E7-13FE-4837-BCD2-4EFCA784B4DE}" srcOrd="1" destOrd="0" presId="urn:microsoft.com/office/officeart/2018/5/layout/IconCircleLabelList"/>
    <dgm:cxn modelId="{D246C1F1-4ABC-4E38-9776-971AC050A8D4}" type="presParOf" srcId="{A2EBBFF8-AD39-4616-A486-9B08C5191823}" destId="{E5DFB26E-9473-416C-98C4-39CA5AF2836B}" srcOrd="2" destOrd="0" presId="urn:microsoft.com/office/officeart/2018/5/layout/IconCircleLabelList"/>
    <dgm:cxn modelId="{86A9B728-9A2D-4301-BB26-3E13402EFEDF}" type="presParOf" srcId="{A2EBBFF8-AD39-4616-A486-9B08C5191823}" destId="{848036B7-193D-4322-951D-05E7D1C4BE3A}" srcOrd="3" destOrd="0" presId="urn:microsoft.com/office/officeart/2018/5/layout/IconCircleLabelList"/>
    <dgm:cxn modelId="{438FFD42-CC5C-41A5-98E5-A6E467832E98}" type="presParOf" srcId="{2C48F629-CCA6-4489-AF57-0CC48281BB9F}" destId="{F5692D38-E0EC-4614-A39D-86E42DA66BFB}" srcOrd="1" destOrd="0" presId="urn:microsoft.com/office/officeart/2018/5/layout/IconCircleLabelList"/>
    <dgm:cxn modelId="{1E31E935-E3D6-43FC-AA15-1EC3A65D8515}" type="presParOf" srcId="{2C48F629-CCA6-4489-AF57-0CC48281BB9F}" destId="{94E65983-6DCE-4F75-A1D5-6D7F2EF79404}" srcOrd="2" destOrd="0" presId="urn:microsoft.com/office/officeart/2018/5/layout/IconCircleLabelList"/>
    <dgm:cxn modelId="{E7F1AC0B-0288-4A27-977A-B4D291FDAF7C}" type="presParOf" srcId="{94E65983-6DCE-4F75-A1D5-6D7F2EF79404}" destId="{BD4E5FBE-49FE-4F17-AB05-FF8E6ED28019}" srcOrd="0" destOrd="0" presId="urn:microsoft.com/office/officeart/2018/5/layout/IconCircleLabelList"/>
    <dgm:cxn modelId="{61BE4732-EDCE-4B95-BBB1-7AD98A043C55}" type="presParOf" srcId="{94E65983-6DCE-4F75-A1D5-6D7F2EF79404}" destId="{10422B32-621A-45DB-B189-1CE7AA0A5938}" srcOrd="1" destOrd="0" presId="urn:microsoft.com/office/officeart/2018/5/layout/IconCircleLabelList"/>
    <dgm:cxn modelId="{548231B6-5100-4CB1-938A-B52A42E32473}" type="presParOf" srcId="{94E65983-6DCE-4F75-A1D5-6D7F2EF79404}" destId="{C2573761-67F2-4DBB-B44B-669005DF43D3}" srcOrd="2" destOrd="0" presId="urn:microsoft.com/office/officeart/2018/5/layout/IconCircleLabelList"/>
    <dgm:cxn modelId="{7CA3A9A2-61F4-478B-9CE4-07055CCBCD7B}" type="presParOf" srcId="{94E65983-6DCE-4F75-A1D5-6D7F2EF79404}" destId="{7830038C-2121-4FAD-BB66-0B742F577908}" srcOrd="3" destOrd="0" presId="urn:microsoft.com/office/officeart/2018/5/layout/IconCircleLabelList"/>
    <dgm:cxn modelId="{B97E4D48-C62C-43F6-945D-0136335DDF8F}" type="presParOf" srcId="{2C48F629-CCA6-4489-AF57-0CC48281BB9F}" destId="{85C33DE4-F7B0-43B8-89B6-AB0F3A6E622F}" srcOrd="3" destOrd="0" presId="urn:microsoft.com/office/officeart/2018/5/layout/IconCircleLabelList"/>
    <dgm:cxn modelId="{621B34D0-D0AF-45D8-8D8B-E90270BB9F9A}" type="presParOf" srcId="{2C48F629-CCA6-4489-AF57-0CC48281BB9F}" destId="{D9243ED8-FC53-40AA-A1A0-26EBD904CCD1}" srcOrd="4" destOrd="0" presId="urn:microsoft.com/office/officeart/2018/5/layout/IconCircleLabelList"/>
    <dgm:cxn modelId="{3AC8DE95-CC84-4027-96EB-2578B79077E6}" type="presParOf" srcId="{D9243ED8-FC53-40AA-A1A0-26EBD904CCD1}" destId="{99BB034C-C048-448E-A4D5-8399B5416369}" srcOrd="0" destOrd="0" presId="urn:microsoft.com/office/officeart/2018/5/layout/IconCircleLabelList"/>
    <dgm:cxn modelId="{BC0133B1-C989-4F7D-97FB-C9916B75FFCB}" type="presParOf" srcId="{D9243ED8-FC53-40AA-A1A0-26EBD904CCD1}" destId="{93904818-3B26-4D51-936B-68DDA22CC69D}" srcOrd="1" destOrd="0" presId="urn:microsoft.com/office/officeart/2018/5/layout/IconCircleLabelList"/>
    <dgm:cxn modelId="{6A9F297A-9B27-4E69-97FA-142399827AA0}" type="presParOf" srcId="{D9243ED8-FC53-40AA-A1A0-26EBD904CCD1}" destId="{208641DA-BFDF-47B4-AAF2-859855021970}" srcOrd="2" destOrd="0" presId="urn:microsoft.com/office/officeart/2018/5/layout/IconCircleLabelList"/>
    <dgm:cxn modelId="{D81E2E94-8267-4762-9A4F-6433F09A0FE6}" type="presParOf" srcId="{D9243ED8-FC53-40AA-A1A0-26EBD904CCD1}" destId="{04435985-6B09-4851-A84F-BF24624F4BB4}" srcOrd="3" destOrd="0" presId="urn:microsoft.com/office/officeart/2018/5/layout/IconCircleLabelList"/>
    <dgm:cxn modelId="{2A8406AC-A26E-4E1A-85E0-8BCBDE7257A3}" type="presParOf" srcId="{2C48F629-CCA6-4489-AF57-0CC48281BB9F}" destId="{82E831BC-DAE1-4CC7-AB9C-C1CAD6433EF1}" srcOrd="5" destOrd="0" presId="urn:microsoft.com/office/officeart/2018/5/layout/IconCircleLabelList"/>
    <dgm:cxn modelId="{536A6BE7-4885-4368-AAB8-666D91B2C32F}" type="presParOf" srcId="{2C48F629-CCA6-4489-AF57-0CC48281BB9F}" destId="{1EC195F9-F47B-4140-B22A-A316535EAD7E}" srcOrd="6" destOrd="0" presId="urn:microsoft.com/office/officeart/2018/5/layout/IconCircleLabelList"/>
    <dgm:cxn modelId="{36507214-4096-48B7-A956-3AA528A49500}" type="presParOf" srcId="{1EC195F9-F47B-4140-B22A-A316535EAD7E}" destId="{ABEAD250-7E26-4223-AF48-5486E6AED32D}" srcOrd="0" destOrd="0" presId="urn:microsoft.com/office/officeart/2018/5/layout/IconCircleLabelList"/>
    <dgm:cxn modelId="{C11C4AB4-37C1-4F7A-85C4-DB6F95AFED9F}" type="presParOf" srcId="{1EC195F9-F47B-4140-B22A-A316535EAD7E}" destId="{109C4D40-277D-436B-8313-628BBE8CE764}" srcOrd="1" destOrd="0" presId="urn:microsoft.com/office/officeart/2018/5/layout/IconCircleLabelList"/>
    <dgm:cxn modelId="{470DD0C0-3E84-4E22-B3BA-0B711CBCCBF4}" type="presParOf" srcId="{1EC195F9-F47B-4140-B22A-A316535EAD7E}" destId="{E4196848-BFF4-4C7E-8A06-247C50A9C26B}" srcOrd="2" destOrd="0" presId="urn:microsoft.com/office/officeart/2018/5/layout/IconCircleLabelList"/>
    <dgm:cxn modelId="{6630AB90-634B-44DA-AF10-BA519DDC97AB}" type="presParOf" srcId="{1EC195F9-F47B-4140-B22A-A316535EAD7E}" destId="{98ED3663-A38B-4A39-8E5C-94D245D717D1}" srcOrd="3" destOrd="0" presId="urn:microsoft.com/office/officeart/2018/5/layout/IconCircleLabelList"/>
    <dgm:cxn modelId="{CBA9489C-696E-40CE-B06F-2B4F125F6753}" type="presParOf" srcId="{2C48F629-CCA6-4489-AF57-0CC48281BB9F}" destId="{0B77BB72-B59B-4C03-A33C-FD9F9A20A76B}" srcOrd="7" destOrd="0" presId="urn:microsoft.com/office/officeart/2018/5/layout/IconCircleLabelList"/>
    <dgm:cxn modelId="{98608FC2-B058-450A-B63D-0BA48B98E69B}" type="presParOf" srcId="{2C48F629-CCA6-4489-AF57-0CC48281BB9F}" destId="{CE14D952-63F1-42E5-A06F-3D335053AD88}" srcOrd="8" destOrd="0" presId="urn:microsoft.com/office/officeart/2018/5/layout/IconCircleLabelList"/>
    <dgm:cxn modelId="{E57ECF06-9D2D-4881-8ADA-AC819B1913D5}" type="presParOf" srcId="{CE14D952-63F1-42E5-A06F-3D335053AD88}" destId="{E5A08B88-3D50-48F7-B7A5-02A7D069BC42}" srcOrd="0" destOrd="0" presId="urn:microsoft.com/office/officeart/2018/5/layout/IconCircleLabelList"/>
    <dgm:cxn modelId="{A7C1E989-DD95-409C-A4AE-55E1D757BA13}" type="presParOf" srcId="{CE14D952-63F1-42E5-A06F-3D335053AD88}" destId="{5B99B327-04B9-40F8-9433-601CCF1B0A77}" srcOrd="1" destOrd="0" presId="urn:microsoft.com/office/officeart/2018/5/layout/IconCircleLabelList"/>
    <dgm:cxn modelId="{4FDA3EE2-5888-424C-AA52-B040169232FF}" type="presParOf" srcId="{CE14D952-63F1-42E5-A06F-3D335053AD88}" destId="{0407C661-7B83-4B3D-94AB-E45A4261C751}" srcOrd="2" destOrd="0" presId="urn:microsoft.com/office/officeart/2018/5/layout/IconCircleLabelList"/>
    <dgm:cxn modelId="{69A8B8E7-C5B1-4598-8D00-702870B80AC4}" type="presParOf" srcId="{CE14D952-63F1-42E5-A06F-3D335053AD88}" destId="{D4EB2687-31AA-427B-B866-5159A070D21E}" srcOrd="3" destOrd="0" presId="urn:microsoft.com/office/officeart/2018/5/layout/IconCircleLabelList"/>
    <dgm:cxn modelId="{8D0F9486-24D9-4822-ABB9-F142A76E3E26}" type="presParOf" srcId="{2C48F629-CCA6-4489-AF57-0CC48281BB9F}" destId="{44BD45C0-17AA-418A-8706-44A328A31057}" srcOrd="9" destOrd="0" presId="urn:microsoft.com/office/officeart/2018/5/layout/IconCircleLabelList"/>
    <dgm:cxn modelId="{D9E89AAA-67C8-4C5D-8F86-D46B334595EC}" type="presParOf" srcId="{2C48F629-CCA6-4489-AF57-0CC48281BB9F}" destId="{3D0676C3-83D7-4252-A679-F52389128F88}" srcOrd="10" destOrd="0" presId="urn:microsoft.com/office/officeart/2018/5/layout/IconCircleLabelList"/>
    <dgm:cxn modelId="{615A2350-F282-4E54-80D0-E25748E068B1}" type="presParOf" srcId="{3D0676C3-83D7-4252-A679-F52389128F88}" destId="{AB007BB5-DFB0-486D-B7E2-7AB3FB07447A}" srcOrd="0" destOrd="0" presId="urn:microsoft.com/office/officeart/2018/5/layout/IconCircleLabelList"/>
    <dgm:cxn modelId="{354E65C5-EF51-47C0-865F-B8185441AC5E}" type="presParOf" srcId="{3D0676C3-83D7-4252-A679-F52389128F88}" destId="{A23ACB02-83F8-4D9C-BE4E-7EAAFE160A1A}" srcOrd="1" destOrd="0" presId="urn:microsoft.com/office/officeart/2018/5/layout/IconCircleLabelList"/>
    <dgm:cxn modelId="{BD694C2E-439C-4967-9D06-E9E4F2ECB839}" type="presParOf" srcId="{3D0676C3-83D7-4252-A679-F52389128F88}" destId="{DD05DB5F-A6BC-4B6B-8B8B-5201DC57F8C4}" srcOrd="2" destOrd="0" presId="urn:microsoft.com/office/officeart/2018/5/layout/IconCircleLabelList"/>
    <dgm:cxn modelId="{0C33A290-4107-49DF-9510-614D963D553A}" type="presParOf" srcId="{3D0676C3-83D7-4252-A679-F52389128F88}" destId="{8D2AEABB-FB13-4901-8997-5859565592B6}" srcOrd="3" destOrd="0" presId="urn:microsoft.com/office/officeart/2018/5/layout/IconCircleLabelList"/>
    <dgm:cxn modelId="{61508CED-70B7-40D0-8849-AA1E8B73A730}" type="presParOf" srcId="{2C48F629-CCA6-4489-AF57-0CC48281BB9F}" destId="{D4F961F4-7FB4-4C77-8589-D279D53A60C0}" srcOrd="11" destOrd="0" presId="urn:microsoft.com/office/officeart/2018/5/layout/IconCircleLabelList"/>
    <dgm:cxn modelId="{D09FE483-4612-4956-82DD-9085A9A2DF6B}" type="presParOf" srcId="{2C48F629-CCA6-4489-AF57-0CC48281BB9F}" destId="{622E71FB-E9D7-41E7-AB1D-6E6731A99501}" srcOrd="12" destOrd="0" presId="urn:microsoft.com/office/officeart/2018/5/layout/IconCircleLabelList"/>
    <dgm:cxn modelId="{2F78BBEB-2A49-44F6-A210-E7DB34BE235E}" type="presParOf" srcId="{622E71FB-E9D7-41E7-AB1D-6E6731A99501}" destId="{F7F60819-3BB8-493C-AB46-79AC8A324E04}" srcOrd="0" destOrd="0" presId="urn:microsoft.com/office/officeart/2018/5/layout/IconCircleLabelList"/>
    <dgm:cxn modelId="{F4EDE79A-8A57-4A1C-981F-E649C99B778B}" type="presParOf" srcId="{622E71FB-E9D7-41E7-AB1D-6E6731A99501}" destId="{7AB446FC-C7DD-43EA-8057-0E477E1B7AE9}" srcOrd="1" destOrd="0" presId="urn:microsoft.com/office/officeart/2018/5/layout/IconCircleLabelList"/>
    <dgm:cxn modelId="{E463C122-B18C-4FD3-978C-182466E64395}" type="presParOf" srcId="{622E71FB-E9D7-41E7-AB1D-6E6731A99501}" destId="{6907418E-34EC-4B93-A579-F5926E14FB83}" srcOrd="2" destOrd="0" presId="urn:microsoft.com/office/officeart/2018/5/layout/IconCircleLabelList"/>
    <dgm:cxn modelId="{7521D1F6-11A5-4CCB-A83E-D5932D5D564A}" type="presParOf" srcId="{622E71FB-E9D7-41E7-AB1D-6E6731A99501}" destId="{D35993C0-7F56-41C3-A67D-A62EAC24D64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725A18-4761-4837-B785-AB72FFD825D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2FDC0D4-8E34-4D9B-B49D-5E2A7F5AA6CE}">
      <dgm:prSet/>
      <dgm:spPr/>
      <dgm:t>
        <a:bodyPr/>
        <a:lstStyle/>
        <a:p>
          <a:r>
            <a:rPr lang="en-US" dirty="0"/>
            <a:t>Understanding Environment and its surroundings.</a:t>
          </a:r>
        </a:p>
      </dgm:t>
    </dgm:pt>
    <dgm:pt modelId="{05A217AB-3B48-46DA-8E19-C49D3E5DD078}" type="parTrans" cxnId="{70AB5C62-4DBF-475D-8648-6C5EA42B67F7}">
      <dgm:prSet/>
      <dgm:spPr/>
      <dgm:t>
        <a:bodyPr/>
        <a:lstStyle/>
        <a:p>
          <a:endParaRPr lang="en-US"/>
        </a:p>
      </dgm:t>
    </dgm:pt>
    <dgm:pt modelId="{02BF0955-7F40-4F11-A03C-E730F3AD5E54}" type="sibTrans" cxnId="{70AB5C62-4DBF-475D-8648-6C5EA42B67F7}">
      <dgm:prSet/>
      <dgm:spPr/>
      <dgm:t>
        <a:bodyPr/>
        <a:lstStyle/>
        <a:p>
          <a:endParaRPr lang="en-US"/>
        </a:p>
      </dgm:t>
    </dgm:pt>
    <dgm:pt modelId="{D8AC0F44-7DF8-4266-8CE9-3D66919B989A}">
      <dgm:prSet/>
      <dgm:spPr/>
      <dgm:t>
        <a:bodyPr/>
        <a:lstStyle/>
        <a:p>
          <a:r>
            <a:rPr lang="en-US"/>
            <a:t>Understanding Security aspects of the system.</a:t>
          </a:r>
        </a:p>
      </dgm:t>
    </dgm:pt>
    <dgm:pt modelId="{B84D2B82-4D3B-4F22-B1DC-633EB20E6EAA}" type="parTrans" cxnId="{7E7582C1-44DA-4219-A71F-FABB69BAF9B8}">
      <dgm:prSet/>
      <dgm:spPr/>
      <dgm:t>
        <a:bodyPr/>
        <a:lstStyle/>
        <a:p>
          <a:endParaRPr lang="en-US"/>
        </a:p>
      </dgm:t>
    </dgm:pt>
    <dgm:pt modelId="{3815FE02-AD9C-4466-AAB9-822469506429}" type="sibTrans" cxnId="{7E7582C1-44DA-4219-A71F-FABB69BAF9B8}">
      <dgm:prSet/>
      <dgm:spPr/>
      <dgm:t>
        <a:bodyPr/>
        <a:lstStyle/>
        <a:p>
          <a:endParaRPr lang="en-US"/>
        </a:p>
      </dgm:t>
    </dgm:pt>
    <dgm:pt modelId="{30D823D9-5E1E-4073-9343-10E5477D0354}">
      <dgm:prSet/>
      <dgm:spPr/>
      <dgm:t>
        <a:bodyPr/>
        <a:lstStyle/>
        <a:p>
          <a:r>
            <a:rPr lang="en-US" dirty="0"/>
            <a:t>Listing down the hardware details.</a:t>
          </a:r>
        </a:p>
      </dgm:t>
    </dgm:pt>
    <dgm:pt modelId="{4E0E78EE-E615-4159-9390-B48AB6971B87}" type="parTrans" cxnId="{D25C52ED-8E4F-4E56-B9C8-4AB747742F56}">
      <dgm:prSet/>
      <dgm:spPr/>
      <dgm:t>
        <a:bodyPr/>
        <a:lstStyle/>
        <a:p>
          <a:endParaRPr lang="en-US"/>
        </a:p>
      </dgm:t>
    </dgm:pt>
    <dgm:pt modelId="{5BAF04FE-DD67-4BAD-9E9C-CAD3AB8364F6}" type="sibTrans" cxnId="{D25C52ED-8E4F-4E56-B9C8-4AB747742F56}">
      <dgm:prSet/>
      <dgm:spPr/>
      <dgm:t>
        <a:bodyPr/>
        <a:lstStyle/>
        <a:p>
          <a:endParaRPr lang="en-US"/>
        </a:p>
      </dgm:t>
    </dgm:pt>
    <dgm:pt modelId="{0095D173-B2F6-46C8-8365-F61C2A3D1CF7}">
      <dgm:prSet/>
      <dgm:spPr/>
      <dgm:t>
        <a:bodyPr/>
        <a:lstStyle/>
        <a:p>
          <a:r>
            <a:rPr lang="en-US"/>
            <a:t>User interface if it’s a middle software the APIs. </a:t>
          </a:r>
        </a:p>
      </dgm:t>
    </dgm:pt>
    <dgm:pt modelId="{92C7F622-EDB1-481F-9E5E-DEF0BFCE4445}" type="parTrans" cxnId="{96DA6BC3-1C2B-4CDD-9514-D76086953E63}">
      <dgm:prSet/>
      <dgm:spPr/>
      <dgm:t>
        <a:bodyPr/>
        <a:lstStyle/>
        <a:p>
          <a:endParaRPr lang="en-US"/>
        </a:p>
      </dgm:t>
    </dgm:pt>
    <dgm:pt modelId="{E2C0524D-C68D-4B7E-91AF-C213718382B9}" type="sibTrans" cxnId="{96DA6BC3-1C2B-4CDD-9514-D76086953E63}">
      <dgm:prSet/>
      <dgm:spPr/>
      <dgm:t>
        <a:bodyPr/>
        <a:lstStyle/>
        <a:p>
          <a:endParaRPr lang="en-US"/>
        </a:p>
      </dgm:t>
    </dgm:pt>
    <dgm:pt modelId="{46509945-B31C-4B2C-AE14-8D55642F8F77}">
      <dgm:prSet/>
      <dgm:spPr/>
      <dgm:t>
        <a:bodyPr/>
        <a:lstStyle/>
        <a:p>
          <a:r>
            <a:rPr lang="en-US" dirty="0"/>
            <a:t>Interactions between modules. Defining communication mechanism between. </a:t>
          </a:r>
        </a:p>
      </dgm:t>
    </dgm:pt>
    <dgm:pt modelId="{61920CDB-6926-44BC-9FEF-C90ADD61FBBA}" type="parTrans" cxnId="{61361E1C-4F12-42BE-9DF0-E15BCC02BE4B}">
      <dgm:prSet/>
      <dgm:spPr/>
      <dgm:t>
        <a:bodyPr/>
        <a:lstStyle/>
        <a:p>
          <a:endParaRPr lang="en-US"/>
        </a:p>
      </dgm:t>
    </dgm:pt>
    <dgm:pt modelId="{7BF3CDD9-9E46-47CF-8E04-18EF82B621AF}" type="sibTrans" cxnId="{61361E1C-4F12-42BE-9DF0-E15BCC02BE4B}">
      <dgm:prSet/>
      <dgm:spPr/>
      <dgm:t>
        <a:bodyPr/>
        <a:lstStyle/>
        <a:p>
          <a:endParaRPr lang="en-US"/>
        </a:p>
      </dgm:t>
    </dgm:pt>
    <dgm:pt modelId="{18E11943-7981-4FAB-9021-ACE98AD3FC7C}">
      <dgm:prSet/>
      <dgm:spPr/>
      <dgm:t>
        <a:bodyPr/>
        <a:lstStyle/>
        <a:p>
          <a:r>
            <a:rPr lang="en-US" dirty="0"/>
            <a:t>Architecture Understanding about the overall system in an abstract manner. (Monolithic, Client-Server, Component based etc.,) </a:t>
          </a:r>
        </a:p>
      </dgm:t>
    </dgm:pt>
    <dgm:pt modelId="{60EAB2EF-BB27-4C66-BF00-18DC0FC6D07F}" type="parTrans" cxnId="{21CA0522-7F96-4F48-A869-A7A46952DC76}">
      <dgm:prSet/>
      <dgm:spPr/>
      <dgm:t>
        <a:bodyPr/>
        <a:lstStyle/>
        <a:p>
          <a:endParaRPr lang="en-US"/>
        </a:p>
      </dgm:t>
    </dgm:pt>
    <dgm:pt modelId="{88F1070C-D7E6-4F3F-83D9-E1F5EE9164BE}" type="sibTrans" cxnId="{21CA0522-7F96-4F48-A869-A7A46952DC76}">
      <dgm:prSet/>
      <dgm:spPr/>
      <dgm:t>
        <a:bodyPr/>
        <a:lstStyle/>
        <a:p>
          <a:endParaRPr lang="en-US"/>
        </a:p>
      </dgm:t>
    </dgm:pt>
    <dgm:pt modelId="{4EE05B16-29BB-44B5-8EFD-FEAE9DBEEE61}">
      <dgm:prSet/>
      <dgm:spPr/>
      <dgm:t>
        <a:bodyPr/>
        <a:lstStyle/>
        <a:p>
          <a:r>
            <a:rPr lang="en-US" dirty="0"/>
            <a:t>DFD. (Data Flow Diagram) If data flow goes via multiple layers.</a:t>
          </a:r>
        </a:p>
      </dgm:t>
    </dgm:pt>
    <dgm:pt modelId="{10B44C21-5C48-44D7-8C43-FCF42C1E83B8}" type="parTrans" cxnId="{720C1FF5-125D-4F85-ABA5-4A102DCEB1A6}">
      <dgm:prSet/>
      <dgm:spPr/>
      <dgm:t>
        <a:bodyPr/>
        <a:lstStyle/>
        <a:p>
          <a:endParaRPr lang="en-US"/>
        </a:p>
      </dgm:t>
    </dgm:pt>
    <dgm:pt modelId="{05A27FBE-F012-4973-860D-B27A0595795C}" type="sibTrans" cxnId="{720C1FF5-125D-4F85-ABA5-4A102DCEB1A6}">
      <dgm:prSet/>
      <dgm:spPr/>
      <dgm:t>
        <a:bodyPr/>
        <a:lstStyle/>
        <a:p>
          <a:endParaRPr lang="en-US"/>
        </a:p>
      </dgm:t>
    </dgm:pt>
    <dgm:pt modelId="{5DF90F59-DB99-4384-82FD-2DD55C013AC4}" type="pres">
      <dgm:prSet presAssocID="{71725A18-4761-4837-B785-AB72FFD825D4}" presName="diagram" presStyleCnt="0">
        <dgm:presLayoutVars>
          <dgm:dir/>
          <dgm:resizeHandles val="exact"/>
        </dgm:presLayoutVars>
      </dgm:prSet>
      <dgm:spPr/>
    </dgm:pt>
    <dgm:pt modelId="{856E6D56-F342-499D-88F2-5DAC3E2C02BF}" type="pres">
      <dgm:prSet presAssocID="{92FDC0D4-8E34-4D9B-B49D-5E2A7F5AA6CE}" presName="node" presStyleLbl="node1" presStyleIdx="0" presStyleCnt="7">
        <dgm:presLayoutVars>
          <dgm:bulletEnabled val="1"/>
        </dgm:presLayoutVars>
      </dgm:prSet>
      <dgm:spPr/>
    </dgm:pt>
    <dgm:pt modelId="{12B3A550-1CF0-4A02-AB83-BB83FADB2D93}" type="pres">
      <dgm:prSet presAssocID="{02BF0955-7F40-4F11-A03C-E730F3AD5E54}" presName="sibTrans" presStyleCnt="0"/>
      <dgm:spPr/>
    </dgm:pt>
    <dgm:pt modelId="{E6982A4F-3D10-4499-A5A4-07A92AAA2BDA}" type="pres">
      <dgm:prSet presAssocID="{D8AC0F44-7DF8-4266-8CE9-3D66919B989A}" presName="node" presStyleLbl="node1" presStyleIdx="1" presStyleCnt="7">
        <dgm:presLayoutVars>
          <dgm:bulletEnabled val="1"/>
        </dgm:presLayoutVars>
      </dgm:prSet>
      <dgm:spPr/>
    </dgm:pt>
    <dgm:pt modelId="{5EF6F86B-1BEF-4D13-9EC6-6F42A58A64AE}" type="pres">
      <dgm:prSet presAssocID="{3815FE02-AD9C-4466-AAB9-822469506429}" presName="sibTrans" presStyleCnt="0"/>
      <dgm:spPr/>
    </dgm:pt>
    <dgm:pt modelId="{A8502899-4AA7-48A3-80DE-157518EBCA14}" type="pres">
      <dgm:prSet presAssocID="{30D823D9-5E1E-4073-9343-10E5477D0354}" presName="node" presStyleLbl="node1" presStyleIdx="2" presStyleCnt="7">
        <dgm:presLayoutVars>
          <dgm:bulletEnabled val="1"/>
        </dgm:presLayoutVars>
      </dgm:prSet>
      <dgm:spPr/>
    </dgm:pt>
    <dgm:pt modelId="{742726F5-E37D-4A65-816B-C4EFEF46B3CF}" type="pres">
      <dgm:prSet presAssocID="{5BAF04FE-DD67-4BAD-9E9C-CAD3AB8364F6}" presName="sibTrans" presStyleCnt="0"/>
      <dgm:spPr/>
    </dgm:pt>
    <dgm:pt modelId="{19B0DFFE-481F-4AB0-81EA-1519561CBB9B}" type="pres">
      <dgm:prSet presAssocID="{0095D173-B2F6-46C8-8365-F61C2A3D1CF7}" presName="node" presStyleLbl="node1" presStyleIdx="3" presStyleCnt="7">
        <dgm:presLayoutVars>
          <dgm:bulletEnabled val="1"/>
        </dgm:presLayoutVars>
      </dgm:prSet>
      <dgm:spPr/>
    </dgm:pt>
    <dgm:pt modelId="{DE8E3EF9-7EDE-4768-88F8-9149FFE4DA40}" type="pres">
      <dgm:prSet presAssocID="{E2C0524D-C68D-4B7E-91AF-C213718382B9}" presName="sibTrans" presStyleCnt="0"/>
      <dgm:spPr/>
    </dgm:pt>
    <dgm:pt modelId="{6F64A4EC-482C-4192-BC90-998FACC34CEE}" type="pres">
      <dgm:prSet presAssocID="{46509945-B31C-4B2C-AE14-8D55642F8F77}" presName="node" presStyleLbl="node1" presStyleIdx="4" presStyleCnt="7">
        <dgm:presLayoutVars>
          <dgm:bulletEnabled val="1"/>
        </dgm:presLayoutVars>
      </dgm:prSet>
      <dgm:spPr/>
    </dgm:pt>
    <dgm:pt modelId="{7AC72BC4-A4F7-4D54-B994-EE87E225FCE3}" type="pres">
      <dgm:prSet presAssocID="{7BF3CDD9-9E46-47CF-8E04-18EF82B621AF}" presName="sibTrans" presStyleCnt="0"/>
      <dgm:spPr/>
    </dgm:pt>
    <dgm:pt modelId="{22D2D147-697B-4E8C-8FB5-D70B9247B7A2}" type="pres">
      <dgm:prSet presAssocID="{18E11943-7981-4FAB-9021-ACE98AD3FC7C}" presName="node" presStyleLbl="node1" presStyleIdx="5" presStyleCnt="7">
        <dgm:presLayoutVars>
          <dgm:bulletEnabled val="1"/>
        </dgm:presLayoutVars>
      </dgm:prSet>
      <dgm:spPr/>
    </dgm:pt>
    <dgm:pt modelId="{FFEC0F5B-A5EF-43AE-92FC-E26DCE469652}" type="pres">
      <dgm:prSet presAssocID="{88F1070C-D7E6-4F3F-83D9-E1F5EE9164BE}" presName="sibTrans" presStyleCnt="0"/>
      <dgm:spPr/>
    </dgm:pt>
    <dgm:pt modelId="{2F542DF3-11A5-43A6-83EE-C99F358C4705}" type="pres">
      <dgm:prSet presAssocID="{4EE05B16-29BB-44B5-8EFD-FEAE9DBEEE61}" presName="node" presStyleLbl="node1" presStyleIdx="6" presStyleCnt="7">
        <dgm:presLayoutVars>
          <dgm:bulletEnabled val="1"/>
        </dgm:presLayoutVars>
      </dgm:prSet>
      <dgm:spPr/>
    </dgm:pt>
  </dgm:ptLst>
  <dgm:cxnLst>
    <dgm:cxn modelId="{61361E1C-4F12-42BE-9DF0-E15BCC02BE4B}" srcId="{71725A18-4761-4837-B785-AB72FFD825D4}" destId="{46509945-B31C-4B2C-AE14-8D55642F8F77}" srcOrd="4" destOrd="0" parTransId="{61920CDB-6926-44BC-9FEF-C90ADD61FBBA}" sibTransId="{7BF3CDD9-9E46-47CF-8E04-18EF82B621AF}"/>
    <dgm:cxn modelId="{21CA0522-7F96-4F48-A869-A7A46952DC76}" srcId="{71725A18-4761-4837-B785-AB72FFD825D4}" destId="{18E11943-7981-4FAB-9021-ACE98AD3FC7C}" srcOrd="5" destOrd="0" parTransId="{60EAB2EF-BB27-4C66-BF00-18DC0FC6D07F}" sibTransId="{88F1070C-D7E6-4F3F-83D9-E1F5EE9164BE}"/>
    <dgm:cxn modelId="{70AB5C62-4DBF-475D-8648-6C5EA42B67F7}" srcId="{71725A18-4761-4837-B785-AB72FFD825D4}" destId="{92FDC0D4-8E34-4D9B-B49D-5E2A7F5AA6CE}" srcOrd="0" destOrd="0" parTransId="{05A217AB-3B48-46DA-8E19-C49D3E5DD078}" sibTransId="{02BF0955-7F40-4F11-A03C-E730F3AD5E54}"/>
    <dgm:cxn modelId="{14F0E651-7003-4472-8F1A-A68D9FA94652}" type="presOf" srcId="{4EE05B16-29BB-44B5-8EFD-FEAE9DBEEE61}" destId="{2F542DF3-11A5-43A6-83EE-C99F358C4705}" srcOrd="0" destOrd="0" presId="urn:microsoft.com/office/officeart/2005/8/layout/default"/>
    <dgm:cxn modelId="{2F61007C-5582-4D35-B60A-07E02ABDA9D7}" type="presOf" srcId="{46509945-B31C-4B2C-AE14-8D55642F8F77}" destId="{6F64A4EC-482C-4192-BC90-998FACC34CEE}" srcOrd="0" destOrd="0" presId="urn:microsoft.com/office/officeart/2005/8/layout/default"/>
    <dgm:cxn modelId="{CFA4D586-23A6-4C41-A5AA-0897DB9562F4}" type="presOf" srcId="{30D823D9-5E1E-4073-9343-10E5477D0354}" destId="{A8502899-4AA7-48A3-80DE-157518EBCA14}" srcOrd="0" destOrd="0" presId="urn:microsoft.com/office/officeart/2005/8/layout/default"/>
    <dgm:cxn modelId="{6F529EBB-63CA-49E8-B244-6BFC267EE09F}" type="presOf" srcId="{D8AC0F44-7DF8-4266-8CE9-3D66919B989A}" destId="{E6982A4F-3D10-4499-A5A4-07A92AAA2BDA}" srcOrd="0" destOrd="0" presId="urn:microsoft.com/office/officeart/2005/8/layout/default"/>
    <dgm:cxn modelId="{7E7582C1-44DA-4219-A71F-FABB69BAF9B8}" srcId="{71725A18-4761-4837-B785-AB72FFD825D4}" destId="{D8AC0F44-7DF8-4266-8CE9-3D66919B989A}" srcOrd="1" destOrd="0" parTransId="{B84D2B82-4D3B-4F22-B1DC-633EB20E6EAA}" sibTransId="{3815FE02-AD9C-4466-AAB9-822469506429}"/>
    <dgm:cxn modelId="{96DA6BC3-1C2B-4CDD-9514-D76086953E63}" srcId="{71725A18-4761-4837-B785-AB72FFD825D4}" destId="{0095D173-B2F6-46C8-8365-F61C2A3D1CF7}" srcOrd="3" destOrd="0" parTransId="{92C7F622-EDB1-481F-9E5E-DEF0BFCE4445}" sibTransId="{E2C0524D-C68D-4B7E-91AF-C213718382B9}"/>
    <dgm:cxn modelId="{1063A9D3-E112-4C71-AD5B-D46FC7270904}" type="presOf" srcId="{92FDC0D4-8E34-4D9B-B49D-5E2A7F5AA6CE}" destId="{856E6D56-F342-499D-88F2-5DAC3E2C02BF}" srcOrd="0" destOrd="0" presId="urn:microsoft.com/office/officeart/2005/8/layout/default"/>
    <dgm:cxn modelId="{295630DA-EFE4-4E22-90D9-D6FE0F54DF12}" type="presOf" srcId="{71725A18-4761-4837-B785-AB72FFD825D4}" destId="{5DF90F59-DB99-4384-82FD-2DD55C013AC4}" srcOrd="0" destOrd="0" presId="urn:microsoft.com/office/officeart/2005/8/layout/default"/>
    <dgm:cxn modelId="{588912DD-F8AB-4E08-A014-5C9D92098CC4}" type="presOf" srcId="{0095D173-B2F6-46C8-8365-F61C2A3D1CF7}" destId="{19B0DFFE-481F-4AB0-81EA-1519561CBB9B}" srcOrd="0" destOrd="0" presId="urn:microsoft.com/office/officeart/2005/8/layout/default"/>
    <dgm:cxn modelId="{8E89A8DF-9741-4D3C-BE09-A2610C4882FD}" type="presOf" srcId="{18E11943-7981-4FAB-9021-ACE98AD3FC7C}" destId="{22D2D147-697B-4E8C-8FB5-D70B9247B7A2}" srcOrd="0" destOrd="0" presId="urn:microsoft.com/office/officeart/2005/8/layout/default"/>
    <dgm:cxn modelId="{D25C52ED-8E4F-4E56-B9C8-4AB747742F56}" srcId="{71725A18-4761-4837-B785-AB72FFD825D4}" destId="{30D823D9-5E1E-4073-9343-10E5477D0354}" srcOrd="2" destOrd="0" parTransId="{4E0E78EE-E615-4159-9390-B48AB6971B87}" sibTransId="{5BAF04FE-DD67-4BAD-9E9C-CAD3AB8364F6}"/>
    <dgm:cxn modelId="{720C1FF5-125D-4F85-ABA5-4A102DCEB1A6}" srcId="{71725A18-4761-4837-B785-AB72FFD825D4}" destId="{4EE05B16-29BB-44B5-8EFD-FEAE9DBEEE61}" srcOrd="6" destOrd="0" parTransId="{10B44C21-5C48-44D7-8C43-FCF42C1E83B8}" sibTransId="{05A27FBE-F012-4973-860D-B27A0595795C}"/>
    <dgm:cxn modelId="{1BD57F52-1592-4828-97E4-A38B8C04BD81}" type="presParOf" srcId="{5DF90F59-DB99-4384-82FD-2DD55C013AC4}" destId="{856E6D56-F342-499D-88F2-5DAC3E2C02BF}" srcOrd="0" destOrd="0" presId="urn:microsoft.com/office/officeart/2005/8/layout/default"/>
    <dgm:cxn modelId="{0EC0ADB7-6782-4A03-8B58-BA058E849AB7}" type="presParOf" srcId="{5DF90F59-DB99-4384-82FD-2DD55C013AC4}" destId="{12B3A550-1CF0-4A02-AB83-BB83FADB2D93}" srcOrd="1" destOrd="0" presId="urn:microsoft.com/office/officeart/2005/8/layout/default"/>
    <dgm:cxn modelId="{BCB149BA-5B01-4FBA-9885-D895B7FCBE0A}" type="presParOf" srcId="{5DF90F59-DB99-4384-82FD-2DD55C013AC4}" destId="{E6982A4F-3D10-4499-A5A4-07A92AAA2BDA}" srcOrd="2" destOrd="0" presId="urn:microsoft.com/office/officeart/2005/8/layout/default"/>
    <dgm:cxn modelId="{B730B20D-04C5-447A-9A08-E458501A65CD}" type="presParOf" srcId="{5DF90F59-DB99-4384-82FD-2DD55C013AC4}" destId="{5EF6F86B-1BEF-4D13-9EC6-6F42A58A64AE}" srcOrd="3" destOrd="0" presId="urn:microsoft.com/office/officeart/2005/8/layout/default"/>
    <dgm:cxn modelId="{F085BABB-1F7A-427C-B563-A561E3CB5813}" type="presParOf" srcId="{5DF90F59-DB99-4384-82FD-2DD55C013AC4}" destId="{A8502899-4AA7-48A3-80DE-157518EBCA14}" srcOrd="4" destOrd="0" presId="urn:microsoft.com/office/officeart/2005/8/layout/default"/>
    <dgm:cxn modelId="{449EAC69-3FB6-480F-B3F8-2F1FAC2BB094}" type="presParOf" srcId="{5DF90F59-DB99-4384-82FD-2DD55C013AC4}" destId="{742726F5-E37D-4A65-816B-C4EFEF46B3CF}" srcOrd="5" destOrd="0" presId="urn:microsoft.com/office/officeart/2005/8/layout/default"/>
    <dgm:cxn modelId="{C267DAA5-54E7-4540-9454-E51833DAAC1B}" type="presParOf" srcId="{5DF90F59-DB99-4384-82FD-2DD55C013AC4}" destId="{19B0DFFE-481F-4AB0-81EA-1519561CBB9B}" srcOrd="6" destOrd="0" presId="urn:microsoft.com/office/officeart/2005/8/layout/default"/>
    <dgm:cxn modelId="{7CCA1D87-BD2C-4A67-85E6-39AD57CC63D7}" type="presParOf" srcId="{5DF90F59-DB99-4384-82FD-2DD55C013AC4}" destId="{DE8E3EF9-7EDE-4768-88F8-9149FFE4DA40}" srcOrd="7" destOrd="0" presId="urn:microsoft.com/office/officeart/2005/8/layout/default"/>
    <dgm:cxn modelId="{E5CB34A2-B8B1-415F-B1DC-33425585D5DA}" type="presParOf" srcId="{5DF90F59-DB99-4384-82FD-2DD55C013AC4}" destId="{6F64A4EC-482C-4192-BC90-998FACC34CEE}" srcOrd="8" destOrd="0" presId="urn:microsoft.com/office/officeart/2005/8/layout/default"/>
    <dgm:cxn modelId="{E2FD7543-613C-43DB-A6BE-343F2DCDF761}" type="presParOf" srcId="{5DF90F59-DB99-4384-82FD-2DD55C013AC4}" destId="{7AC72BC4-A4F7-4D54-B994-EE87E225FCE3}" srcOrd="9" destOrd="0" presId="urn:microsoft.com/office/officeart/2005/8/layout/default"/>
    <dgm:cxn modelId="{76F1E928-BF31-4EA1-9968-DD1121AED30E}" type="presParOf" srcId="{5DF90F59-DB99-4384-82FD-2DD55C013AC4}" destId="{22D2D147-697B-4E8C-8FB5-D70B9247B7A2}" srcOrd="10" destOrd="0" presId="urn:microsoft.com/office/officeart/2005/8/layout/default"/>
    <dgm:cxn modelId="{52B81D92-1073-4784-9B7B-38D43757BE1D}" type="presParOf" srcId="{5DF90F59-DB99-4384-82FD-2DD55C013AC4}" destId="{FFEC0F5B-A5EF-43AE-92FC-E26DCE469652}" srcOrd="11" destOrd="0" presId="urn:microsoft.com/office/officeart/2005/8/layout/default"/>
    <dgm:cxn modelId="{7A30FC8A-2A6B-430F-A694-B31ADC6603E6}" type="presParOf" srcId="{5DF90F59-DB99-4384-82FD-2DD55C013AC4}" destId="{2F542DF3-11A5-43A6-83EE-C99F358C470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E21D8C-F831-47F3-A881-6A5E88282C6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C3047A-27BF-45CF-8E48-48F0BD4C2D14}">
      <dgm:prSet/>
      <dgm:spPr/>
      <dgm:t>
        <a:bodyPr/>
        <a:lstStyle/>
        <a:p>
          <a:r>
            <a:rPr lang="en-US" b="0" i="0"/>
            <a:t>Detailed Design to explain individual component.</a:t>
          </a:r>
          <a:endParaRPr lang="en-US"/>
        </a:p>
      </dgm:t>
    </dgm:pt>
    <dgm:pt modelId="{45617A99-FDF8-432C-991E-DA0EFE8C7D9D}" type="parTrans" cxnId="{97618522-7118-4AFF-970C-12FF5ABF6898}">
      <dgm:prSet/>
      <dgm:spPr/>
      <dgm:t>
        <a:bodyPr/>
        <a:lstStyle/>
        <a:p>
          <a:endParaRPr lang="en-US"/>
        </a:p>
      </dgm:t>
    </dgm:pt>
    <dgm:pt modelId="{68388314-1538-4930-ADB1-02E0CF89D8D3}" type="sibTrans" cxnId="{97618522-7118-4AFF-970C-12FF5ABF6898}">
      <dgm:prSet/>
      <dgm:spPr/>
      <dgm:t>
        <a:bodyPr/>
        <a:lstStyle/>
        <a:p>
          <a:endParaRPr lang="en-US"/>
        </a:p>
      </dgm:t>
    </dgm:pt>
    <dgm:pt modelId="{F51C860F-095E-49FB-9E9A-655965F3E789}">
      <dgm:prSet/>
      <dgm:spPr/>
      <dgm:t>
        <a:bodyPr/>
        <a:lstStyle/>
        <a:p>
          <a:r>
            <a:rPr lang="en-US" b="0" i="0"/>
            <a:t>Detailed description using which programmer can start writing programs.</a:t>
          </a:r>
          <a:endParaRPr lang="en-US"/>
        </a:p>
      </dgm:t>
    </dgm:pt>
    <dgm:pt modelId="{0BF76472-5D38-4EC6-901C-55491E2D464B}" type="parTrans" cxnId="{4070F962-2C9C-4FC5-BD97-47639CAE0EB1}">
      <dgm:prSet/>
      <dgm:spPr/>
      <dgm:t>
        <a:bodyPr/>
        <a:lstStyle/>
        <a:p>
          <a:endParaRPr lang="en-US"/>
        </a:p>
      </dgm:t>
    </dgm:pt>
    <dgm:pt modelId="{C819E931-785D-42FD-926A-4F6A363E91B5}" type="sibTrans" cxnId="{4070F962-2C9C-4FC5-BD97-47639CAE0EB1}">
      <dgm:prSet/>
      <dgm:spPr/>
      <dgm:t>
        <a:bodyPr/>
        <a:lstStyle/>
        <a:p>
          <a:endParaRPr lang="en-US"/>
        </a:p>
      </dgm:t>
    </dgm:pt>
    <dgm:pt modelId="{9FF9BF08-945F-468C-BD5B-6B664EF59B4F}">
      <dgm:prSet/>
      <dgm:spPr/>
      <dgm:t>
        <a:bodyPr/>
        <a:lstStyle/>
        <a:p>
          <a:r>
            <a:rPr lang="en-US" b="0" i="0"/>
            <a:t>Classes and their relationship with each other.</a:t>
          </a:r>
          <a:endParaRPr lang="en-US"/>
        </a:p>
      </dgm:t>
    </dgm:pt>
    <dgm:pt modelId="{86F32C3A-6C2D-4D63-B9F6-582D6035CE0D}" type="parTrans" cxnId="{98CC0F9C-8EBD-4C07-8873-6A7911F47E69}">
      <dgm:prSet/>
      <dgm:spPr/>
      <dgm:t>
        <a:bodyPr/>
        <a:lstStyle/>
        <a:p>
          <a:endParaRPr lang="en-US"/>
        </a:p>
      </dgm:t>
    </dgm:pt>
    <dgm:pt modelId="{F2F4D57F-CC0E-4C0D-83F3-53BEDC5B41C2}" type="sibTrans" cxnId="{98CC0F9C-8EBD-4C07-8873-6A7911F47E69}">
      <dgm:prSet/>
      <dgm:spPr/>
      <dgm:t>
        <a:bodyPr/>
        <a:lstStyle/>
        <a:p>
          <a:endParaRPr lang="en-US"/>
        </a:p>
      </dgm:t>
    </dgm:pt>
    <dgm:pt modelId="{5AA04E7B-DE78-4A46-BA41-9A10B52CD652}">
      <dgm:prSet/>
      <dgm:spPr/>
      <dgm:t>
        <a:bodyPr/>
        <a:lstStyle/>
        <a:p>
          <a:r>
            <a:rPr lang="en-US" b="0" i="0"/>
            <a:t>Pseudo code or Algorithm. </a:t>
          </a:r>
          <a:endParaRPr lang="en-US"/>
        </a:p>
      </dgm:t>
    </dgm:pt>
    <dgm:pt modelId="{5CBBCEA8-D185-40EF-AD58-CE20847C6B1B}" type="parTrans" cxnId="{6B9952FC-9B7B-4119-AFAE-C24DBA8C5B59}">
      <dgm:prSet/>
      <dgm:spPr/>
      <dgm:t>
        <a:bodyPr/>
        <a:lstStyle/>
        <a:p>
          <a:endParaRPr lang="en-US"/>
        </a:p>
      </dgm:t>
    </dgm:pt>
    <dgm:pt modelId="{808A3130-8996-45D3-BBA6-8A813EEB8C19}" type="sibTrans" cxnId="{6B9952FC-9B7B-4119-AFAE-C24DBA8C5B59}">
      <dgm:prSet/>
      <dgm:spPr/>
      <dgm:t>
        <a:bodyPr/>
        <a:lstStyle/>
        <a:p>
          <a:endParaRPr lang="en-US"/>
        </a:p>
      </dgm:t>
    </dgm:pt>
    <dgm:pt modelId="{83730FE5-F103-40C2-B476-7318271C2706}">
      <dgm:prSet/>
      <dgm:spPr/>
      <dgm:t>
        <a:bodyPr/>
        <a:lstStyle/>
        <a:p>
          <a:r>
            <a:rPr lang="en-US" b="0" i="0"/>
            <a:t>Objects and their corresponding properties.</a:t>
          </a:r>
          <a:endParaRPr lang="en-US"/>
        </a:p>
      </dgm:t>
    </dgm:pt>
    <dgm:pt modelId="{0FC53D93-B7BC-4946-BD64-642F95FE9DB8}" type="parTrans" cxnId="{03C32209-EA07-4DC9-889D-16D779610415}">
      <dgm:prSet/>
      <dgm:spPr/>
      <dgm:t>
        <a:bodyPr/>
        <a:lstStyle/>
        <a:p>
          <a:endParaRPr lang="en-US"/>
        </a:p>
      </dgm:t>
    </dgm:pt>
    <dgm:pt modelId="{54F52952-3F0F-4084-B1C0-EFC02E73AD86}" type="sibTrans" cxnId="{03C32209-EA07-4DC9-889D-16D779610415}">
      <dgm:prSet/>
      <dgm:spPr/>
      <dgm:t>
        <a:bodyPr/>
        <a:lstStyle/>
        <a:p>
          <a:endParaRPr lang="en-US"/>
        </a:p>
      </dgm:t>
    </dgm:pt>
    <dgm:pt modelId="{73C50476-5EBC-40FB-B857-B7AB58E721E3}">
      <dgm:prSet/>
      <dgm:spPr/>
      <dgm:t>
        <a:bodyPr/>
        <a:lstStyle/>
        <a:p>
          <a:r>
            <a:rPr lang="en-US" b="0" i="0"/>
            <a:t>OOPS: Inheritance hierarchies. </a:t>
          </a:r>
          <a:endParaRPr lang="en-US"/>
        </a:p>
      </dgm:t>
    </dgm:pt>
    <dgm:pt modelId="{285AEC35-BD77-4444-93FC-5B1CE07C052F}" type="parTrans" cxnId="{7C813E5F-85D9-4B1A-9822-CE62CE1D41B1}">
      <dgm:prSet/>
      <dgm:spPr/>
      <dgm:t>
        <a:bodyPr/>
        <a:lstStyle/>
        <a:p>
          <a:endParaRPr lang="en-US"/>
        </a:p>
      </dgm:t>
    </dgm:pt>
    <dgm:pt modelId="{D22D3DE1-E723-46AF-885C-1682FC0A6636}" type="sibTrans" cxnId="{7C813E5F-85D9-4B1A-9822-CE62CE1D41B1}">
      <dgm:prSet/>
      <dgm:spPr/>
      <dgm:t>
        <a:bodyPr/>
        <a:lstStyle/>
        <a:p>
          <a:endParaRPr lang="en-US"/>
        </a:p>
      </dgm:t>
    </dgm:pt>
    <dgm:pt modelId="{43FB5BC3-15C7-4364-89A5-4DAD859FA7C5}">
      <dgm:prSet/>
      <dgm:spPr/>
      <dgm:t>
        <a:bodyPr/>
        <a:lstStyle/>
        <a:p>
          <a:r>
            <a:rPr lang="en-US" b="0" i="0"/>
            <a:t>Detailed Refinement. </a:t>
          </a:r>
          <a:endParaRPr lang="en-US"/>
        </a:p>
      </dgm:t>
    </dgm:pt>
    <dgm:pt modelId="{79E122D2-8DA4-462A-9F62-32707CA2081F}" type="parTrans" cxnId="{E9D8F1CA-363A-4EA6-A85F-8AFAEF0F2467}">
      <dgm:prSet/>
      <dgm:spPr/>
      <dgm:t>
        <a:bodyPr/>
        <a:lstStyle/>
        <a:p>
          <a:endParaRPr lang="en-US"/>
        </a:p>
      </dgm:t>
    </dgm:pt>
    <dgm:pt modelId="{1A3E6471-9F45-4699-B3A8-AE2FA6A75CFB}" type="sibTrans" cxnId="{E9D8F1CA-363A-4EA6-A85F-8AFAEF0F2467}">
      <dgm:prSet/>
      <dgm:spPr/>
      <dgm:t>
        <a:bodyPr/>
        <a:lstStyle/>
        <a:p>
          <a:endParaRPr lang="en-US"/>
        </a:p>
      </dgm:t>
    </dgm:pt>
    <dgm:pt modelId="{1949861B-AA84-48B1-871A-039BF7A6A110}" type="pres">
      <dgm:prSet presAssocID="{0FE21D8C-F831-47F3-A881-6A5E88282C6F}" presName="root" presStyleCnt="0">
        <dgm:presLayoutVars>
          <dgm:dir/>
          <dgm:resizeHandles val="exact"/>
        </dgm:presLayoutVars>
      </dgm:prSet>
      <dgm:spPr/>
    </dgm:pt>
    <dgm:pt modelId="{94555CB2-4A8F-4031-B858-5F6071F4EA0F}" type="pres">
      <dgm:prSet presAssocID="{12C3047A-27BF-45CF-8E48-48F0BD4C2D14}" presName="compNode" presStyleCnt="0"/>
      <dgm:spPr/>
    </dgm:pt>
    <dgm:pt modelId="{9018ADAB-5F54-4A76-AB14-80A682B6A557}" type="pres">
      <dgm:prSet presAssocID="{12C3047A-27BF-45CF-8E48-48F0BD4C2D1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286ECDAE-D06A-4351-856C-26092E9DCC0A}" type="pres">
      <dgm:prSet presAssocID="{12C3047A-27BF-45CF-8E48-48F0BD4C2D14}" presName="spaceRect" presStyleCnt="0"/>
      <dgm:spPr/>
    </dgm:pt>
    <dgm:pt modelId="{EB01D039-9B9A-4CE7-89BF-03660925E17A}" type="pres">
      <dgm:prSet presAssocID="{12C3047A-27BF-45CF-8E48-48F0BD4C2D14}" presName="textRect" presStyleLbl="revTx" presStyleIdx="0" presStyleCnt="7">
        <dgm:presLayoutVars>
          <dgm:chMax val="1"/>
          <dgm:chPref val="1"/>
        </dgm:presLayoutVars>
      </dgm:prSet>
      <dgm:spPr/>
    </dgm:pt>
    <dgm:pt modelId="{2FE0B248-5FF4-46E9-9094-4AC416EB439F}" type="pres">
      <dgm:prSet presAssocID="{68388314-1538-4930-ADB1-02E0CF89D8D3}" presName="sibTrans" presStyleCnt="0"/>
      <dgm:spPr/>
    </dgm:pt>
    <dgm:pt modelId="{1783F702-2ED7-4E47-A067-53992B4FA29B}" type="pres">
      <dgm:prSet presAssocID="{F51C860F-095E-49FB-9E9A-655965F3E789}" presName="compNode" presStyleCnt="0"/>
      <dgm:spPr/>
    </dgm:pt>
    <dgm:pt modelId="{11645880-6840-4E57-BA70-9A36F077BE1B}" type="pres">
      <dgm:prSet presAssocID="{F51C860F-095E-49FB-9E9A-655965F3E78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ypewriter"/>
        </a:ext>
      </dgm:extLst>
    </dgm:pt>
    <dgm:pt modelId="{474DB42A-0153-4F3B-BCA6-767FADC2377B}" type="pres">
      <dgm:prSet presAssocID="{F51C860F-095E-49FB-9E9A-655965F3E789}" presName="spaceRect" presStyleCnt="0"/>
      <dgm:spPr/>
    </dgm:pt>
    <dgm:pt modelId="{E4F54CA6-184E-4C49-8459-8FDB1EE8B9B3}" type="pres">
      <dgm:prSet presAssocID="{F51C860F-095E-49FB-9E9A-655965F3E789}" presName="textRect" presStyleLbl="revTx" presStyleIdx="1" presStyleCnt="7">
        <dgm:presLayoutVars>
          <dgm:chMax val="1"/>
          <dgm:chPref val="1"/>
        </dgm:presLayoutVars>
      </dgm:prSet>
      <dgm:spPr/>
    </dgm:pt>
    <dgm:pt modelId="{FE379EC7-3474-45E7-8BD0-94D4AF40B57E}" type="pres">
      <dgm:prSet presAssocID="{C819E931-785D-42FD-926A-4F6A363E91B5}" presName="sibTrans" presStyleCnt="0"/>
      <dgm:spPr/>
    </dgm:pt>
    <dgm:pt modelId="{C5118E7C-A637-4454-85A3-E661BC497985}" type="pres">
      <dgm:prSet presAssocID="{9FF9BF08-945F-468C-BD5B-6B664EF59B4F}" presName="compNode" presStyleCnt="0"/>
      <dgm:spPr/>
    </dgm:pt>
    <dgm:pt modelId="{4D8B8D98-BE14-425C-AEF7-09E82D894DE4}" type="pres">
      <dgm:prSet presAssocID="{9FF9BF08-945F-468C-BD5B-6B664EF59B4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107394DF-3D6E-4BEB-8F1F-03328F1C495B}" type="pres">
      <dgm:prSet presAssocID="{9FF9BF08-945F-468C-BD5B-6B664EF59B4F}" presName="spaceRect" presStyleCnt="0"/>
      <dgm:spPr/>
    </dgm:pt>
    <dgm:pt modelId="{BEB84E39-6301-4673-A0AB-0B98C6011537}" type="pres">
      <dgm:prSet presAssocID="{9FF9BF08-945F-468C-BD5B-6B664EF59B4F}" presName="textRect" presStyleLbl="revTx" presStyleIdx="2" presStyleCnt="7">
        <dgm:presLayoutVars>
          <dgm:chMax val="1"/>
          <dgm:chPref val="1"/>
        </dgm:presLayoutVars>
      </dgm:prSet>
      <dgm:spPr/>
    </dgm:pt>
    <dgm:pt modelId="{2AB1AB76-097F-4D06-A917-EB4388B70CB6}" type="pres">
      <dgm:prSet presAssocID="{F2F4D57F-CC0E-4C0D-83F3-53BEDC5B41C2}" presName="sibTrans" presStyleCnt="0"/>
      <dgm:spPr/>
    </dgm:pt>
    <dgm:pt modelId="{1C519710-B8AF-403C-B37C-1B3053128DDB}" type="pres">
      <dgm:prSet presAssocID="{5AA04E7B-DE78-4A46-BA41-9A10B52CD652}" presName="compNode" presStyleCnt="0"/>
      <dgm:spPr/>
    </dgm:pt>
    <dgm:pt modelId="{EDD50FB3-FFF5-4D6B-BF96-B43E3A7BAA70}" type="pres">
      <dgm:prSet presAssocID="{5AA04E7B-DE78-4A46-BA41-9A10B52CD65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2538C5C9-C5E2-4FC6-B4C0-CB997D53111B}" type="pres">
      <dgm:prSet presAssocID="{5AA04E7B-DE78-4A46-BA41-9A10B52CD652}" presName="spaceRect" presStyleCnt="0"/>
      <dgm:spPr/>
    </dgm:pt>
    <dgm:pt modelId="{EF577D56-BDFD-47B3-B15A-ECA830999DF9}" type="pres">
      <dgm:prSet presAssocID="{5AA04E7B-DE78-4A46-BA41-9A10B52CD652}" presName="textRect" presStyleLbl="revTx" presStyleIdx="3" presStyleCnt="7">
        <dgm:presLayoutVars>
          <dgm:chMax val="1"/>
          <dgm:chPref val="1"/>
        </dgm:presLayoutVars>
      </dgm:prSet>
      <dgm:spPr/>
    </dgm:pt>
    <dgm:pt modelId="{EE2011F0-59E2-464F-AD7F-740B910905AF}" type="pres">
      <dgm:prSet presAssocID="{808A3130-8996-45D3-BBA6-8A813EEB8C19}" presName="sibTrans" presStyleCnt="0"/>
      <dgm:spPr/>
    </dgm:pt>
    <dgm:pt modelId="{B1E09592-47BA-4E47-BD03-DF9B1E193CB0}" type="pres">
      <dgm:prSet presAssocID="{83730FE5-F103-40C2-B476-7318271C2706}" presName="compNode" presStyleCnt="0"/>
      <dgm:spPr/>
    </dgm:pt>
    <dgm:pt modelId="{554CB0ED-47F3-465D-8122-F077FC53E906}" type="pres">
      <dgm:prSet presAssocID="{83730FE5-F103-40C2-B476-7318271C270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scope"/>
        </a:ext>
      </dgm:extLst>
    </dgm:pt>
    <dgm:pt modelId="{C54E2039-DF40-4459-A1C0-D8C0E3F3DE44}" type="pres">
      <dgm:prSet presAssocID="{83730FE5-F103-40C2-B476-7318271C2706}" presName="spaceRect" presStyleCnt="0"/>
      <dgm:spPr/>
    </dgm:pt>
    <dgm:pt modelId="{D0DE1D27-9F8D-4585-B721-4D3B258ABD04}" type="pres">
      <dgm:prSet presAssocID="{83730FE5-F103-40C2-B476-7318271C2706}" presName="textRect" presStyleLbl="revTx" presStyleIdx="4" presStyleCnt="7">
        <dgm:presLayoutVars>
          <dgm:chMax val="1"/>
          <dgm:chPref val="1"/>
        </dgm:presLayoutVars>
      </dgm:prSet>
      <dgm:spPr/>
    </dgm:pt>
    <dgm:pt modelId="{F4C2DD5B-F55A-4448-BEE4-0392E2D47134}" type="pres">
      <dgm:prSet presAssocID="{54F52952-3F0F-4084-B1C0-EFC02E73AD86}" presName="sibTrans" presStyleCnt="0"/>
      <dgm:spPr/>
    </dgm:pt>
    <dgm:pt modelId="{6FB10C70-F87D-4E11-9000-6843F54D37F1}" type="pres">
      <dgm:prSet presAssocID="{73C50476-5EBC-40FB-B857-B7AB58E721E3}" presName="compNode" presStyleCnt="0"/>
      <dgm:spPr/>
    </dgm:pt>
    <dgm:pt modelId="{B76BE26A-FEDE-410B-9599-31094AEE2BB3}" type="pres">
      <dgm:prSet presAssocID="{73C50476-5EBC-40FB-B857-B7AB58E721E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ffice Worker"/>
        </a:ext>
      </dgm:extLst>
    </dgm:pt>
    <dgm:pt modelId="{B79DC5E0-1FFB-46DD-BFC8-D5BD3B186EC6}" type="pres">
      <dgm:prSet presAssocID="{73C50476-5EBC-40FB-B857-B7AB58E721E3}" presName="spaceRect" presStyleCnt="0"/>
      <dgm:spPr/>
    </dgm:pt>
    <dgm:pt modelId="{903A207D-EA88-4331-9030-E901A0F08887}" type="pres">
      <dgm:prSet presAssocID="{73C50476-5EBC-40FB-B857-B7AB58E721E3}" presName="textRect" presStyleLbl="revTx" presStyleIdx="5" presStyleCnt="7">
        <dgm:presLayoutVars>
          <dgm:chMax val="1"/>
          <dgm:chPref val="1"/>
        </dgm:presLayoutVars>
      </dgm:prSet>
      <dgm:spPr/>
    </dgm:pt>
    <dgm:pt modelId="{E7D20AF7-CDAE-47DE-9EF0-9DFFE590D608}" type="pres">
      <dgm:prSet presAssocID="{D22D3DE1-E723-46AF-885C-1682FC0A6636}" presName="sibTrans" presStyleCnt="0"/>
      <dgm:spPr/>
    </dgm:pt>
    <dgm:pt modelId="{D38577AC-B63E-4D43-A44B-B23579D099D1}" type="pres">
      <dgm:prSet presAssocID="{43FB5BC3-15C7-4364-89A5-4DAD859FA7C5}" presName="compNode" presStyleCnt="0"/>
      <dgm:spPr/>
    </dgm:pt>
    <dgm:pt modelId="{80E42866-FDB5-48AA-8B11-54D6D5B0E0D3}" type="pres">
      <dgm:prSet presAssocID="{43FB5BC3-15C7-4364-89A5-4DAD859FA7C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95976D0C-CE6D-415E-A931-2B33720ADB99}" type="pres">
      <dgm:prSet presAssocID="{43FB5BC3-15C7-4364-89A5-4DAD859FA7C5}" presName="spaceRect" presStyleCnt="0"/>
      <dgm:spPr/>
    </dgm:pt>
    <dgm:pt modelId="{0F3FF3B7-AA01-4755-8680-6D29AD587D62}" type="pres">
      <dgm:prSet presAssocID="{43FB5BC3-15C7-4364-89A5-4DAD859FA7C5}" presName="textRect" presStyleLbl="revTx" presStyleIdx="6" presStyleCnt="7">
        <dgm:presLayoutVars>
          <dgm:chMax val="1"/>
          <dgm:chPref val="1"/>
        </dgm:presLayoutVars>
      </dgm:prSet>
      <dgm:spPr/>
    </dgm:pt>
  </dgm:ptLst>
  <dgm:cxnLst>
    <dgm:cxn modelId="{03C32209-EA07-4DC9-889D-16D779610415}" srcId="{0FE21D8C-F831-47F3-A881-6A5E88282C6F}" destId="{83730FE5-F103-40C2-B476-7318271C2706}" srcOrd="4" destOrd="0" parTransId="{0FC53D93-B7BC-4946-BD64-642F95FE9DB8}" sibTransId="{54F52952-3F0F-4084-B1C0-EFC02E73AD86}"/>
    <dgm:cxn modelId="{C91A4318-578C-48F7-A764-30180CDF814F}" type="presOf" srcId="{12C3047A-27BF-45CF-8E48-48F0BD4C2D14}" destId="{EB01D039-9B9A-4CE7-89BF-03660925E17A}" srcOrd="0" destOrd="0" presId="urn:microsoft.com/office/officeart/2018/2/layout/IconLabelList"/>
    <dgm:cxn modelId="{97618522-7118-4AFF-970C-12FF5ABF6898}" srcId="{0FE21D8C-F831-47F3-A881-6A5E88282C6F}" destId="{12C3047A-27BF-45CF-8E48-48F0BD4C2D14}" srcOrd="0" destOrd="0" parTransId="{45617A99-FDF8-432C-991E-DA0EFE8C7D9D}" sibTransId="{68388314-1538-4930-ADB1-02E0CF89D8D3}"/>
    <dgm:cxn modelId="{7C813E5F-85D9-4B1A-9822-CE62CE1D41B1}" srcId="{0FE21D8C-F831-47F3-A881-6A5E88282C6F}" destId="{73C50476-5EBC-40FB-B857-B7AB58E721E3}" srcOrd="5" destOrd="0" parTransId="{285AEC35-BD77-4444-93FC-5B1CE07C052F}" sibTransId="{D22D3DE1-E723-46AF-885C-1682FC0A6636}"/>
    <dgm:cxn modelId="{4070F962-2C9C-4FC5-BD97-47639CAE0EB1}" srcId="{0FE21D8C-F831-47F3-A881-6A5E88282C6F}" destId="{F51C860F-095E-49FB-9E9A-655965F3E789}" srcOrd="1" destOrd="0" parTransId="{0BF76472-5D38-4EC6-901C-55491E2D464B}" sibTransId="{C819E931-785D-42FD-926A-4F6A363E91B5}"/>
    <dgm:cxn modelId="{EF519168-4A8E-4261-9750-58508212AE7A}" type="presOf" srcId="{43FB5BC3-15C7-4364-89A5-4DAD859FA7C5}" destId="{0F3FF3B7-AA01-4755-8680-6D29AD587D62}" srcOrd="0" destOrd="0" presId="urn:microsoft.com/office/officeart/2018/2/layout/IconLabelList"/>
    <dgm:cxn modelId="{DB832377-7109-41F3-9AAF-8B1F52104A22}" type="presOf" srcId="{9FF9BF08-945F-468C-BD5B-6B664EF59B4F}" destId="{BEB84E39-6301-4673-A0AB-0B98C6011537}" srcOrd="0" destOrd="0" presId="urn:microsoft.com/office/officeart/2018/2/layout/IconLabelList"/>
    <dgm:cxn modelId="{3CE95359-3943-4F4D-A5AF-365970FC4C5B}" type="presOf" srcId="{5AA04E7B-DE78-4A46-BA41-9A10B52CD652}" destId="{EF577D56-BDFD-47B3-B15A-ECA830999DF9}" srcOrd="0" destOrd="0" presId="urn:microsoft.com/office/officeart/2018/2/layout/IconLabelList"/>
    <dgm:cxn modelId="{24C9129B-5888-40D2-83FE-45296031C0F0}" type="presOf" srcId="{73C50476-5EBC-40FB-B857-B7AB58E721E3}" destId="{903A207D-EA88-4331-9030-E901A0F08887}" srcOrd="0" destOrd="0" presId="urn:microsoft.com/office/officeart/2018/2/layout/IconLabelList"/>
    <dgm:cxn modelId="{36ADCA9B-5EB9-4627-B9C7-2486A8C1CEAF}" type="presOf" srcId="{F51C860F-095E-49FB-9E9A-655965F3E789}" destId="{E4F54CA6-184E-4C49-8459-8FDB1EE8B9B3}" srcOrd="0" destOrd="0" presId="urn:microsoft.com/office/officeart/2018/2/layout/IconLabelList"/>
    <dgm:cxn modelId="{98CC0F9C-8EBD-4C07-8873-6A7911F47E69}" srcId="{0FE21D8C-F831-47F3-A881-6A5E88282C6F}" destId="{9FF9BF08-945F-468C-BD5B-6B664EF59B4F}" srcOrd="2" destOrd="0" parTransId="{86F32C3A-6C2D-4D63-B9F6-582D6035CE0D}" sibTransId="{F2F4D57F-CC0E-4C0D-83F3-53BEDC5B41C2}"/>
    <dgm:cxn modelId="{E9D8F1CA-363A-4EA6-A85F-8AFAEF0F2467}" srcId="{0FE21D8C-F831-47F3-A881-6A5E88282C6F}" destId="{43FB5BC3-15C7-4364-89A5-4DAD859FA7C5}" srcOrd="6" destOrd="0" parTransId="{79E122D2-8DA4-462A-9F62-32707CA2081F}" sibTransId="{1A3E6471-9F45-4699-B3A8-AE2FA6A75CFB}"/>
    <dgm:cxn modelId="{472430E1-9430-4083-8F59-13F12C87B004}" type="presOf" srcId="{0FE21D8C-F831-47F3-A881-6A5E88282C6F}" destId="{1949861B-AA84-48B1-871A-039BF7A6A110}" srcOrd="0" destOrd="0" presId="urn:microsoft.com/office/officeart/2018/2/layout/IconLabelList"/>
    <dgm:cxn modelId="{08EF3CF8-BCEF-47E2-92D3-2AE079D9BCCB}" type="presOf" srcId="{83730FE5-F103-40C2-B476-7318271C2706}" destId="{D0DE1D27-9F8D-4585-B721-4D3B258ABD04}" srcOrd="0" destOrd="0" presId="urn:microsoft.com/office/officeart/2018/2/layout/IconLabelList"/>
    <dgm:cxn modelId="{6B9952FC-9B7B-4119-AFAE-C24DBA8C5B59}" srcId="{0FE21D8C-F831-47F3-A881-6A5E88282C6F}" destId="{5AA04E7B-DE78-4A46-BA41-9A10B52CD652}" srcOrd="3" destOrd="0" parTransId="{5CBBCEA8-D185-40EF-AD58-CE20847C6B1B}" sibTransId="{808A3130-8996-45D3-BBA6-8A813EEB8C19}"/>
    <dgm:cxn modelId="{306629E9-CBEA-4218-8253-8F91CF2C62A1}" type="presParOf" srcId="{1949861B-AA84-48B1-871A-039BF7A6A110}" destId="{94555CB2-4A8F-4031-B858-5F6071F4EA0F}" srcOrd="0" destOrd="0" presId="urn:microsoft.com/office/officeart/2018/2/layout/IconLabelList"/>
    <dgm:cxn modelId="{02D032E3-9A3E-44BB-8214-781FF604642C}" type="presParOf" srcId="{94555CB2-4A8F-4031-B858-5F6071F4EA0F}" destId="{9018ADAB-5F54-4A76-AB14-80A682B6A557}" srcOrd="0" destOrd="0" presId="urn:microsoft.com/office/officeart/2018/2/layout/IconLabelList"/>
    <dgm:cxn modelId="{928F0B80-B176-4C1B-90F2-A7FD94B10F35}" type="presParOf" srcId="{94555CB2-4A8F-4031-B858-5F6071F4EA0F}" destId="{286ECDAE-D06A-4351-856C-26092E9DCC0A}" srcOrd="1" destOrd="0" presId="urn:microsoft.com/office/officeart/2018/2/layout/IconLabelList"/>
    <dgm:cxn modelId="{4C5EFE12-4400-476F-8006-DAAD3FF2BA94}" type="presParOf" srcId="{94555CB2-4A8F-4031-B858-5F6071F4EA0F}" destId="{EB01D039-9B9A-4CE7-89BF-03660925E17A}" srcOrd="2" destOrd="0" presId="urn:microsoft.com/office/officeart/2018/2/layout/IconLabelList"/>
    <dgm:cxn modelId="{52FF2E69-74A5-4697-B09F-E0428CF1D127}" type="presParOf" srcId="{1949861B-AA84-48B1-871A-039BF7A6A110}" destId="{2FE0B248-5FF4-46E9-9094-4AC416EB439F}" srcOrd="1" destOrd="0" presId="urn:microsoft.com/office/officeart/2018/2/layout/IconLabelList"/>
    <dgm:cxn modelId="{18620EC0-0516-4A7D-B143-17010B460140}" type="presParOf" srcId="{1949861B-AA84-48B1-871A-039BF7A6A110}" destId="{1783F702-2ED7-4E47-A067-53992B4FA29B}" srcOrd="2" destOrd="0" presId="urn:microsoft.com/office/officeart/2018/2/layout/IconLabelList"/>
    <dgm:cxn modelId="{89B0F725-B1C2-420A-8EB9-A7B7DC502265}" type="presParOf" srcId="{1783F702-2ED7-4E47-A067-53992B4FA29B}" destId="{11645880-6840-4E57-BA70-9A36F077BE1B}" srcOrd="0" destOrd="0" presId="urn:microsoft.com/office/officeart/2018/2/layout/IconLabelList"/>
    <dgm:cxn modelId="{51CCFB99-1FE7-462A-94AF-4649E83A8262}" type="presParOf" srcId="{1783F702-2ED7-4E47-A067-53992B4FA29B}" destId="{474DB42A-0153-4F3B-BCA6-767FADC2377B}" srcOrd="1" destOrd="0" presId="urn:microsoft.com/office/officeart/2018/2/layout/IconLabelList"/>
    <dgm:cxn modelId="{A3D34F00-1C78-4081-9861-9E693EE3F467}" type="presParOf" srcId="{1783F702-2ED7-4E47-A067-53992B4FA29B}" destId="{E4F54CA6-184E-4C49-8459-8FDB1EE8B9B3}" srcOrd="2" destOrd="0" presId="urn:microsoft.com/office/officeart/2018/2/layout/IconLabelList"/>
    <dgm:cxn modelId="{B6F1660C-B04B-484F-BD13-532ED743E202}" type="presParOf" srcId="{1949861B-AA84-48B1-871A-039BF7A6A110}" destId="{FE379EC7-3474-45E7-8BD0-94D4AF40B57E}" srcOrd="3" destOrd="0" presId="urn:microsoft.com/office/officeart/2018/2/layout/IconLabelList"/>
    <dgm:cxn modelId="{B689045F-B5B9-4BF0-94BB-974FF2EE8D15}" type="presParOf" srcId="{1949861B-AA84-48B1-871A-039BF7A6A110}" destId="{C5118E7C-A637-4454-85A3-E661BC497985}" srcOrd="4" destOrd="0" presId="urn:microsoft.com/office/officeart/2018/2/layout/IconLabelList"/>
    <dgm:cxn modelId="{A1FD54F7-5F4A-4F0E-9C39-DDA8676B70CB}" type="presParOf" srcId="{C5118E7C-A637-4454-85A3-E661BC497985}" destId="{4D8B8D98-BE14-425C-AEF7-09E82D894DE4}" srcOrd="0" destOrd="0" presId="urn:microsoft.com/office/officeart/2018/2/layout/IconLabelList"/>
    <dgm:cxn modelId="{238360CE-B5C2-4218-A63E-36A48002FB66}" type="presParOf" srcId="{C5118E7C-A637-4454-85A3-E661BC497985}" destId="{107394DF-3D6E-4BEB-8F1F-03328F1C495B}" srcOrd="1" destOrd="0" presId="urn:microsoft.com/office/officeart/2018/2/layout/IconLabelList"/>
    <dgm:cxn modelId="{586A4DF8-D648-449D-AFBF-F45DEA34094C}" type="presParOf" srcId="{C5118E7C-A637-4454-85A3-E661BC497985}" destId="{BEB84E39-6301-4673-A0AB-0B98C6011537}" srcOrd="2" destOrd="0" presId="urn:microsoft.com/office/officeart/2018/2/layout/IconLabelList"/>
    <dgm:cxn modelId="{B7FAEB79-D62F-4BCF-8781-FE807A70782B}" type="presParOf" srcId="{1949861B-AA84-48B1-871A-039BF7A6A110}" destId="{2AB1AB76-097F-4D06-A917-EB4388B70CB6}" srcOrd="5" destOrd="0" presId="urn:microsoft.com/office/officeart/2018/2/layout/IconLabelList"/>
    <dgm:cxn modelId="{416E5CB0-D262-4A0E-947F-B19B2DE5C498}" type="presParOf" srcId="{1949861B-AA84-48B1-871A-039BF7A6A110}" destId="{1C519710-B8AF-403C-B37C-1B3053128DDB}" srcOrd="6" destOrd="0" presId="urn:microsoft.com/office/officeart/2018/2/layout/IconLabelList"/>
    <dgm:cxn modelId="{17D01D53-FA21-414A-8548-F90EC8C9A4B4}" type="presParOf" srcId="{1C519710-B8AF-403C-B37C-1B3053128DDB}" destId="{EDD50FB3-FFF5-4D6B-BF96-B43E3A7BAA70}" srcOrd="0" destOrd="0" presId="urn:microsoft.com/office/officeart/2018/2/layout/IconLabelList"/>
    <dgm:cxn modelId="{5A75A00D-9D68-40BF-A6CE-E864ED1732C1}" type="presParOf" srcId="{1C519710-B8AF-403C-B37C-1B3053128DDB}" destId="{2538C5C9-C5E2-4FC6-B4C0-CB997D53111B}" srcOrd="1" destOrd="0" presId="urn:microsoft.com/office/officeart/2018/2/layout/IconLabelList"/>
    <dgm:cxn modelId="{841BE223-EBFB-49F5-8A94-A2891382749F}" type="presParOf" srcId="{1C519710-B8AF-403C-B37C-1B3053128DDB}" destId="{EF577D56-BDFD-47B3-B15A-ECA830999DF9}" srcOrd="2" destOrd="0" presId="urn:microsoft.com/office/officeart/2018/2/layout/IconLabelList"/>
    <dgm:cxn modelId="{99C00B24-A154-47BC-A2E6-9D5B057A203C}" type="presParOf" srcId="{1949861B-AA84-48B1-871A-039BF7A6A110}" destId="{EE2011F0-59E2-464F-AD7F-740B910905AF}" srcOrd="7" destOrd="0" presId="urn:microsoft.com/office/officeart/2018/2/layout/IconLabelList"/>
    <dgm:cxn modelId="{DA868787-4BC9-41CD-9EEA-736746512BDB}" type="presParOf" srcId="{1949861B-AA84-48B1-871A-039BF7A6A110}" destId="{B1E09592-47BA-4E47-BD03-DF9B1E193CB0}" srcOrd="8" destOrd="0" presId="urn:microsoft.com/office/officeart/2018/2/layout/IconLabelList"/>
    <dgm:cxn modelId="{54979A73-5BA2-4034-8F43-4CBA2A0E722F}" type="presParOf" srcId="{B1E09592-47BA-4E47-BD03-DF9B1E193CB0}" destId="{554CB0ED-47F3-465D-8122-F077FC53E906}" srcOrd="0" destOrd="0" presId="urn:microsoft.com/office/officeart/2018/2/layout/IconLabelList"/>
    <dgm:cxn modelId="{85EC5210-1E0E-4B28-ABAD-8A6619683F04}" type="presParOf" srcId="{B1E09592-47BA-4E47-BD03-DF9B1E193CB0}" destId="{C54E2039-DF40-4459-A1C0-D8C0E3F3DE44}" srcOrd="1" destOrd="0" presId="urn:microsoft.com/office/officeart/2018/2/layout/IconLabelList"/>
    <dgm:cxn modelId="{A7CA6F6B-F815-4691-A730-275952005D6A}" type="presParOf" srcId="{B1E09592-47BA-4E47-BD03-DF9B1E193CB0}" destId="{D0DE1D27-9F8D-4585-B721-4D3B258ABD04}" srcOrd="2" destOrd="0" presId="urn:microsoft.com/office/officeart/2018/2/layout/IconLabelList"/>
    <dgm:cxn modelId="{27E7AF64-E432-4572-B6C1-3D6EE032DA8A}" type="presParOf" srcId="{1949861B-AA84-48B1-871A-039BF7A6A110}" destId="{F4C2DD5B-F55A-4448-BEE4-0392E2D47134}" srcOrd="9" destOrd="0" presId="urn:microsoft.com/office/officeart/2018/2/layout/IconLabelList"/>
    <dgm:cxn modelId="{AD502286-7F31-419E-BC9B-F56011CD2CB5}" type="presParOf" srcId="{1949861B-AA84-48B1-871A-039BF7A6A110}" destId="{6FB10C70-F87D-4E11-9000-6843F54D37F1}" srcOrd="10" destOrd="0" presId="urn:microsoft.com/office/officeart/2018/2/layout/IconLabelList"/>
    <dgm:cxn modelId="{8F117DEC-5A3D-45F9-A071-E2C87C1C7FA4}" type="presParOf" srcId="{6FB10C70-F87D-4E11-9000-6843F54D37F1}" destId="{B76BE26A-FEDE-410B-9599-31094AEE2BB3}" srcOrd="0" destOrd="0" presId="urn:microsoft.com/office/officeart/2018/2/layout/IconLabelList"/>
    <dgm:cxn modelId="{141BC154-4758-49FF-9578-F3B0D5A59630}" type="presParOf" srcId="{6FB10C70-F87D-4E11-9000-6843F54D37F1}" destId="{B79DC5E0-1FFB-46DD-BFC8-D5BD3B186EC6}" srcOrd="1" destOrd="0" presId="urn:microsoft.com/office/officeart/2018/2/layout/IconLabelList"/>
    <dgm:cxn modelId="{837C199E-819D-4281-B813-0EB14657C35A}" type="presParOf" srcId="{6FB10C70-F87D-4E11-9000-6843F54D37F1}" destId="{903A207D-EA88-4331-9030-E901A0F08887}" srcOrd="2" destOrd="0" presId="urn:microsoft.com/office/officeart/2018/2/layout/IconLabelList"/>
    <dgm:cxn modelId="{11DB1DAA-09D2-47D3-B815-DB4693E4E51A}" type="presParOf" srcId="{1949861B-AA84-48B1-871A-039BF7A6A110}" destId="{E7D20AF7-CDAE-47DE-9EF0-9DFFE590D608}" srcOrd="11" destOrd="0" presId="urn:microsoft.com/office/officeart/2018/2/layout/IconLabelList"/>
    <dgm:cxn modelId="{37A3C47E-5DE1-4414-851F-C9B561CA5525}" type="presParOf" srcId="{1949861B-AA84-48B1-871A-039BF7A6A110}" destId="{D38577AC-B63E-4D43-A44B-B23579D099D1}" srcOrd="12" destOrd="0" presId="urn:microsoft.com/office/officeart/2018/2/layout/IconLabelList"/>
    <dgm:cxn modelId="{37F252F1-B9E1-4FA0-A30C-C308D7BA4941}" type="presParOf" srcId="{D38577AC-B63E-4D43-A44B-B23579D099D1}" destId="{80E42866-FDB5-48AA-8B11-54D6D5B0E0D3}" srcOrd="0" destOrd="0" presId="urn:microsoft.com/office/officeart/2018/2/layout/IconLabelList"/>
    <dgm:cxn modelId="{8BCEC9F5-88E8-48C3-8BBD-EA29C5D73680}" type="presParOf" srcId="{D38577AC-B63E-4D43-A44B-B23579D099D1}" destId="{95976D0C-CE6D-415E-A931-2B33720ADB99}" srcOrd="1" destOrd="0" presId="urn:microsoft.com/office/officeart/2018/2/layout/IconLabelList"/>
    <dgm:cxn modelId="{33DFAE7C-7545-498E-AF0C-A0E2428A14F2}" type="presParOf" srcId="{D38577AC-B63E-4D43-A44B-B23579D099D1}" destId="{0F3FF3B7-AA01-4755-8680-6D29AD587D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03B60-20F1-4416-B90D-157E11D6FCE6}">
      <dsp:nvSpPr>
        <dsp:cNvPr id="0" name=""/>
        <dsp:cNvSpPr/>
      </dsp:nvSpPr>
      <dsp:spPr>
        <a:xfrm>
          <a:off x="270452" y="891083"/>
          <a:ext cx="824572" cy="8245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CB8E7-13FE-4837-BCD2-4EFCA784B4DE}">
      <dsp:nvSpPr>
        <dsp:cNvPr id="0" name=""/>
        <dsp:cNvSpPr/>
      </dsp:nvSpPr>
      <dsp:spPr>
        <a:xfrm>
          <a:off x="446181" y="1066812"/>
          <a:ext cx="473115" cy="473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8036B7-193D-4322-951D-05E7D1C4BE3A}">
      <dsp:nvSpPr>
        <dsp:cNvPr id="0" name=""/>
        <dsp:cNvSpPr/>
      </dsp:nvSpPr>
      <dsp:spPr>
        <a:xfrm>
          <a:off x="6859"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Modularity</a:t>
          </a:r>
        </a:p>
      </dsp:txBody>
      <dsp:txXfrm>
        <a:off x="6859" y="1972490"/>
        <a:ext cx="1351757" cy="540703"/>
      </dsp:txXfrm>
    </dsp:sp>
    <dsp:sp modelId="{BD4E5FBE-49FE-4F17-AB05-FF8E6ED28019}">
      <dsp:nvSpPr>
        <dsp:cNvPr id="0" name=""/>
        <dsp:cNvSpPr/>
      </dsp:nvSpPr>
      <dsp:spPr>
        <a:xfrm>
          <a:off x="1858768" y="891083"/>
          <a:ext cx="824572" cy="8245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22B32-621A-45DB-B189-1CE7AA0A5938}">
      <dsp:nvSpPr>
        <dsp:cNvPr id="0" name=""/>
        <dsp:cNvSpPr/>
      </dsp:nvSpPr>
      <dsp:spPr>
        <a:xfrm>
          <a:off x="2034496" y="1066812"/>
          <a:ext cx="473115" cy="473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30038C-2121-4FAD-BB66-0B742F577908}">
      <dsp:nvSpPr>
        <dsp:cNvPr id="0" name=""/>
        <dsp:cNvSpPr/>
      </dsp:nvSpPr>
      <dsp:spPr>
        <a:xfrm>
          <a:off x="1595175"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Maintainibility</a:t>
          </a:r>
        </a:p>
      </dsp:txBody>
      <dsp:txXfrm>
        <a:off x="1595175" y="1972490"/>
        <a:ext cx="1351757" cy="540703"/>
      </dsp:txXfrm>
    </dsp:sp>
    <dsp:sp modelId="{99BB034C-C048-448E-A4D5-8399B5416369}">
      <dsp:nvSpPr>
        <dsp:cNvPr id="0" name=""/>
        <dsp:cNvSpPr/>
      </dsp:nvSpPr>
      <dsp:spPr>
        <a:xfrm>
          <a:off x="3447083" y="891083"/>
          <a:ext cx="824572" cy="8245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904818-3B26-4D51-936B-68DDA22CC69D}">
      <dsp:nvSpPr>
        <dsp:cNvPr id="0" name=""/>
        <dsp:cNvSpPr/>
      </dsp:nvSpPr>
      <dsp:spPr>
        <a:xfrm>
          <a:off x="3622811" y="1066812"/>
          <a:ext cx="473115" cy="4731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435985-6B09-4851-A84F-BF24624F4BB4}">
      <dsp:nvSpPr>
        <dsp:cNvPr id="0" name=""/>
        <dsp:cNvSpPr/>
      </dsp:nvSpPr>
      <dsp:spPr>
        <a:xfrm>
          <a:off x="3183490"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Performance</a:t>
          </a:r>
        </a:p>
      </dsp:txBody>
      <dsp:txXfrm>
        <a:off x="3183490" y="1972490"/>
        <a:ext cx="1351757" cy="540703"/>
      </dsp:txXfrm>
    </dsp:sp>
    <dsp:sp modelId="{ABEAD250-7E26-4223-AF48-5486E6AED32D}">
      <dsp:nvSpPr>
        <dsp:cNvPr id="0" name=""/>
        <dsp:cNvSpPr/>
      </dsp:nvSpPr>
      <dsp:spPr>
        <a:xfrm>
          <a:off x="5035398" y="891083"/>
          <a:ext cx="824572" cy="8245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C4D40-277D-436B-8313-628BBE8CE764}">
      <dsp:nvSpPr>
        <dsp:cNvPr id="0" name=""/>
        <dsp:cNvSpPr/>
      </dsp:nvSpPr>
      <dsp:spPr>
        <a:xfrm>
          <a:off x="5211127" y="1066812"/>
          <a:ext cx="473115" cy="4731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ED3663-A38B-4A39-8E5C-94D245D717D1}">
      <dsp:nvSpPr>
        <dsp:cNvPr id="0" name=""/>
        <dsp:cNvSpPr/>
      </dsp:nvSpPr>
      <dsp:spPr>
        <a:xfrm>
          <a:off x="477180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Portability</a:t>
          </a:r>
        </a:p>
      </dsp:txBody>
      <dsp:txXfrm>
        <a:off x="4771806" y="1972490"/>
        <a:ext cx="1351757" cy="540703"/>
      </dsp:txXfrm>
    </dsp:sp>
    <dsp:sp modelId="{E5A08B88-3D50-48F7-B7A5-02A7D069BC42}">
      <dsp:nvSpPr>
        <dsp:cNvPr id="0" name=""/>
        <dsp:cNvSpPr/>
      </dsp:nvSpPr>
      <dsp:spPr>
        <a:xfrm>
          <a:off x="6623714" y="891083"/>
          <a:ext cx="824572" cy="8245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9B327-04B9-40F8-9433-601CCF1B0A77}">
      <dsp:nvSpPr>
        <dsp:cNvPr id="0" name=""/>
        <dsp:cNvSpPr/>
      </dsp:nvSpPr>
      <dsp:spPr>
        <a:xfrm>
          <a:off x="6799442" y="1066812"/>
          <a:ext cx="473115" cy="4731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EB2687-31AA-427B-B866-5159A070D21E}">
      <dsp:nvSpPr>
        <dsp:cNvPr id="0" name=""/>
        <dsp:cNvSpPr/>
      </dsp:nvSpPr>
      <dsp:spPr>
        <a:xfrm>
          <a:off x="6360121"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Trackability</a:t>
          </a:r>
        </a:p>
      </dsp:txBody>
      <dsp:txXfrm>
        <a:off x="6360121" y="1972490"/>
        <a:ext cx="1351757" cy="540703"/>
      </dsp:txXfrm>
    </dsp:sp>
    <dsp:sp modelId="{AB007BB5-DFB0-486D-B7E2-7AB3FB07447A}">
      <dsp:nvSpPr>
        <dsp:cNvPr id="0" name=""/>
        <dsp:cNvSpPr/>
      </dsp:nvSpPr>
      <dsp:spPr>
        <a:xfrm>
          <a:off x="8212029" y="891083"/>
          <a:ext cx="824572" cy="8245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ACB02-83F8-4D9C-BE4E-7EAAFE160A1A}">
      <dsp:nvSpPr>
        <dsp:cNvPr id="0" name=""/>
        <dsp:cNvSpPr/>
      </dsp:nvSpPr>
      <dsp:spPr>
        <a:xfrm>
          <a:off x="8387758" y="1066812"/>
          <a:ext cx="473115" cy="4731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2AEABB-FB13-4901-8997-5859565592B6}">
      <dsp:nvSpPr>
        <dsp:cNvPr id="0" name=""/>
        <dsp:cNvSpPr/>
      </dsp:nvSpPr>
      <dsp:spPr>
        <a:xfrm>
          <a:off x="794843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Usability</a:t>
          </a:r>
        </a:p>
      </dsp:txBody>
      <dsp:txXfrm>
        <a:off x="7948436" y="1972490"/>
        <a:ext cx="1351757" cy="540703"/>
      </dsp:txXfrm>
    </dsp:sp>
    <dsp:sp modelId="{F7F60819-3BB8-493C-AB46-79AC8A324E04}">
      <dsp:nvSpPr>
        <dsp:cNvPr id="0" name=""/>
        <dsp:cNvSpPr/>
      </dsp:nvSpPr>
      <dsp:spPr>
        <a:xfrm>
          <a:off x="9800345" y="891083"/>
          <a:ext cx="824572" cy="8245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446FC-C7DD-43EA-8057-0E477E1B7AE9}">
      <dsp:nvSpPr>
        <dsp:cNvPr id="0" name=""/>
        <dsp:cNvSpPr/>
      </dsp:nvSpPr>
      <dsp:spPr>
        <a:xfrm>
          <a:off x="9976073" y="1066812"/>
          <a:ext cx="473115" cy="47311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5993C0-7F56-41C3-A67D-A62EAC24D644}">
      <dsp:nvSpPr>
        <dsp:cNvPr id="0" name=""/>
        <dsp:cNvSpPr/>
      </dsp:nvSpPr>
      <dsp:spPr>
        <a:xfrm>
          <a:off x="9536752"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Deployment</a:t>
          </a:r>
        </a:p>
      </dsp:txBody>
      <dsp:txXfrm>
        <a:off x="9536752" y="1972490"/>
        <a:ext cx="1351757" cy="540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E6D56-F342-499D-88F2-5DAC3E2C02BF}">
      <dsp:nvSpPr>
        <dsp:cNvPr id="0" name=""/>
        <dsp:cNvSpPr/>
      </dsp:nvSpPr>
      <dsp:spPr>
        <a:xfrm>
          <a:off x="3192" y="56128"/>
          <a:ext cx="2532322" cy="151939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Understanding Environment and its surroundings.</a:t>
          </a:r>
        </a:p>
      </dsp:txBody>
      <dsp:txXfrm>
        <a:off x="3192" y="56128"/>
        <a:ext cx="2532322" cy="1519393"/>
      </dsp:txXfrm>
    </dsp:sp>
    <dsp:sp modelId="{E6982A4F-3D10-4499-A5A4-07A92AAA2BDA}">
      <dsp:nvSpPr>
        <dsp:cNvPr id="0" name=""/>
        <dsp:cNvSpPr/>
      </dsp:nvSpPr>
      <dsp:spPr>
        <a:xfrm>
          <a:off x="2788746" y="56128"/>
          <a:ext cx="2532322" cy="151939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Understanding Security aspects of the system.</a:t>
          </a:r>
        </a:p>
      </dsp:txBody>
      <dsp:txXfrm>
        <a:off x="2788746" y="56128"/>
        <a:ext cx="2532322" cy="1519393"/>
      </dsp:txXfrm>
    </dsp:sp>
    <dsp:sp modelId="{A8502899-4AA7-48A3-80DE-157518EBCA14}">
      <dsp:nvSpPr>
        <dsp:cNvPr id="0" name=""/>
        <dsp:cNvSpPr/>
      </dsp:nvSpPr>
      <dsp:spPr>
        <a:xfrm>
          <a:off x="5574301" y="56128"/>
          <a:ext cx="2532322" cy="151939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Listing down the hardware details.</a:t>
          </a:r>
        </a:p>
      </dsp:txBody>
      <dsp:txXfrm>
        <a:off x="5574301" y="56128"/>
        <a:ext cx="2532322" cy="1519393"/>
      </dsp:txXfrm>
    </dsp:sp>
    <dsp:sp modelId="{19B0DFFE-481F-4AB0-81EA-1519561CBB9B}">
      <dsp:nvSpPr>
        <dsp:cNvPr id="0" name=""/>
        <dsp:cNvSpPr/>
      </dsp:nvSpPr>
      <dsp:spPr>
        <a:xfrm>
          <a:off x="8359855" y="56128"/>
          <a:ext cx="2532322" cy="151939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User interface if it’s a middle software the APIs. </a:t>
          </a:r>
        </a:p>
      </dsp:txBody>
      <dsp:txXfrm>
        <a:off x="8359855" y="56128"/>
        <a:ext cx="2532322" cy="1519393"/>
      </dsp:txXfrm>
    </dsp:sp>
    <dsp:sp modelId="{6F64A4EC-482C-4192-BC90-998FACC34CEE}">
      <dsp:nvSpPr>
        <dsp:cNvPr id="0" name=""/>
        <dsp:cNvSpPr/>
      </dsp:nvSpPr>
      <dsp:spPr>
        <a:xfrm>
          <a:off x="1395969" y="1828754"/>
          <a:ext cx="2532322" cy="151939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Interactions between modules. Defining communication mechanism between. </a:t>
          </a:r>
        </a:p>
      </dsp:txBody>
      <dsp:txXfrm>
        <a:off x="1395969" y="1828754"/>
        <a:ext cx="2532322" cy="1519393"/>
      </dsp:txXfrm>
    </dsp:sp>
    <dsp:sp modelId="{22D2D147-697B-4E8C-8FB5-D70B9247B7A2}">
      <dsp:nvSpPr>
        <dsp:cNvPr id="0" name=""/>
        <dsp:cNvSpPr/>
      </dsp:nvSpPr>
      <dsp:spPr>
        <a:xfrm>
          <a:off x="4181523" y="1828754"/>
          <a:ext cx="2532322" cy="151939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Architecture Understanding about the overall system in an abstract manner. (Monolithic, Client-Server, Component based etc.,) </a:t>
          </a:r>
        </a:p>
      </dsp:txBody>
      <dsp:txXfrm>
        <a:off x="4181523" y="1828754"/>
        <a:ext cx="2532322" cy="1519393"/>
      </dsp:txXfrm>
    </dsp:sp>
    <dsp:sp modelId="{2F542DF3-11A5-43A6-83EE-C99F358C4705}">
      <dsp:nvSpPr>
        <dsp:cNvPr id="0" name=""/>
        <dsp:cNvSpPr/>
      </dsp:nvSpPr>
      <dsp:spPr>
        <a:xfrm>
          <a:off x="6967078" y="1828754"/>
          <a:ext cx="2532322" cy="151939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DFD. (Data Flow Diagram) If data flow goes via multiple layers.</a:t>
          </a:r>
        </a:p>
      </dsp:txBody>
      <dsp:txXfrm>
        <a:off x="6967078" y="1828754"/>
        <a:ext cx="2532322" cy="151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8ADAB-5F54-4A76-AB14-80A682B6A557}">
      <dsp:nvSpPr>
        <dsp:cNvPr id="0" name=""/>
        <dsp:cNvSpPr/>
      </dsp:nvSpPr>
      <dsp:spPr>
        <a:xfrm>
          <a:off x="378593" y="1025513"/>
          <a:ext cx="608291" cy="608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01D039-9B9A-4CE7-89BF-03660925E17A}">
      <dsp:nvSpPr>
        <dsp:cNvPr id="0" name=""/>
        <dsp:cNvSpPr/>
      </dsp:nvSpPr>
      <dsp:spPr>
        <a:xfrm>
          <a:off x="6859" y="183806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Detailed Design to explain individual component.</a:t>
          </a:r>
          <a:endParaRPr lang="en-US" sz="1100" kern="1200"/>
        </a:p>
      </dsp:txBody>
      <dsp:txXfrm>
        <a:off x="6859" y="1838060"/>
        <a:ext cx="1351757" cy="540703"/>
      </dsp:txXfrm>
    </dsp:sp>
    <dsp:sp modelId="{11645880-6840-4E57-BA70-9A36F077BE1B}">
      <dsp:nvSpPr>
        <dsp:cNvPr id="0" name=""/>
        <dsp:cNvSpPr/>
      </dsp:nvSpPr>
      <dsp:spPr>
        <a:xfrm>
          <a:off x="1966908" y="1025513"/>
          <a:ext cx="608291" cy="608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F54CA6-184E-4C49-8459-8FDB1EE8B9B3}">
      <dsp:nvSpPr>
        <dsp:cNvPr id="0" name=""/>
        <dsp:cNvSpPr/>
      </dsp:nvSpPr>
      <dsp:spPr>
        <a:xfrm>
          <a:off x="1595175" y="183806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Detailed description using which programmer can start writing programs.</a:t>
          </a:r>
          <a:endParaRPr lang="en-US" sz="1100" kern="1200"/>
        </a:p>
      </dsp:txBody>
      <dsp:txXfrm>
        <a:off x="1595175" y="1838060"/>
        <a:ext cx="1351757" cy="540703"/>
      </dsp:txXfrm>
    </dsp:sp>
    <dsp:sp modelId="{4D8B8D98-BE14-425C-AEF7-09E82D894DE4}">
      <dsp:nvSpPr>
        <dsp:cNvPr id="0" name=""/>
        <dsp:cNvSpPr/>
      </dsp:nvSpPr>
      <dsp:spPr>
        <a:xfrm>
          <a:off x="3555224" y="1025513"/>
          <a:ext cx="608291" cy="6082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B84E39-6301-4673-A0AB-0B98C6011537}">
      <dsp:nvSpPr>
        <dsp:cNvPr id="0" name=""/>
        <dsp:cNvSpPr/>
      </dsp:nvSpPr>
      <dsp:spPr>
        <a:xfrm>
          <a:off x="3183490" y="183806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Classes and their relationship with each other.</a:t>
          </a:r>
          <a:endParaRPr lang="en-US" sz="1100" kern="1200"/>
        </a:p>
      </dsp:txBody>
      <dsp:txXfrm>
        <a:off x="3183490" y="1838060"/>
        <a:ext cx="1351757" cy="540703"/>
      </dsp:txXfrm>
    </dsp:sp>
    <dsp:sp modelId="{EDD50FB3-FFF5-4D6B-BF96-B43E3A7BAA70}">
      <dsp:nvSpPr>
        <dsp:cNvPr id="0" name=""/>
        <dsp:cNvSpPr/>
      </dsp:nvSpPr>
      <dsp:spPr>
        <a:xfrm>
          <a:off x="5143539" y="1025513"/>
          <a:ext cx="608291" cy="6082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577D56-BDFD-47B3-B15A-ECA830999DF9}">
      <dsp:nvSpPr>
        <dsp:cNvPr id="0" name=""/>
        <dsp:cNvSpPr/>
      </dsp:nvSpPr>
      <dsp:spPr>
        <a:xfrm>
          <a:off x="4771806" y="183806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Pseudo code or Algorithm. </a:t>
          </a:r>
          <a:endParaRPr lang="en-US" sz="1100" kern="1200"/>
        </a:p>
      </dsp:txBody>
      <dsp:txXfrm>
        <a:off x="4771806" y="1838060"/>
        <a:ext cx="1351757" cy="540703"/>
      </dsp:txXfrm>
    </dsp:sp>
    <dsp:sp modelId="{554CB0ED-47F3-465D-8122-F077FC53E906}">
      <dsp:nvSpPr>
        <dsp:cNvPr id="0" name=""/>
        <dsp:cNvSpPr/>
      </dsp:nvSpPr>
      <dsp:spPr>
        <a:xfrm>
          <a:off x="6731854" y="1025513"/>
          <a:ext cx="608291" cy="6082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DE1D27-9F8D-4585-B721-4D3B258ABD04}">
      <dsp:nvSpPr>
        <dsp:cNvPr id="0" name=""/>
        <dsp:cNvSpPr/>
      </dsp:nvSpPr>
      <dsp:spPr>
        <a:xfrm>
          <a:off x="6360121" y="183806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Objects and their corresponding properties.</a:t>
          </a:r>
          <a:endParaRPr lang="en-US" sz="1100" kern="1200"/>
        </a:p>
      </dsp:txBody>
      <dsp:txXfrm>
        <a:off x="6360121" y="1838060"/>
        <a:ext cx="1351757" cy="540703"/>
      </dsp:txXfrm>
    </dsp:sp>
    <dsp:sp modelId="{B76BE26A-FEDE-410B-9599-31094AEE2BB3}">
      <dsp:nvSpPr>
        <dsp:cNvPr id="0" name=""/>
        <dsp:cNvSpPr/>
      </dsp:nvSpPr>
      <dsp:spPr>
        <a:xfrm>
          <a:off x="8320170" y="1025513"/>
          <a:ext cx="608291" cy="6082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3A207D-EA88-4331-9030-E901A0F08887}">
      <dsp:nvSpPr>
        <dsp:cNvPr id="0" name=""/>
        <dsp:cNvSpPr/>
      </dsp:nvSpPr>
      <dsp:spPr>
        <a:xfrm>
          <a:off x="7948436" y="183806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OOPS: Inheritance hierarchies. </a:t>
          </a:r>
          <a:endParaRPr lang="en-US" sz="1100" kern="1200"/>
        </a:p>
      </dsp:txBody>
      <dsp:txXfrm>
        <a:off x="7948436" y="1838060"/>
        <a:ext cx="1351757" cy="540703"/>
      </dsp:txXfrm>
    </dsp:sp>
    <dsp:sp modelId="{80E42866-FDB5-48AA-8B11-54D6D5B0E0D3}">
      <dsp:nvSpPr>
        <dsp:cNvPr id="0" name=""/>
        <dsp:cNvSpPr/>
      </dsp:nvSpPr>
      <dsp:spPr>
        <a:xfrm>
          <a:off x="9908485" y="1025513"/>
          <a:ext cx="608291" cy="60829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3FF3B7-AA01-4755-8680-6D29AD587D62}">
      <dsp:nvSpPr>
        <dsp:cNvPr id="0" name=""/>
        <dsp:cNvSpPr/>
      </dsp:nvSpPr>
      <dsp:spPr>
        <a:xfrm>
          <a:off x="9536752" y="183806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Detailed Refinement. </a:t>
          </a:r>
          <a:endParaRPr lang="en-US" sz="1100" kern="1200"/>
        </a:p>
      </dsp:txBody>
      <dsp:txXfrm>
        <a:off x="9536752" y="1838060"/>
        <a:ext cx="1351757" cy="5407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16983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E22CC-F9A3-45BA-8857-2F61B8C480D0}"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342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389160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7515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3657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70080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4214221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3515121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94749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18813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60477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6E22CC-F9A3-45BA-8857-2F61B8C480D0}"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119841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E22CC-F9A3-45BA-8857-2F61B8C480D0}" type="datetimeFigureOut">
              <a:rPr lang="en-US" smtClean="0"/>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27541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81160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261453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6E22CC-F9A3-45BA-8857-2F61B8C480D0}" type="datetimeFigureOut">
              <a:rPr lang="en-US" smtClean="0"/>
              <a:t>7/24/2019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353215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E22CC-F9A3-45BA-8857-2F61B8C480D0}"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F1F97-EBA8-4922-BFF5-BF4F1C41C3DD}" type="slidenum">
              <a:rPr lang="en-US" smtClean="0"/>
              <a:t>‹#›</a:t>
            </a:fld>
            <a:endParaRPr lang="en-US"/>
          </a:p>
        </p:txBody>
      </p:sp>
    </p:spTree>
    <p:extLst>
      <p:ext uri="{BB962C8B-B14F-4D97-AF65-F5344CB8AC3E}">
        <p14:creationId xmlns:p14="http://schemas.microsoft.com/office/powerpoint/2010/main" val="76482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6E22CC-F9A3-45BA-8857-2F61B8C480D0}" type="datetimeFigureOut">
              <a:rPr lang="en-US" smtClean="0"/>
              <a:t>7/24/2019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4F1F97-EBA8-4922-BFF5-BF4F1C41C3DD}" type="slidenum">
              <a:rPr lang="en-US" smtClean="0"/>
              <a:t>‹#›</a:t>
            </a:fld>
            <a:endParaRPr lang="en-US"/>
          </a:p>
        </p:txBody>
      </p:sp>
    </p:spTree>
    <p:extLst>
      <p:ext uri="{BB962C8B-B14F-4D97-AF65-F5344CB8AC3E}">
        <p14:creationId xmlns:p14="http://schemas.microsoft.com/office/powerpoint/2010/main" val="28082719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bbes.allgolocal.com/index.php?n=Process.ProcessHome" TargetMode="Externa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3.wmf"/><Relationship Id="rId4" Type="http://schemas.openxmlformats.org/officeDocument/2006/relationships/package" Target="../embeddings/Microsoft_Word_Document.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ing.oreilly.com/library/view/beginning-software-engineering/9781118969175/c06.xhtml" TargetMode="External"/><Relationship Id="rId2" Type="http://schemas.openxmlformats.org/officeDocument/2006/relationships/hyperlink" Target="https://learning.oreilly.com/library/view/beginning-software-engineering/9781118969175/c05.xhtml" TargetMode="External"/><Relationship Id="rId1" Type="http://schemas.openxmlformats.org/officeDocument/2006/relationships/slideLayout" Target="../slideLayouts/slideLayout2.xml"/><Relationship Id="rId6" Type="http://schemas.openxmlformats.org/officeDocument/2006/relationships/hyperlink" Target="http://hobbes.allgolocal.com/index.php?n=Process.ProcessHome" TargetMode="External"/><Relationship Id="rId5" Type="http://schemas.openxmlformats.org/officeDocument/2006/relationships/hyperlink" Target="https://stackoverflow.com/questions/10297869/design-documents-high-level-and-low-level-design-documents" TargetMode="External"/><Relationship Id="rId4" Type="http://schemas.openxmlformats.org/officeDocument/2006/relationships/hyperlink" Target="https://source.android.com/devices/architectur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E1293-1F63-4833-942C-AEF2CE4169ED}"/>
              </a:ext>
            </a:extLst>
          </p:cNvPr>
          <p:cNvSpPr>
            <a:spLocks noGrp="1"/>
          </p:cNvSpPr>
          <p:nvPr>
            <p:ph type="ctrTitle"/>
          </p:nvPr>
        </p:nvSpPr>
        <p:spPr>
          <a:xfrm>
            <a:off x="965505" y="623571"/>
            <a:ext cx="10260990" cy="3523885"/>
          </a:xfrm>
        </p:spPr>
        <p:txBody>
          <a:bodyPr>
            <a:normAutofit/>
          </a:bodyPr>
          <a:lstStyle/>
          <a:p>
            <a:pPr algn="ctr"/>
            <a:r>
              <a:rPr lang="en-US" sz="8000"/>
              <a:t>Importance of Design</a:t>
            </a:r>
          </a:p>
        </p:txBody>
      </p:sp>
      <p:sp>
        <p:nvSpPr>
          <p:cNvPr id="3" name="Subtitle 2">
            <a:extLst>
              <a:ext uri="{FF2B5EF4-FFF2-40B4-BE49-F238E27FC236}">
                <a16:creationId xmlns:a16="http://schemas.microsoft.com/office/drawing/2014/main" id="{87B37BC0-3DB1-4D1C-A5BF-A4B8DF952F7C}"/>
              </a:ext>
            </a:extLst>
          </p:cNvPr>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Author: Prabhakar Nahak</a:t>
            </a:r>
          </a:p>
        </p:txBody>
      </p:sp>
    </p:spTree>
    <p:extLst>
      <p:ext uri="{BB962C8B-B14F-4D97-AF65-F5344CB8AC3E}">
        <p14:creationId xmlns:p14="http://schemas.microsoft.com/office/powerpoint/2010/main" val="2511710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9ACC-4896-4830-85FE-5C30C0A707EF}"/>
              </a:ext>
            </a:extLst>
          </p:cNvPr>
          <p:cNvSpPr>
            <a:spLocks noGrp="1"/>
          </p:cNvSpPr>
          <p:nvPr>
            <p:ph type="title"/>
          </p:nvPr>
        </p:nvSpPr>
        <p:spPr/>
        <p:txBody>
          <a:bodyPr/>
          <a:lstStyle/>
          <a:p>
            <a:r>
              <a:rPr lang="en-US" dirty="0"/>
              <a:t>Interface Definition.	</a:t>
            </a:r>
          </a:p>
        </p:txBody>
      </p:sp>
      <p:sp>
        <p:nvSpPr>
          <p:cNvPr id="3" name="Content Placeholder 2">
            <a:extLst>
              <a:ext uri="{FF2B5EF4-FFF2-40B4-BE49-F238E27FC236}">
                <a16:creationId xmlns:a16="http://schemas.microsoft.com/office/drawing/2014/main" id="{03F9F0C9-FC4E-4662-A0F7-C057407C0327}"/>
              </a:ext>
            </a:extLst>
          </p:cNvPr>
          <p:cNvSpPr>
            <a:spLocks noGrp="1"/>
          </p:cNvSpPr>
          <p:nvPr>
            <p:ph idx="1"/>
          </p:nvPr>
        </p:nvSpPr>
        <p:spPr/>
        <p:txBody>
          <a:bodyPr/>
          <a:lstStyle/>
          <a:p>
            <a:r>
              <a:rPr lang="en-US" dirty="0"/>
              <a:t>Following things need to keep in mind before defining an interface.</a:t>
            </a:r>
          </a:p>
          <a:p>
            <a:r>
              <a:rPr lang="en-US" dirty="0"/>
              <a:t>Identify the functionality that API need to perform.</a:t>
            </a:r>
          </a:p>
          <a:p>
            <a:r>
              <a:rPr lang="en-US" dirty="0"/>
              <a:t>For OOP, identify what would be the property of an object.</a:t>
            </a:r>
          </a:p>
          <a:p>
            <a:r>
              <a:rPr lang="en-US" dirty="0"/>
              <a:t>Identify IN/OUT parameters. </a:t>
            </a:r>
          </a:p>
          <a:p>
            <a:r>
              <a:rPr lang="en-US" dirty="0"/>
              <a:t>Follow the coding guidelines to create the interface.</a:t>
            </a:r>
          </a:p>
          <a:p>
            <a:r>
              <a:rPr lang="en-US" dirty="0"/>
              <a:t>Identify the error conditions and error codes which would be expected to come.</a:t>
            </a:r>
          </a:p>
          <a:p>
            <a:r>
              <a:rPr lang="en-US" dirty="0"/>
              <a:t>Identify the use cases before defining the interface and check whether it covers all use cases by given interface definition. </a:t>
            </a:r>
          </a:p>
        </p:txBody>
      </p:sp>
    </p:spTree>
    <p:extLst>
      <p:ext uri="{BB962C8B-B14F-4D97-AF65-F5344CB8AC3E}">
        <p14:creationId xmlns:p14="http://schemas.microsoft.com/office/powerpoint/2010/main" val="111508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86F4-A91B-4673-96A4-7135D389A093}"/>
              </a:ext>
            </a:extLst>
          </p:cNvPr>
          <p:cNvSpPr>
            <a:spLocks noGrp="1"/>
          </p:cNvSpPr>
          <p:nvPr>
            <p:ph type="title"/>
          </p:nvPr>
        </p:nvSpPr>
        <p:spPr>
          <a:xfrm>
            <a:off x="646111" y="424582"/>
            <a:ext cx="9404723" cy="1400530"/>
          </a:xfrm>
        </p:spPr>
        <p:txBody>
          <a:bodyPr/>
          <a:lstStyle/>
          <a:p>
            <a:r>
              <a:rPr lang="en-US" dirty="0"/>
              <a:t>Reference Design document.</a:t>
            </a:r>
          </a:p>
        </p:txBody>
      </p:sp>
      <p:sp>
        <p:nvSpPr>
          <p:cNvPr id="7" name="Content Placeholder 6">
            <a:extLst>
              <a:ext uri="{FF2B5EF4-FFF2-40B4-BE49-F238E27FC236}">
                <a16:creationId xmlns:a16="http://schemas.microsoft.com/office/drawing/2014/main" id="{04614BE7-74B4-4AA2-BF45-97754EFFF103}"/>
              </a:ext>
            </a:extLst>
          </p:cNvPr>
          <p:cNvSpPr>
            <a:spLocks noGrp="1"/>
          </p:cNvSpPr>
          <p:nvPr>
            <p:ph idx="1"/>
          </p:nvPr>
        </p:nvSpPr>
        <p:spPr/>
        <p:txBody>
          <a:bodyPr/>
          <a:lstStyle/>
          <a:p>
            <a:r>
              <a:rPr lang="en-US" dirty="0"/>
              <a:t>HLD Reference.</a:t>
            </a:r>
          </a:p>
          <a:p>
            <a:pPr marL="0" indent="0">
              <a:buNone/>
            </a:pPr>
            <a:endParaRPr lang="en-US" dirty="0"/>
          </a:p>
          <a:p>
            <a:endParaRPr lang="en-US" dirty="0"/>
          </a:p>
          <a:p>
            <a:r>
              <a:rPr lang="en-US" dirty="0"/>
              <a:t>LLD Reference.</a:t>
            </a:r>
          </a:p>
          <a:p>
            <a:endParaRPr lang="en-US" dirty="0"/>
          </a:p>
          <a:p>
            <a:pPr marL="0" indent="0">
              <a:buNone/>
            </a:pPr>
            <a:endParaRPr lang="en-US" dirty="0"/>
          </a:p>
          <a:p>
            <a:pPr marL="0" indent="0">
              <a:buNone/>
            </a:pPr>
            <a:endParaRPr lang="en-US" dirty="0"/>
          </a:p>
          <a:p>
            <a:r>
              <a:rPr lang="en-US" dirty="0"/>
              <a:t>Process Page.</a:t>
            </a:r>
          </a:p>
          <a:p>
            <a:pPr marL="0" indent="0">
              <a:buNone/>
            </a:pPr>
            <a:r>
              <a:rPr lang="en-US" dirty="0">
                <a:hlinkClick r:id="rId3"/>
              </a:rPr>
              <a:t>http://hobbes.allgolocal.com/index.php?n=Process.ProcessHome</a:t>
            </a:r>
            <a:endParaRPr lang="en-US" dirty="0"/>
          </a:p>
        </p:txBody>
      </p:sp>
      <p:graphicFrame>
        <p:nvGraphicFramePr>
          <p:cNvPr id="8" name="Object 7">
            <a:extLst>
              <a:ext uri="{FF2B5EF4-FFF2-40B4-BE49-F238E27FC236}">
                <a16:creationId xmlns:a16="http://schemas.microsoft.com/office/drawing/2014/main" id="{3E6348F4-E94E-4400-A712-53774CEC677A}"/>
              </a:ext>
            </a:extLst>
          </p:cNvPr>
          <p:cNvGraphicFramePr>
            <a:graphicFrameLocks noChangeAspect="1"/>
          </p:cNvGraphicFramePr>
          <p:nvPr>
            <p:extLst>
              <p:ext uri="{D42A27DB-BD31-4B8C-83A1-F6EECF244321}">
                <p14:modId xmlns:p14="http://schemas.microsoft.com/office/powerpoint/2010/main" val="3885328259"/>
              </p:ext>
            </p:extLst>
          </p:nvPr>
        </p:nvGraphicFramePr>
        <p:xfrm>
          <a:off x="1873348" y="2657475"/>
          <a:ext cx="914400" cy="771525"/>
        </p:xfrm>
        <a:graphic>
          <a:graphicData uri="http://schemas.openxmlformats.org/presentationml/2006/ole">
            <mc:AlternateContent xmlns:mc="http://schemas.openxmlformats.org/markup-compatibility/2006">
              <mc:Choice xmlns:v="urn:schemas-microsoft-com:vml" Requires="v">
                <p:oleObj spid="_x0000_s1034" name="Document" showAsIcon="1" r:id="rId4" imgW="914400" imgH="771480" progId="Word.Document.12">
                  <p:embed/>
                </p:oleObj>
              </mc:Choice>
              <mc:Fallback>
                <p:oleObj name="Document" showAsIcon="1" r:id="rId4" imgW="914400" imgH="771480" progId="Word.Document.12">
                  <p:embed/>
                  <p:pic>
                    <p:nvPicPr>
                      <p:cNvPr id="8" name="Object 7">
                        <a:extLst>
                          <a:ext uri="{FF2B5EF4-FFF2-40B4-BE49-F238E27FC236}">
                            <a16:creationId xmlns:a16="http://schemas.microsoft.com/office/drawing/2014/main" id="{3E6348F4-E94E-4400-A712-53774CEC677A}"/>
                          </a:ext>
                        </a:extLst>
                      </p:cNvPr>
                      <p:cNvPicPr/>
                      <p:nvPr/>
                    </p:nvPicPr>
                    <p:blipFill>
                      <a:blip r:embed="rId5"/>
                      <a:stretch>
                        <a:fillRect/>
                      </a:stretch>
                    </p:blipFill>
                    <p:spPr>
                      <a:xfrm>
                        <a:off x="1873348" y="2657475"/>
                        <a:ext cx="914400" cy="7715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A57FCC26-6BAA-49F9-A835-5A5C18C857AE}"/>
              </a:ext>
            </a:extLst>
          </p:cNvPr>
          <p:cNvGraphicFramePr>
            <a:graphicFrameLocks noChangeAspect="1"/>
          </p:cNvGraphicFramePr>
          <p:nvPr>
            <p:extLst>
              <p:ext uri="{D42A27DB-BD31-4B8C-83A1-F6EECF244321}">
                <p14:modId xmlns:p14="http://schemas.microsoft.com/office/powerpoint/2010/main" val="3541781646"/>
              </p:ext>
            </p:extLst>
          </p:nvPr>
        </p:nvGraphicFramePr>
        <p:xfrm>
          <a:off x="1838420" y="4033557"/>
          <a:ext cx="984255" cy="771525"/>
        </p:xfrm>
        <a:graphic>
          <a:graphicData uri="http://schemas.openxmlformats.org/presentationml/2006/ole">
            <mc:AlternateContent xmlns:mc="http://schemas.openxmlformats.org/markup-compatibility/2006">
              <mc:Choice xmlns:v="urn:schemas-microsoft-com:vml" Requires="v">
                <p:oleObj spid="_x0000_s1035" name="Acrobat Document" showAsIcon="1" r:id="rId6" imgW="914400" imgH="771480" progId="Acrobat.Document.DC">
                  <p:embed/>
                </p:oleObj>
              </mc:Choice>
              <mc:Fallback>
                <p:oleObj name="Acrobat Document" showAsIcon="1" r:id="rId6" imgW="914400" imgH="771480" progId="Acrobat.Document.DC">
                  <p:embed/>
                  <p:pic>
                    <p:nvPicPr>
                      <p:cNvPr id="10" name="Object 9">
                        <a:extLst>
                          <a:ext uri="{FF2B5EF4-FFF2-40B4-BE49-F238E27FC236}">
                            <a16:creationId xmlns:a16="http://schemas.microsoft.com/office/drawing/2014/main" id="{A57FCC26-6BAA-49F9-A835-5A5C18C857AE}"/>
                          </a:ext>
                        </a:extLst>
                      </p:cNvPr>
                      <p:cNvPicPr/>
                      <p:nvPr/>
                    </p:nvPicPr>
                    <p:blipFill>
                      <a:blip r:embed="rId7"/>
                      <a:stretch>
                        <a:fillRect/>
                      </a:stretch>
                    </p:blipFill>
                    <p:spPr>
                      <a:xfrm>
                        <a:off x="1838420" y="4033557"/>
                        <a:ext cx="984255" cy="771525"/>
                      </a:xfrm>
                      <a:prstGeom prst="rect">
                        <a:avLst/>
                      </a:prstGeom>
                    </p:spPr>
                  </p:pic>
                </p:oleObj>
              </mc:Fallback>
            </mc:AlternateContent>
          </a:graphicData>
        </a:graphic>
      </p:graphicFrame>
    </p:spTree>
    <p:extLst>
      <p:ext uri="{BB962C8B-B14F-4D97-AF65-F5344CB8AC3E}">
        <p14:creationId xmlns:p14="http://schemas.microsoft.com/office/powerpoint/2010/main" val="2297717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2985AF7-816F-4233-8701-24624FDFA98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Expectation From Design of Player Module	</a:t>
            </a:r>
          </a:p>
        </p:txBody>
      </p:sp>
      <p:sp>
        <p:nvSpPr>
          <p:cNvPr id="3" name="Content Placeholder 2">
            <a:extLst>
              <a:ext uri="{FF2B5EF4-FFF2-40B4-BE49-F238E27FC236}">
                <a16:creationId xmlns:a16="http://schemas.microsoft.com/office/drawing/2014/main" id="{5F271933-73A9-47BC-8E7A-8D49A90937A5}"/>
              </a:ext>
            </a:extLst>
          </p:cNvPr>
          <p:cNvSpPr>
            <a:spLocks noGrp="1"/>
          </p:cNvSpPr>
          <p:nvPr>
            <p:ph idx="1"/>
          </p:nvPr>
        </p:nvSpPr>
        <p:spPr>
          <a:xfrm>
            <a:off x="1103312" y="2763520"/>
            <a:ext cx="8946541" cy="3484879"/>
          </a:xfrm>
        </p:spPr>
        <p:txBody>
          <a:bodyPr>
            <a:normAutofit/>
          </a:bodyPr>
          <a:lstStyle/>
          <a:p>
            <a:r>
              <a:rPr lang="en-US" dirty="0"/>
              <a:t>Use </a:t>
            </a:r>
            <a:r>
              <a:rPr lang="en-US" dirty="0" err="1"/>
              <a:t>AllGo</a:t>
            </a:r>
            <a:r>
              <a:rPr lang="en-US" dirty="0"/>
              <a:t> reference design document and create your own design for the player module.</a:t>
            </a:r>
          </a:p>
          <a:p>
            <a:r>
              <a:rPr lang="en-US" dirty="0"/>
              <a:t>Must features in your design. </a:t>
            </a:r>
          </a:p>
          <a:p>
            <a:pPr lvl="1"/>
            <a:r>
              <a:rPr lang="en-US" dirty="0"/>
              <a:t>Modularity. (Separate used libraries from your modules) </a:t>
            </a:r>
          </a:p>
          <a:p>
            <a:pPr lvl="1"/>
            <a:r>
              <a:rPr lang="en-US" dirty="0"/>
              <a:t>Traceability. (Requirement to design mapping).</a:t>
            </a:r>
          </a:p>
          <a:p>
            <a:pPr lvl="1"/>
            <a:r>
              <a:rPr lang="en-US" dirty="0"/>
              <a:t> Performance intensive.</a:t>
            </a:r>
          </a:p>
          <a:p>
            <a:pPr lvl="1"/>
            <a:r>
              <a:rPr lang="en-US" dirty="0"/>
              <a:t>Usability.</a:t>
            </a:r>
          </a:p>
          <a:p>
            <a:pPr lvl="1"/>
            <a:endParaRPr lang="en-US" dirty="0"/>
          </a:p>
        </p:txBody>
      </p:sp>
    </p:spTree>
    <p:extLst>
      <p:ext uri="{BB962C8B-B14F-4D97-AF65-F5344CB8AC3E}">
        <p14:creationId xmlns:p14="http://schemas.microsoft.com/office/powerpoint/2010/main" val="399723542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8162-7C36-41CE-B955-9A27378AEE9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E1EE76AA-F73C-46FF-8042-E5A2A03B3430}"/>
              </a:ext>
            </a:extLst>
          </p:cNvPr>
          <p:cNvSpPr>
            <a:spLocks noGrp="1"/>
          </p:cNvSpPr>
          <p:nvPr>
            <p:ph idx="1"/>
          </p:nvPr>
        </p:nvSpPr>
        <p:spPr>
          <a:xfrm>
            <a:off x="1103312" y="2763520"/>
            <a:ext cx="8946541" cy="3484879"/>
          </a:xfrm>
        </p:spPr>
        <p:txBody>
          <a:bodyPr>
            <a:normAutofit/>
          </a:bodyPr>
          <a:lstStyle/>
          <a:p>
            <a:r>
              <a:rPr lang="en-US" dirty="0">
                <a:hlinkClick r:id="rId2"/>
              </a:rPr>
              <a:t>https://learning.oreilly.com/library/view/beginning-software-engineering/9781118969175/c05.xhtml</a:t>
            </a:r>
            <a:endParaRPr lang="en-US" dirty="0"/>
          </a:p>
          <a:p>
            <a:r>
              <a:rPr lang="en-US" dirty="0">
                <a:hlinkClick r:id="rId3"/>
              </a:rPr>
              <a:t>https://learning.oreilly.com/library/view/beginning-software-engineering/9781118969175/c06.xhtml</a:t>
            </a:r>
            <a:endParaRPr lang="en-US" dirty="0"/>
          </a:p>
          <a:p>
            <a:r>
              <a:rPr lang="en-US" dirty="0">
                <a:hlinkClick r:id="rId4"/>
              </a:rPr>
              <a:t>https://source.android.com/devices/architecture</a:t>
            </a:r>
            <a:endParaRPr lang="en-US" dirty="0"/>
          </a:p>
          <a:p>
            <a:r>
              <a:rPr lang="en-US" dirty="0">
                <a:hlinkClick r:id="rId5"/>
              </a:rPr>
              <a:t>https://stackoverflow.com/questions/10297869/design-documents-high-level-and-low-level-design-documents</a:t>
            </a:r>
            <a:endParaRPr lang="en-US" dirty="0"/>
          </a:p>
          <a:p>
            <a:r>
              <a:rPr lang="en-US" dirty="0">
                <a:hlinkClick r:id="rId6"/>
              </a:rPr>
              <a:t>http://hobbes.allgolocal.com/index.php?n=Process.ProcessHome</a:t>
            </a:r>
            <a:endParaRPr lang="en-US" dirty="0"/>
          </a:p>
        </p:txBody>
      </p:sp>
    </p:spTree>
    <p:extLst>
      <p:ext uri="{BB962C8B-B14F-4D97-AF65-F5344CB8AC3E}">
        <p14:creationId xmlns:p14="http://schemas.microsoft.com/office/powerpoint/2010/main" val="955271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8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94CEB1E-D634-46B2-A860-4C68E157B872}"/>
              </a:ext>
            </a:extLst>
          </p:cNvPr>
          <p:cNvSpPr>
            <a:spLocks noGrp="1"/>
          </p:cNvSpPr>
          <p:nvPr>
            <p:ph type="title"/>
          </p:nvPr>
        </p:nvSpPr>
        <p:spPr>
          <a:xfrm>
            <a:off x="648930" y="629267"/>
            <a:ext cx="9252154" cy="1016654"/>
          </a:xfrm>
        </p:spPr>
        <p:txBody>
          <a:bodyPr>
            <a:normAutofit/>
          </a:bodyPr>
          <a:lstStyle/>
          <a:p>
            <a:r>
              <a:rPr lang="en-US">
                <a:solidFill>
                  <a:srgbClr val="EBEBEB"/>
                </a:solidFill>
              </a:rPr>
              <a:t>Design Objective	</a:t>
            </a:r>
          </a:p>
        </p:txBody>
      </p:sp>
      <p:sp>
        <p:nvSpPr>
          <p:cNvPr id="144" name="Rectangle 8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5" name="Freeform: Shape 8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0AEA4643-972E-4856-9DF9-28A70F8D4D5D}"/>
              </a:ext>
            </a:extLst>
          </p:cNvPr>
          <p:cNvGraphicFramePr>
            <a:graphicFrameLocks noGrp="1"/>
          </p:cNvGraphicFramePr>
          <p:nvPr>
            <p:ph idx="1"/>
            <p:extLst>
              <p:ext uri="{D42A27DB-BD31-4B8C-83A1-F6EECF244321}">
                <p14:modId xmlns:p14="http://schemas.microsoft.com/office/powerpoint/2010/main" val="134735167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2808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6DE6B2A-72A2-4B56-95EB-5507C29EE3E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High Level Design</a:t>
            </a:r>
          </a:p>
        </p:txBody>
      </p:sp>
      <p:sp>
        <p:nvSpPr>
          <p:cNvPr id="3" name="Content Placeholder 2">
            <a:extLst>
              <a:ext uri="{FF2B5EF4-FFF2-40B4-BE49-F238E27FC236}">
                <a16:creationId xmlns:a16="http://schemas.microsoft.com/office/drawing/2014/main" id="{E3A7098B-AB06-41D4-88B2-6439AD5DC516}"/>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900" dirty="0"/>
              <a:t>High-level design paints an application’s structure in broad strokes. It identifies the system’s general environment (hardware, operating system, network, and so on) and architecture (such as monolithic, client/server, and service-oriented). It identifies the system’s major components such as reporting modules, databases, and top-level classes. It should also sketch out how the pieces of the system will interact.</a:t>
            </a:r>
          </a:p>
          <a:p>
            <a:pPr marL="0" indent="0" fontAlgn="base">
              <a:lnSpc>
                <a:spcPct val="90000"/>
              </a:lnSpc>
              <a:buNone/>
            </a:pPr>
            <a:r>
              <a:rPr lang="en-US" sz="1900" dirty="0"/>
              <a:t>The high-level design does not focus on the details of how the pieces of the application will work. Those details can be worked out later during low-level design and implementation.</a:t>
            </a:r>
          </a:p>
          <a:p>
            <a:pPr marL="0" indent="0" fontAlgn="base">
              <a:lnSpc>
                <a:spcPct val="90000"/>
              </a:lnSpc>
              <a:buNone/>
            </a:pPr>
            <a:r>
              <a:rPr lang="en-US" sz="1900" dirty="0"/>
              <a:t>high-level design focuses on </a:t>
            </a:r>
            <a:r>
              <a:rPr lang="en-US" sz="1900" i="1" dirty="0"/>
              <a:t>what</a:t>
            </a:r>
            <a:r>
              <a:rPr lang="en-US" sz="1900" dirty="0"/>
              <a:t>. Low-level design begins to focus on </a:t>
            </a:r>
            <a:r>
              <a:rPr lang="en-US" sz="1900" i="1" dirty="0"/>
              <a:t>how</a:t>
            </a:r>
            <a:r>
              <a:rPr lang="en-US" sz="1900" dirty="0"/>
              <a:t>.</a:t>
            </a:r>
          </a:p>
          <a:p>
            <a:pPr fontAlgn="base">
              <a:lnSpc>
                <a:spcPct val="90000"/>
              </a:lnSpc>
            </a:pPr>
            <a:endParaRPr lang="en-US" sz="1900" dirty="0"/>
          </a:p>
          <a:p>
            <a:pPr fontAlgn="base">
              <a:lnSpc>
                <a:spcPct val="90000"/>
              </a:lnSpc>
            </a:pPr>
            <a:endParaRPr lang="en-US" sz="1900" dirty="0"/>
          </a:p>
        </p:txBody>
      </p:sp>
    </p:spTree>
    <p:extLst>
      <p:ext uri="{BB962C8B-B14F-4D97-AF65-F5344CB8AC3E}">
        <p14:creationId xmlns:p14="http://schemas.microsoft.com/office/powerpoint/2010/main" val="1146746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E643FAD-AD69-48BE-82FB-8ABE95FBC66C}"/>
              </a:ext>
            </a:extLst>
          </p:cNvPr>
          <p:cNvSpPr>
            <a:spLocks noGrp="1"/>
          </p:cNvSpPr>
          <p:nvPr>
            <p:ph type="title"/>
          </p:nvPr>
        </p:nvSpPr>
        <p:spPr>
          <a:xfrm>
            <a:off x="648930" y="629267"/>
            <a:ext cx="9252154" cy="1016654"/>
          </a:xfrm>
        </p:spPr>
        <p:txBody>
          <a:bodyPr>
            <a:normAutofit/>
          </a:bodyPr>
          <a:lstStyle/>
          <a:p>
            <a:r>
              <a:rPr lang="en-US">
                <a:solidFill>
                  <a:srgbClr val="EBEBEB"/>
                </a:solidFill>
              </a:rPr>
              <a:t>Purpose of HLD	</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BD4D4956-8CC7-4A8E-A32F-A2DCF8FF60B3}"/>
              </a:ext>
            </a:extLst>
          </p:cNvPr>
          <p:cNvGraphicFramePr>
            <a:graphicFrameLocks noGrp="1"/>
          </p:cNvGraphicFramePr>
          <p:nvPr>
            <p:ph idx="1"/>
            <p:extLst>
              <p:ext uri="{D42A27DB-BD31-4B8C-83A1-F6EECF244321}">
                <p14:modId xmlns:p14="http://schemas.microsoft.com/office/powerpoint/2010/main" val="355318653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4180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057251AC-DC5A-4EAA-AC65-CC192DE9D69F}"/>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264512" y="643467"/>
            <a:ext cx="3662976" cy="5571066"/>
          </a:xfrm>
          <a:prstGeom prst="rect">
            <a:avLst/>
          </a:prstGeom>
        </p:spPr>
      </p:pic>
      <p:sp>
        <p:nvSpPr>
          <p:cNvPr id="26" name="Rectangle 25">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4898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EBC154A-7ECB-4D33-8273-384C38DB684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Low Level  Design	</a:t>
            </a:r>
          </a:p>
        </p:txBody>
      </p:sp>
      <p:sp>
        <p:nvSpPr>
          <p:cNvPr id="3" name="Content Placeholder 2">
            <a:extLst>
              <a:ext uri="{FF2B5EF4-FFF2-40B4-BE49-F238E27FC236}">
                <a16:creationId xmlns:a16="http://schemas.microsoft.com/office/drawing/2014/main" id="{4A2C9F56-DC07-42C6-845D-53D90664BCC7}"/>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900" dirty="0"/>
              <a:t>LLD, also known as a detailed design, is used to design internals of the individual modules identified during HLD i.e. data structures and algorithms of the modules are designed and documented</a:t>
            </a:r>
          </a:p>
          <a:p>
            <a:pPr marL="0" indent="0">
              <a:lnSpc>
                <a:spcPct val="90000"/>
              </a:lnSpc>
              <a:buNone/>
            </a:pPr>
            <a:r>
              <a:rPr lang="en-US" sz="1900" dirty="0"/>
              <a:t>Low-level design fills in some of the gaps to provide extra detail that’s necessary before developers can start writing code. It gives more specific guidance for how the parts of the system will work and how they will work together. It refines the definitions of the database, the major classes, and the internal and external interfaces.</a:t>
            </a:r>
          </a:p>
          <a:p>
            <a:pPr marL="0" indent="0">
              <a:lnSpc>
                <a:spcPct val="90000"/>
              </a:lnSpc>
              <a:buNone/>
            </a:pPr>
            <a:r>
              <a:rPr lang="en-US" sz="1900" dirty="0"/>
              <a:t>LLD gives us more details about each module. </a:t>
            </a:r>
          </a:p>
          <a:p>
            <a:pPr>
              <a:lnSpc>
                <a:spcPct val="90000"/>
              </a:lnSpc>
            </a:pPr>
            <a:endParaRPr lang="en-US" sz="1900" dirty="0"/>
          </a:p>
        </p:txBody>
      </p:sp>
    </p:spTree>
    <p:extLst>
      <p:ext uri="{BB962C8B-B14F-4D97-AF65-F5344CB8AC3E}">
        <p14:creationId xmlns:p14="http://schemas.microsoft.com/office/powerpoint/2010/main" val="26736673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4826771-CA51-494A-B43C-DA1404AD04C2}"/>
              </a:ext>
            </a:extLst>
          </p:cNvPr>
          <p:cNvSpPr>
            <a:spLocks noGrp="1"/>
          </p:cNvSpPr>
          <p:nvPr>
            <p:ph type="title"/>
          </p:nvPr>
        </p:nvSpPr>
        <p:spPr>
          <a:xfrm>
            <a:off x="648930" y="629267"/>
            <a:ext cx="9252154" cy="1016654"/>
          </a:xfrm>
        </p:spPr>
        <p:txBody>
          <a:bodyPr>
            <a:normAutofit/>
          </a:bodyPr>
          <a:lstStyle/>
          <a:p>
            <a:r>
              <a:rPr lang="en-US">
                <a:solidFill>
                  <a:srgbClr val="EBEBEB"/>
                </a:solidFill>
              </a:rPr>
              <a:t>Purpose of LLD		</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B41B6D47-D14F-4689-B4A2-040083722E68}"/>
              </a:ext>
            </a:extLst>
          </p:cNvPr>
          <p:cNvGraphicFramePr>
            <a:graphicFrameLocks noGrp="1"/>
          </p:cNvGraphicFramePr>
          <p:nvPr>
            <p:ph idx="1"/>
            <p:extLst>
              <p:ext uri="{D42A27DB-BD31-4B8C-83A1-F6EECF244321}">
                <p14:modId xmlns:p14="http://schemas.microsoft.com/office/powerpoint/2010/main" val="292140566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356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B4C897D-6138-4795-A7DA-D69BD4ACE1E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UML Diagrams </a:t>
            </a:r>
          </a:p>
        </p:txBody>
      </p:sp>
      <p:sp>
        <p:nvSpPr>
          <p:cNvPr id="3" name="Content Placeholder 2">
            <a:extLst>
              <a:ext uri="{FF2B5EF4-FFF2-40B4-BE49-F238E27FC236}">
                <a16:creationId xmlns:a16="http://schemas.microsoft.com/office/drawing/2014/main" id="{17A3AF8D-EE48-413D-8BF6-0F234C78D1A4}"/>
              </a:ext>
            </a:extLst>
          </p:cNvPr>
          <p:cNvSpPr>
            <a:spLocks noGrp="1"/>
          </p:cNvSpPr>
          <p:nvPr>
            <p:ph idx="1"/>
          </p:nvPr>
        </p:nvSpPr>
        <p:spPr>
          <a:xfrm>
            <a:off x="1103312" y="2763520"/>
            <a:ext cx="8946541" cy="3484879"/>
          </a:xfrm>
        </p:spPr>
        <p:txBody>
          <a:bodyPr>
            <a:normAutofit/>
          </a:bodyPr>
          <a:lstStyle/>
          <a:p>
            <a:pPr fontAlgn="base"/>
            <a:r>
              <a:rPr lang="en-US" dirty="0"/>
              <a:t>Structure Diagram</a:t>
            </a:r>
          </a:p>
          <a:p>
            <a:pPr lvl="1" fontAlgn="base"/>
            <a:r>
              <a:rPr lang="en-US" dirty="0"/>
              <a:t>Class Diagram</a:t>
            </a:r>
          </a:p>
          <a:p>
            <a:pPr lvl="1" fontAlgn="base"/>
            <a:r>
              <a:rPr lang="en-US" dirty="0"/>
              <a:t>Composite Structure Diagram</a:t>
            </a:r>
          </a:p>
          <a:p>
            <a:pPr lvl="1" fontAlgn="base"/>
            <a:r>
              <a:rPr lang="en-US" dirty="0"/>
              <a:t>Component Diagram</a:t>
            </a:r>
          </a:p>
          <a:p>
            <a:pPr lvl="1" fontAlgn="base"/>
            <a:r>
              <a:rPr lang="en-US" dirty="0"/>
              <a:t>Deployment Diagram</a:t>
            </a:r>
          </a:p>
          <a:p>
            <a:pPr lvl="1" fontAlgn="base"/>
            <a:r>
              <a:rPr lang="en-US" dirty="0"/>
              <a:t>Object Diagram</a:t>
            </a:r>
          </a:p>
          <a:p>
            <a:pPr lvl="1" fontAlgn="base"/>
            <a:r>
              <a:rPr lang="en-US" dirty="0"/>
              <a:t>Package Diagram</a:t>
            </a:r>
          </a:p>
          <a:p>
            <a:pPr lvl="1" fontAlgn="base"/>
            <a:r>
              <a:rPr lang="en-US" dirty="0"/>
              <a:t>Profile Diagram</a:t>
            </a:r>
          </a:p>
          <a:p>
            <a:pPr fontAlgn="base"/>
            <a:endParaRPr lang="en-US" dirty="0"/>
          </a:p>
          <a:p>
            <a:endParaRPr lang="en-US" dirty="0"/>
          </a:p>
        </p:txBody>
      </p:sp>
    </p:spTree>
    <p:extLst>
      <p:ext uri="{BB962C8B-B14F-4D97-AF65-F5344CB8AC3E}">
        <p14:creationId xmlns:p14="http://schemas.microsoft.com/office/powerpoint/2010/main" val="39815683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971CE25-BFB8-4B9A-BC8B-9DB62ABDD23F}"/>
              </a:ext>
            </a:extLst>
          </p:cNvPr>
          <p:cNvSpPr>
            <a:spLocks noGrp="1"/>
          </p:cNvSpPr>
          <p:nvPr>
            <p:ph type="title"/>
          </p:nvPr>
        </p:nvSpPr>
        <p:spPr>
          <a:xfrm>
            <a:off x="648930" y="629267"/>
            <a:ext cx="9252154" cy="1016654"/>
          </a:xfrm>
        </p:spPr>
        <p:txBody>
          <a:bodyPr>
            <a:normAutofit/>
          </a:bodyPr>
          <a:lstStyle/>
          <a:p>
            <a:r>
              <a:rPr lang="en-US">
                <a:solidFill>
                  <a:srgbClr val="EBEBEB"/>
                </a:solidFill>
              </a:rPr>
              <a:t>UML Diagrams Continued</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8D2EDDA0-EF94-4FA7-8C60-71208F2CC791}"/>
              </a:ext>
            </a:extLst>
          </p:cNvPr>
          <p:cNvSpPr>
            <a:spLocks noGrp="1"/>
          </p:cNvSpPr>
          <p:nvPr>
            <p:ph idx="1"/>
          </p:nvPr>
        </p:nvSpPr>
        <p:spPr>
          <a:xfrm>
            <a:off x="648931" y="2548281"/>
            <a:ext cx="5122606" cy="3658689"/>
          </a:xfrm>
        </p:spPr>
        <p:txBody>
          <a:bodyPr>
            <a:normAutofit/>
          </a:bodyPr>
          <a:lstStyle/>
          <a:p>
            <a:pPr fontAlgn="base"/>
            <a:r>
              <a:rPr lang="en-US" dirty="0"/>
              <a:t>Behavior Diagram</a:t>
            </a:r>
          </a:p>
          <a:p>
            <a:pPr lvl="1" fontAlgn="base"/>
            <a:r>
              <a:rPr lang="en-US" dirty="0"/>
              <a:t>Activity Diagram</a:t>
            </a:r>
          </a:p>
          <a:p>
            <a:pPr lvl="1" fontAlgn="base"/>
            <a:r>
              <a:rPr lang="en-US" dirty="0"/>
              <a:t>Use Case Diagram</a:t>
            </a:r>
          </a:p>
          <a:p>
            <a:pPr lvl="1" fontAlgn="base"/>
            <a:r>
              <a:rPr lang="en-US" dirty="0"/>
              <a:t>State Machine Diagram</a:t>
            </a:r>
          </a:p>
          <a:p>
            <a:pPr lvl="1" fontAlgn="base"/>
            <a:r>
              <a:rPr lang="en-US" dirty="0"/>
              <a:t>Interaction Diagram</a:t>
            </a:r>
          </a:p>
          <a:p>
            <a:pPr lvl="1" fontAlgn="base"/>
            <a:r>
              <a:rPr lang="en-US" dirty="0"/>
              <a:t>Sequence Diagram</a:t>
            </a:r>
          </a:p>
          <a:p>
            <a:pPr lvl="1" fontAlgn="base"/>
            <a:r>
              <a:rPr lang="en-US" dirty="0"/>
              <a:t>Communication Diagram</a:t>
            </a:r>
          </a:p>
          <a:p>
            <a:pPr lvl="1" fontAlgn="base"/>
            <a:r>
              <a:rPr lang="en-US" dirty="0"/>
              <a:t>Interaction Overview Diagram</a:t>
            </a:r>
          </a:p>
          <a:p>
            <a:pPr lvl="1" fontAlgn="base"/>
            <a:r>
              <a:rPr lang="en-US" dirty="0"/>
              <a:t>Timing Diagram</a:t>
            </a:r>
          </a:p>
          <a:p>
            <a:endParaRPr lang="en-US" dirty="0"/>
          </a:p>
        </p:txBody>
      </p:sp>
      <p:pic>
        <p:nvPicPr>
          <p:cNvPr id="7" name="Graphic 6" descr="Head with Gears">
            <a:extLst>
              <a:ext uri="{FF2B5EF4-FFF2-40B4-BE49-F238E27FC236}">
                <a16:creationId xmlns:a16="http://schemas.microsoft.com/office/drawing/2014/main" id="{AB731393-AD59-4B36-9E9D-D83AEF7A3B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6436846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648</Words>
  <Application>Microsoft Office PowerPoint</Application>
  <PresentationFormat>Widescreen</PresentationFormat>
  <Paragraphs>84</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9" baseType="lpstr">
      <vt:lpstr>Arial</vt:lpstr>
      <vt:lpstr>Century Gothic</vt:lpstr>
      <vt:lpstr>Wingdings 3</vt:lpstr>
      <vt:lpstr>Ion</vt:lpstr>
      <vt:lpstr>Document</vt:lpstr>
      <vt:lpstr>Adobe Acrobat Document</vt:lpstr>
      <vt:lpstr>Importance of Design</vt:lpstr>
      <vt:lpstr>Design Objective </vt:lpstr>
      <vt:lpstr>High Level Design</vt:lpstr>
      <vt:lpstr>Purpose of HLD </vt:lpstr>
      <vt:lpstr>PowerPoint Presentation</vt:lpstr>
      <vt:lpstr>Low Level  Design </vt:lpstr>
      <vt:lpstr>Purpose of LLD  </vt:lpstr>
      <vt:lpstr>UML Diagrams </vt:lpstr>
      <vt:lpstr>UML Diagrams Continued</vt:lpstr>
      <vt:lpstr>Interface Definition. </vt:lpstr>
      <vt:lpstr>Reference Design document.</vt:lpstr>
      <vt:lpstr>Expectation From Design of Player Module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Design</dc:title>
  <dc:creator>Nahak, Prabhakar (P.)</dc:creator>
  <cp:lastModifiedBy>Nahak, Prabhakar (P.)</cp:lastModifiedBy>
  <cp:revision>1</cp:revision>
  <dcterms:created xsi:type="dcterms:W3CDTF">2019-07-24T12:12:58Z</dcterms:created>
  <dcterms:modified xsi:type="dcterms:W3CDTF">2019-07-24T12:15:00Z</dcterms:modified>
</cp:coreProperties>
</file>