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200660"/>
            <a:ext cx="4084954" cy="111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28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800" y="0"/>
                </a:moveTo>
                <a:lnTo>
                  <a:pt x="4196232" y="9137693"/>
                </a:lnTo>
              </a:path>
              <a:path w="6325234" h="9138285">
                <a:moveTo>
                  <a:pt x="6324625" y="4920175"/>
                </a:moveTo>
                <a:lnTo>
                  <a:pt x="0" y="9137706"/>
                </a:lnTo>
              </a:path>
            </a:pathLst>
          </a:custGeom>
          <a:ln w="127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90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63" y="9144127"/>
                </a:moveTo>
                <a:lnTo>
                  <a:pt x="0" y="9144127"/>
                </a:lnTo>
                <a:lnTo>
                  <a:pt x="2725864" y="0"/>
                </a:lnTo>
                <a:lnTo>
                  <a:pt x="4013263" y="0"/>
                </a:lnTo>
                <a:lnTo>
                  <a:pt x="4013263" y="9144127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13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40" y="9144127"/>
                </a:moveTo>
                <a:lnTo>
                  <a:pt x="1611883" y="9144127"/>
                </a:lnTo>
                <a:lnTo>
                  <a:pt x="0" y="0"/>
                </a:lnTo>
                <a:lnTo>
                  <a:pt x="3452240" y="0"/>
                </a:lnTo>
                <a:lnTo>
                  <a:pt x="3452240" y="9144127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77" y="4064063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76" y="5080076"/>
                </a:moveTo>
                <a:lnTo>
                  <a:pt x="0" y="5080076"/>
                </a:lnTo>
                <a:lnTo>
                  <a:pt x="4343476" y="0"/>
                </a:lnTo>
                <a:lnTo>
                  <a:pt x="4343476" y="508007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2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91" y="9144127"/>
                </a:moveTo>
                <a:lnTo>
                  <a:pt x="3293427" y="9144127"/>
                </a:lnTo>
                <a:lnTo>
                  <a:pt x="0" y="0"/>
                </a:lnTo>
                <a:lnTo>
                  <a:pt x="3805491" y="0"/>
                </a:lnTo>
                <a:lnTo>
                  <a:pt x="3805491" y="9144127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54" y="0"/>
            <a:ext cx="1727200" cy="9144635"/>
          </a:xfrm>
          <a:custGeom>
            <a:avLst/>
            <a:gdLst/>
            <a:ahLst/>
            <a:cxnLst/>
            <a:rect l="l" t="t" r="r" b="b"/>
            <a:pathLst>
              <a:path w="1727200" h="9144635">
                <a:moveTo>
                  <a:pt x="1727200" y="9144127"/>
                </a:moveTo>
                <a:lnTo>
                  <a:pt x="0" y="9144127"/>
                </a:lnTo>
                <a:lnTo>
                  <a:pt x="1363217" y="0"/>
                </a:lnTo>
                <a:lnTo>
                  <a:pt x="1727200" y="0"/>
                </a:lnTo>
                <a:lnTo>
                  <a:pt x="1727200" y="9144127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7" y="9144127"/>
                </a:moveTo>
                <a:lnTo>
                  <a:pt x="1486027" y="9144127"/>
                </a:lnTo>
                <a:lnTo>
                  <a:pt x="0" y="0"/>
                </a:lnTo>
                <a:lnTo>
                  <a:pt x="1674367" y="0"/>
                </a:lnTo>
                <a:lnTo>
                  <a:pt x="1674367" y="9144127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54" y="4787976"/>
            <a:ext cx="2425700" cy="4356735"/>
          </a:xfrm>
          <a:custGeom>
            <a:avLst/>
            <a:gdLst/>
            <a:ahLst/>
            <a:cxnLst/>
            <a:rect l="l" t="t" r="r" b="b"/>
            <a:pathLst>
              <a:path w="2425700" h="4356734">
                <a:moveTo>
                  <a:pt x="2425700" y="4356163"/>
                </a:moveTo>
                <a:lnTo>
                  <a:pt x="0" y="4356163"/>
                </a:lnTo>
                <a:lnTo>
                  <a:pt x="2425700" y="0"/>
                </a:lnTo>
                <a:lnTo>
                  <a:pt x="2425700" y="4356163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248761"/>
            <a:ext cx="11695430" cy="169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1200" y="2044700"/>
            <a:ext cx="8960485" cy="536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36800" y="8611666"/>
            <a:ext cx="297815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26" Type="http://schemas.openxmlformats.org/officeDocument/2006/relationships/image" Target="../media/image68.png"/><Relationship Id="rId3" Type="http://schemas.openxmlformats.org/officeDocument/2006/relationships/image" Target="../media/image1.png"/><Relationship Id="rId21" Type="http://schemas.openxmlformats.org/officeDocument/2006/relationships/image" Target="../media/image64.png"/><Relationship Id="rId34" Type="http://schemas.openxmlformats.org/officeDocument/2006/relationships/image" Target="../media/image76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8.jpe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24" Type="http://schemas.openxmlformats.org/officeDocument/2006/relationships/image" Target="../media/image24.png"/><Relationship Id="rId32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8.png"/><Relationship Id="rId22" Type="http://schemas.openxmlformats.org/officeDocument/2006/relationships/image" Target="../media/image65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18.png"/><Relationship Id="rId12" Type="http://schemas.openxmlformats.org/officeDocument/2006/relationships/image" Target="../media/image88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15" y="1473225"/>
            <a:ext cx="2324735" cy="1778635"/>
            <a:chOff x="990615" y="1473225"/>
            <a:chExt cx="2324735" cy="1778635"/>
          </a:xfrm>
        </p:grpSpPr>
        <p:sp>
          <p:nvSpPr>
            <p:cNvPr id="3" name="object 3"/>
            <p:cNvSpPr/>
            <p:nvPr/>
          </p:nvSpPr>
          <p:spPr>
            <a:xfrm>
              <a:off x="990615" y="1841525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5" y="1409725"/>
                  </a:moveTo>
                  <a:lnTo>
                    <a:pt x="352422" y="1409725"/>
                  </a:lnTo>
                  <a:lnTo>
                    <a:pt x="0" y="704951"/>
                  </a:lnTo>
                  <a:lnTo>
                    <a:pt x="352422" y="0"/>
                  </a:lnTo>
                  <a:lnTo>
                    <a:pt x="1285935" y="0"/>
                  </a:lnTo>
                  <a:lnTo>
                    <a:pt x="1638322" y="704951"/>
                  </a:lnTo>
                  <a:lnTo>
                    <a:pt x="1285935" y="1409725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1138" y="1473225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325" y="749312"/>
                  </a:moveTo>
                  <a:lnTo>
                    <a:pt x="187286" y="749312"/>
                  </a:lnTo>
                  <a:lnTo>
                    <a:pt x="0" y="374573"/>
                  </a:lnTo>
                  <a:lnTo>
                    <a:pt x="187286" y="0"/>
                  </a:lnTo>
                  <a:lnTo>
                    <a:pt x="676325" y="0"/>
                  </a:lnTo>
                  <a:lnTo>
                    <a:pt x="863612" y="374573"/>
                  </a:lnTo>
                  <a:lnTo>
                    <a:pt x="676325" y="74931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003876" y="1587525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38" y="1917725"/>
                </a:moveTo>
                <a:lnTo>
                  <a:pt x="479386" y="1917725"/>
                </a:lnTo>
                <a:lnTo>
                  <a:pt x="0" y="958773"/>
                </a:lnTo>
                <a:lnTo>
                  <a:pt x="479386" y="0"/>
                </a:lnTo>
                <a:lnTo>
                  <a:pt x="1743138" y="0"/>
                </a:lnTo>
                <a:lnTo>
                  <a:pt x="2222538" y="958773"/>
                </a:lnTo>
                <a:lnTo>
                  <a:pt x="1743138" y="1917725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76" y="6972401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9" y="825512"/>
                </a:moveTo>
                <a:lnTo>
                  <a:pt x="206425" y="825512"/>
                </a:lnTo>
                <a:lnTo>
                  <a:pt x="0" y="412838"/>
                </a:lnTo>
                <a:lnTo>
                  <a:pt x="206425" y="0"/>
                </a:lnTo>
                <a:lnTo>
                  <a:pt x="758799" y="0"/>
                </a:lnTo>
                <a:lnTo>
                  <a:pt x="965212" y="412838"/>
                </a:lnTo>
                <a:lnTo>
                  <a:pt x="758799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33900" y="38100"/>
            <a:ext cx="52031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b="0" spc="100" dirty="0">
                <a:latin typeface="Noto Mono"/>
                <a:cs typeface="Noto Mono"/>
              </a:rPr>
              <a:t>CAPSTONE</a:t>
            </a:r>
            <a:r>
              <a:rPr sz="4300" b="0" spc="-1525" dirty="0">
                <a:latin typeface="Noto Mono"/>
                <a:cs typeface="Noto Mono"/>
              </a:rPr>
              <a:t> </a:t>
            </a:r>
            <a:r>
              <a:rPr sz="4300" b="0" spc="-10" dirty="0">
                <a:latin typeface="Noto Mono"/>
                <a:cs typeface="Noto Mono"/>
              </a:rPr>
              <a:t>PROJECT</a:t>
            </a:r>
            <a:endParaRPr sz="4300">
              <a:latin typeface="Noto Mono"/>
              <a:cs typeface="Noto Mon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0" y="3713480"/>
            <a:ext cx="7086600" cy="358303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3923029">
              <a:lnSpc>
                <a:spcPts val="3900"/>
              </a:lnSpc>
              <a:spcBef>
                <a:spcPts val="540"/>
              </a:spcBef>
            </a:pPr>
            <a:r>
              <a:rPr sz="3550" b="0" spc="-405" dirty="0">
                <a:solidFill>
                  <a:srgbClr val="2D936A"/>
                </a:solidFill>
                <a:latin typeface="Roboto Medium"/>
                <a:cs typeface="Roboto Medium"/>
              </a:rPr>
              <a:t>PRESENTED</a:t>
            </a:r>
            <a:r>
              <a:rPr sz="3550" b="0" spc="-355" dirty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360" dirty="0">
                <a:solidFill>
                  <a:srgbClr val="2D936A"/>
                </a:solidFill>
                <a:latin typeface="Roboto Medium"/>
                <a:cs typeface="Roboto Medium"/>
              </a:rPr>
              <a:t>BY </a:t>
            </a:r>
            <a:r>
              <a:rPr sz="3550" b="0" spc="-459">
                <a:solidFill>
                  <a:srgbClr val="2D936A"/>
                </a:solidFill>
                <a:latin typeface="Roboto Medium"/>
                <a:cs typeface="Roboto Medium"/>
              </a:rPr>
              <a:t>NAME</a:t>
            </a:r>
            <a:r>
              <a:rPr sz="3550" b="0" spc="-285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370" smtClean="0">
                <a:solidFill>
                  <a:srgbClr val="2D936A"/>
                </a:solidFill>
                <a:latin typeface="Roboto Medium"/>
                <a:cs typeface="Roboto Medium"/>
              </a:rPr>
              <a:t>:</a:t>
            </a:r>
            <a:r>
              <a:rPr lang="en-IN" sz="3550" spc="-370" dirty="0" smtClean="0">
                <a:solidFill>
                  <a:srgbClr val="2D936A"/>
                </a:solidFill>
                <a:latin typeface="Roboto Medium"/>
                <a:cs typeface="Roboto Medium"/>
              </a:rPr>
              <a:t>ROSHNY.S</a:t>
            </a:r>
            <a:endParaRPr sz="3550">
              <a:latin typeface="Roboto Medium"/>
              <a:cs typeface="Roboto Medium"/>
            </a:endParaRPr>
          </a:p>
          <a:p>
            <a:pPr marL="12700">
              <a:lnSpc>
                <a:spcPts val="3700"/>
              </a:lnSpc>
            </a:pPr>
            <a:r>
              <a:rPr sz="3550" b="0" spc="-355">
                <a:solidFill>
                  <a:srgbClr val="2D936A"/>
                </a:solidFill>
                <a:latin typeface="Roboto Medium"/>
                <a:cs typeface="Roboto Medium"/>
              </a:rPr>
              <a:t>REGISTER</a:t>
            </a:r>
            <a:r>
              <a:rPr sz="3550" b="0" spc="-43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400" smtClean="0">
                <a:solidFill>
                  <a:srgbClr val="2D936A"/>
                </a:solidFill>
                <a:latin typeface="Roboto Medium"/>
                <a:cs typeface="Roboto Medium"/>
              </a:rPr>
              <a:t>NO:5104212140</a:t>
            </a:r>
            <a:r>
              <a:rPr lang="en-IN" sz="3550" b="0" spc="-400" dirty="0" smtClean="0">
                <a:solidFill>
                  <a:srgbClr val="2D936A"/>
                </a:solidFill>
                <a:latin typeface="Roboto Medium"/>
                <a:cs typeface="Roboto Medium"/>
              </a:rPr>
              <a:t>38</a:t>
            </a:r>
            <a:endParaRPr sz="3550">
              <a:latin typeface="Roboto Medium"/>
              <a:cs typeface="Roboto Medium"/>
            </a:endParaRPr>
          </a:p>
          <a:p>
            <a:pPr marL="12700" marR="5080">
              <a:lnSpc>
                <a:spcPts val="3900"/>
              </a:lnSpc>
              <a:spcBef>
                <a:spcPts val="300"/>
              </a:spcBef>
            </a:pPr>
            <a:r>
              <a:rPr sz="3550" b="0" spc="-409" dirty="0">
                <a:solidFill>
                  <a:srgbClr val="2D936A"/>
                </a:solidFill>
                <a:latin typeface="Roboto Medium"/>
                <a:cs typeface="Roboto Medium"/>
              </a:rPr>
              <a:t>DEPARTMENT:B.TECH</a:t>
            </a:r>
            <a:r>
              <a:rPr sz="3550" b="0" spc="-385" dirty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434" dirty="0">
                <a:solidFill>
                  <a:srgbClr val="2D936A"/>
                </a:solidFill>
                <a:latin typeface="Roboto Medium"/>
                <a:cs typeface="Roboto Medium"/>
              </a:rPr>
              <a:t>BIOTECHNOLOGY </a:t>
            </a:r>
            <a:r>
              <a:rPr sz="3550" b="0" spc="-390" dirty="0">
                <a:solidFill>
                  <a:srgbClr val="2D936A"/>
                </a:solidFill>
                <a:latin typeface="Roboto Medium"/>
                <a:cs typeface="Roboto Medium"/>
              </a:rPr>
              <a:t>COLLEGE:ARUNAI</a:t>
            </a:r>
            <a:r>
              <a:rPr sz="3550" b="0" spc="-275" dirty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385" dirty="0">
                <a:solidFill>
                  <a:srgbClr val="2D936A"/>
                </a:solidFill>
                <a:latin typeface="Roboto Medium"/>
                <a:cs typeface="Roboto Medium"/>
              </a:rPr>
              <a:t>ENGINEERING</a:t>
            </a:r>
            <a:r>
              <a:rPr sz="3550" b="0" spc="-320" dirty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sz="3550" b="0" spc="-409" dirty="0">
                <a:solidFill>
                  <a:srgbClr val="2D936A"/>
                </a:solidFill>
                <a:latin typeface="Roboto Medium"/>
                <a:cs typeface="Roboto Medium"/>
              </a:rPr>
              <a:t>COLLEGE</a:t>
            </a:r>
            <a:endParaRPr sz="3550">
              <a:latin typeface="Roboto Medium"/>
              <a:cs typeface="Roboto Medium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138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20"/>
              </a:spcBef>
            </a:pPr>
            <a:r>
              <a:rPr spc="-790" dirty="0"/>
              <a:t>R</a:t>
            </a:r>
            <a:r>
              <a:rPr spc="-805" dirty="0"/>
              <a:t>E</a:t>
            </a:r>
            <a:r>
              <a:rPr spc="-844" dirty="0"/>
              <a:t>S</a:t>
            </a:r>
            <a:r>
              <a:rPr spc="-1040" dirty="0"/>
              <a:t>U</a:t>
            </a:r>
            <a:r>
              <a:rPr spc="-1320" dirty="0"/>
              <a:t>L</a:t>
            </a:r>
            <a:r>
              <a:rPr spc="-985" dirty="0"/>
              <a:t>T</a:t>
            </a:r>
            <a:r>
              <a:rPr spc="-355"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8102600"/>
            <a:ext cx="16090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heavy" spc="12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Demo</a:t>
            </a:r>
            <a:r>
              <a:rPr sz="2700" u="heavy" spc="-117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 </a:t>
            </a:r>
            <a:r>
              <a:rPr sz="2700" u="heavy" spc="-41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Link</a:t>
            </a:r>
            <a:endParaRPr sz="2700">
              <a:latin typeface="Noto Mono"/>
              <a:cs typeface="Noto Mon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949" y="3748285"/>
            <a:ext cx="91975" cy="22681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520031" y="3737570"/>
            <a:ext cx="1608455" cy="240665"/>
            <a:chOff x="1520031" y="3737570"/>
            <a:chExt cx="1608455" cy="240665"/>
          </a:xfrm>
        </p:grpSpPr>
        <p:sp>
          <p:nvSpPr>
            <p:cNvPr id="10" name="object 10"/>
            <p:cNvSpPr/>
            <p:nvPr/>
          </p:nvSpPr>
          <p:spPr>
            <a:xfrm>
              <a:off x="1520024" y="3737571"/>
              <a:ext cx="965835" cy="240665"/>
            </a:xfrm>
            <a:custGeom>
              <a:avLst/>
              <a:gdLst/>
              <a:ahLst/>
              <a:cxnLst/>
              <a:rect l="l" t="t" r="r" b="b"/>
              <a:pathLst>
                <a:path w="965835" h="240664">
                  <a:moveTo>
                    <a:pt x="43154" y="212674"/>
                  </a:moveTo>
                  <a:lnTo>
                    <a:pt x="41275" y="207721"/>
                  </a:lnTo>
                  <a:lnTo>
                    <a:pt x="33782" y="199428"/>
                  </a:lnTo>
                  <a:lnTo>
                    <a:pt x="28473" y="197345"/>
                  </a:lnTo>
                  <a:lnTo>
                    <a:pt x="14681" y="197345"/>
                  </a:lnTo>
                  <a:lnTo>
                    <a:pt x="9347" y="199428"/>
                  </a:lnTo>
                  <a:lnTo>
                    <a:pt x="1866" y="207721"/>
                  </a:lnTo>
                  <a:lnTo>
                    <a:pt x="0" y="212674"/>
                  </a:lnTo>
                  <a:lnTo>
                    <a:pt x="0" y="218478"/>
                  </a:lnTo>
                  <a:lnTo>
                    <a:pt x="0" y="224193"/>
                  </a:lnTo>
                  <a:lnTo>
                    <a:pt x="1879" y="229095"/>
                  </a:lnTo>
                  <a:lnTo>
                    <a:pt x="9423" y="237286"/>
                  </a:lnTo>
                  <a:lnTo>
                    <a:pt x="14732" y="239318"/>
                  </a:lnTo>
                  <a:lnTo>
                    <a:pt x="28422" y="239318"/>
                  </a:lnTo>
                  <a:lnTo>
                    <a:pt x="33731" y="237286"/>
                  </a:lnTo>
                  <a:lnTo>
                    <a:pt x="41275" y="229095"/>
                  </a:lnTo>
                  <a:lnTo>
                    <a:pt x="43154" y="224193"/>
                  </a:lnTo>
                  <a:lnTo>
                    <a:pt x="43154" y="212674"/>
                  </a:lnTo>
                  <a:close/>
                </a:path>
                <a:path w="965835" h="240664">
                  <a:moveTo>
                    <a:pt x="248767" y="159702"/>
                  </a:moveTo>
                  <a:lnTo>
                    <a:pt x="211416" y="159702"/>
                  </a:lnTo>
                  <a:lnTo>
                    <a:pt x="208978" y="171526"/>
                  </a:lnTo>
                  <a:lnTo>
                    <a:pt x="205790" y="181635"/>
                  </a:lnTo>
                  <a:lnTo>
                    <a:pt x="173367" y="207492"/>
                  </a:lnTo>
                  <a:lnTo>
                    <a:pt x="161632" y="208216"/>
                  </a:lnTo>
                  <a:lnTo>
                    <a:pt x="149313" y="206908"/>
                  </a:lnTo>
                  <a:lnTo>
                    <a:pt x="117208" y="176199"/>
                  </a:lnTo>
                  <a:lnTo>
                    <a:pt x="110134" y="135585"/>
                  </a:lnTo>
                  <a:lnTo>
                    <a:pt x="110134" y="113703"/>
                  </a:lnTo>
                  <a:lnTo>
                    <a:pt x="117881" y="71653"/>
                  </a:lnTo>
                  <a:lnTo>
                    <a:pt x="151739" y="42608"/>
                  </a:lnTo>
                  <a:lnTo>
                    <a:pt x="164160" y="41376"/>
                  </a:lnTo>
                  <a:lnTo>
                    <a:pt x="174891" y="42125"/>
                  </a:lnTo>
                  <a:lnTo>
                    <a:pt x="206032" y="68503"/>
                  </a:lnTo>
                  <a:lnTo>
                    <a:pt x="211340" y="90347"/>
                  </a:lnTo>
                  <a:lnTo>
                    <a:pt x="248691" y="90347"/>
                  </a:lnTo>
                  <a:lnTo>
                    <a:pt x="233222" y="42227"/>
                  </a:lnTo>
                  <a:lnTo>
                    <a:pt x="198374" y="14312"/>
                  </a:lnTo>
                  <a:lnTo>
                    <a:pt x="164160" y="8928"/>
                  </a:lnTo>
                  <a:lnTo>
                    <a:pt x="144132" y="10744"/>
                  </a:lnTo>
                  <a:lnTo>
                    <a:pt x="97256" y="37884"/>
                  </a:lnTo>
                  <a:lnTo>
                    <a:pt x="78790" y="71386"/>
                  </a:lnTo>
                  <a:lnTo>
                    <a:pt x="72631" y="114007"/>
                  </a:lnTo>
                  <a:lnTo>
                    <a:pt x="72631" y="137223"/>
                  </a:lnTo>
                  <a:lnTo>
                    <a:pt x="79044" y="179158"/>
                  </a:lnTo>
                  <a:lnTo>
                    <a:pt x="110540" y="224523"/>
                  </a:lnTo>
                  <a:lnTo>
                    <a:pt x="161632" y="240512"/>
                  </a:lnTo>
                  <a:lnTo>
                    <a:pt x="180822" y="239153"/>
                  </a:lnTo>
                  <a:lnTo>
                    <a:pt x="223608" y="218782"/>
                  </a:lnTo>
                  <a:lnTo>
                    <a:pt x="245681" y="177368"/>
                  </a:lnTo>
                  <a:lnTo>
                    <a:pt x="248767" y="159702"/>
                  </a:lnTo>
                  <a:close/>
                </a:path>
                <a:path w="965835" h="240664">
                  <a:moveTo>
                    <a:pt x="390626" y="229793"/>
                  </a:moveTo>
                  <a:lnTo>
                    <a:pt x="389369" y="226225"/>
                  </a:lnTo>
                  <a:lnTo>
                    <a:pt x="388150" y="222719"/>
                  </a:lnTo>
                  <a:lnTo>
                    <a:pt x="386384" y="214617"/>
                  </a:lnTo>
                  <a:lnTo>
                    <a:pt x="385559" y="207467"/>
                  </a:lnTo>
                  <a:lnTo>
                    <a:pt x="385318" y="205460"/>
                  </a:lnTo>
                  <a:lnTo>
                    <a:pt x="385089" y="198856"/>
                  </a:lnTo>
                  <a:lnTo>
                    <a:pt x="384975" y="159245"/>
                  </a:lnTo>
                  <a:lnTo>
                    <a:pt x="384975" y="122936"/>
                  </a:lnTo>
                  <a:lnTo>
                    <a:pt x="383819" y="109232"/>
                  </a:lnTo>
                  <a:lnTo>
                    <a:pt x="356946" y="72796"/>
                  </a:lnTo>
                  <a:lnTo>
                    <a:pt x="320675" y="64592"/>
                  </a:lnTo>
                  <a:lnTo>
                    <a:pt x="306019" y="65620"/>
                  </a:lnTo>
                  <a:lnTo>
                    <a:pt x="271043" y="81038"/>
                  </a:lnTo>
                  <a:lnTo>
                    <a:pt x="252209" y="121145"/>
                  </a:lnTo>
                  <a:lnTo>
                    <a:pt x="288683" y="121145"/>
                  </a:lnTo>
                  <a:lnTo>
                    <a:pt x="288683" y="112864"/>
                  </a:lnTo>
                  <a:lnTo>
                    <a:pt x="291376" y="106565"/>
                  </a:lnTo>
                  <a:lnTo>
                    <a:pt x="302247" y="97878"/>
                  </a:lnTo>
                  <a:lnTo>
                    <a:pt x="309664" y="95694"/>
                  </a:lnTo>
                  <a:lnTo>
                    <a:pt x="329006" y="95694"/>
                  </a:lnTo>
                  <a:lnTo>
                    <a:pt x="336397" y="98132"/>
                  </a:lnTo>
                  <a:lnTo>
                    <a:pt x="341210" y="102997"/>
                  </a:lnTo>
                  <a:lnTo>
                    <a:pt x="346075" y="107810"/>
                  </a:lnTo>
                  <a:lnTo>
                    <a:pt x="348500" y="114350"/>
                  </a:lnTo>
                  <a:lnTo>
                    <a:pt x="348500" y="130975"/>
                  </a:lnTo>
                  <a:lnTo>
                    <a:pt x="348500" y="159245"/>
                  </a:lnTo>
                  <a:lnTo>
                    <a:pt x="348500" y="186931"/>
                  </a:lnTo>
                  <a:lnTo>
                    <a:pt x="346176" y="191643"/>
                  </a:lnTo>
                  <a:lnTo>
                    <a:pt x="341706" y="196253"/>
                  </a:lnTo>
                  <a:lnTo>
                    <a:pt x="328561" y="205232"/>
                  </a:lnTo>
                  <a:lnTo>
                    <a:pt x="320776" y="207467"/>
                  </a:lnTo>
                  <a:lnTo>
                    <a:pt x="302768" y="207467"/>
                  </a:lnTo>
                  <a:lnTo>
                    <a:pt x="296113" y="205257"/>
                  </a:lnTo>
                  <a:lnTo>
                    <a:pt x="291807" y="200850"/>
                  </a:lnTo>
                  <a:lnTo>
                    <a:pt x="287540" y="196430"/>
                  </a:lnTo>
                  <a:lnTo>
                    <a:pt x="285407" y="190995"/>
                  </a:lnTo>
                  <a:lnTo>
                    <a:pt x="285407" y="184556"/>
                  </a:lnTo>
                  <a:lnTo>
                    <a:pt x="288036" y="173786"/>
                  </a:lnTo>
                  <a:lnTo>
                    <a:pt x="295910" y="165989"/>
                  </a:lnTo>
                  <a:lnTo>
                    <a:pt x="309054" y="161137"/>
                  </a:lnTo>
                  <a:lnTo>
                    <a:pt x="327444" y="159245"/>
                  </a:lnTo>
                  <a:lnTo>
                    <a:pt x="348500" y="159245"/>
                  </a:lnTo>
                  <a:lnTo>
                    <a:pt x="348500" y="130975"/>
                  </a:lnTo>
                  <a:lnTo>
                    <a:pt x="325729" y="130975"/>
                  </a:lnTo>
                  <a:lnTo>
                    <a:pt x="309270" y="131876"/>
                  </a:lnTo>
                  <a:lnTo>
                    <a:pt x="269925" y="145478"/>
                  </a:lnTo>
                  <a:lnTo>
                    <a:pt x="248793" y="188277"/>
                  </a:lnTo>
                  <a:lnTo>
                    <a:pt x="249809" y="198856"/>
                  </a:lnTo>
                  <a:lnTo>
                    <a:pt x="273761" y="232016"/>
                  </a:lnTo>
                  <a:lnTo>
                    <a:pt x="307733" y="240512"/>
                  </a:lnTo>
                  <a:lnTo>
                    <a:pt x="315468" y="240118"/>
                  </a:lnTo>
                  <a:lnTo>
                    <a:pt x="350139" y="226225"/>
                  </a:lnTo>
                  <a:lnTo>
                    <a:pt x="350291" y="227711"/>
                  </a:lnTo>
                  <a:lnTo>
                    <a:pt x="351777" y="231482"/>
                  </a:lnTo>
                  <a:lnTo>
                    <a:pt x="354609" y="237528"/>
                  </a:lnTo>
                  <a:lnTo>
                    <a:pt x="390626" y="237528"/>
                  </a:lnTo>
                  <a:lnTo>
                    <a:pt x="390626" y="229793"/>
                  </a:lnTo>
                  <a:close/>
                </a:path>
                <a:path w="965835" h="240664">
                  <a:moveTo>
                    <a:pt x="541540" y="126809"/>
                  </a:moveTo>
                  <a:lnTo>
                    <a:pt x="532815" y="87528"/>
                  </a:lnTo>
                  <a:lnTo>
                    <a:pt x="497509" y="65506"/>
                  </a:lnTo>
                  <a:lnTo>
                    <a:pt x="485432" y="64592"/>
                  </a:lnTo>
                  <a:lnTo>
                    <a:pt x="470700" y="65557"/>
                  </a:lnTo>
                  <a:lnTo>
                    <a:pt x="458431" y="68453"/>
                  </a:lnTo>
                  <a:lnTo>
                    <a:pt x="448640" y="73266"/>
                  </a:lnTo>
                  <a:lnTo>
                    <a:pt x="441299" y="79997"/>
                  </a:lnTo>
                  <a:lnTo>
                    <a:pt x="440702" y="67576"/>
                  </a:lnTo>
                  <a:lnTo>
                    <a:pt x="405955" y="67576"/>
                  </a:lnTo>
                  <a:lnTo>
                    <a:pt x="405955" y="237528"/>
                  </a:lnTo>
                  <a:lnTo>
                    <a:pt x="442417" y="237528"/>
                  </a:lnTo>
                  <a:lnTo>
                    <a:pt x="442417" y="119062"/>
                  </a:lnTo>
                  <a:lnTo>
                    <a:pt x="445643" y="112712"/>
                  </a:lnTo>
                  <a:lnTo>
                    <a:pt x="450278" y="107403"/>
                  </a:lnTo>
                  <a:lnTo>
                    <a:pt x="462381" y="98869"/>
                  </a:lnTo>
                  <a:lnTo>
                    <a:pt x="469353" y="96748"/>
                  </a:lnTo>
                  <a:lnTo>
                    <a:pt x="477240" y="96748"/>
                  </a:lnTo>
                  <a:lnTo>
                    <a:pt x="486473" y="96748"/>
                  </a:lnTo>
                  <a:lnTo>
                    <a:pt x="493395" y="98996"/>
                  </a:lnTo>
                  <a:lnTo>
                    <a:pt x="502615" y="107975"/>
                  </a:lnTo>
                  <a:lnTo>
                    <a:pt x="504926" y="115887"/>
                  </a:lnTo>
                  <a:lnTo>
                    <a:pt x="504926" y="237528"/>
                  </a:lnTo>
                  <a:lnTo>
                    <a:pt x="541540" y="237528"/>
                  </a:lnTo>
                  <a:lnTo>
                    <a:pt x="541540" y="126809"/>
                  </a:lnTo>
                  <a:close/>
                </a:path>
                <a:path w="965835" h="240664">
                  <a:moveTo>
                    <a:pt x="696099" y="131864"/>
                  </a:moveTo>
                  <a:lnTo>
                    <a:pt x="684288" y="92405"/>
                  </a:lnTo>
                  <a:lnTo>
                    <a:pt x="641578" y="65722"/>
                  </a:lnTo>
                  <a:lnTo>
                    <a:pt x="627265" y="64592"/>
                  </a:lnTo>
                  <a:lnTo>
                    <a:pt x="609219" y="66192"/>
                  </a:lnTo>
                  <a:lnTo>
                    <a:pt x="569963" y="90043"/>
                  </a:lnTo>
                  <a:lnTo>
                    <a:pt x="552386" y="132994"/>
                  </a:lnTo>
                  <a:lnTo>
                    <a:pt x="551205" y="149428"/>
                  </a:lnTo>
                  <a:lnTo>
                    <a:pt x="551205" y="155676"/>
                  </a:lnTo>
                  <a:lnTo>
                    <a:pt x="561759" y="201803"/>
                  </a:lnTo>
                  <a:lnTo>
                    <a:pt x="593661" y="234149"/>
                  </a:lnTo>
                  <a:lnTo>
                    <a:pt x="627265" y="240512"/>
                  </a:lnTo>
                  <a:lnTo>
                    <a:pt x="640435" y="239433"/>
                  </a:lnTo>
                  <a:lnTo>
                    <a:pt x="683488" y="213893"/>
                  </a:lnTo>
                  <a:lnTo>
                    <a:pt x="696099" y="177711"/>
                  </a:lnTo>
                  <a:lnTo>
                    <a:pt x="661047" y="177711"/>
                  </a:lnTo>
                  <a:lnTo>
                    <a:pt x="659917" y="185127"/>
                  </a:lnTo>
                  <a:lnTo>
                    <a:pt x="657720" y="191528"/>
                  </a:lnTo>
                  <a:lnTo>
                    <a:pt x="654443" y="196913"/>
                  </a:lnTo>
                  <a:lnTo>
                    <a:pt x="650113" y="201295"/>
                  </a:lnTo>
                  <a:lnTo>
                    <a:pt x="643661" y="206400"/>
                  </a:lnTo>
                  <a:lnTo>
                    <a:pt x="636041" y="208953"/>
                  </a:lnTo>
                  <a:lnTo>
                    <a:pt x="627265" y="208953"/>
                  </a:lnTo>
                  <a:lnTo>
                    <a:pt x="616991" y="208953"/>
                  </a:lnTo>
                  <a:lnTo>
                    <a:pt x="589686" y="175260"/>
                  </a:lnTo>
                  <a:lnTo>
                    <a:pt x="587667" y="155676"/>
                  </a:lnTo>
                  <a:lnTo>
                    <a:pt x="587895" y="142824"/>
                  </a:lnTo>
                  <a:lnTo>
                    <a:pt x="609180" y="98704"/>
                  </a:lnTo>
                  <a:lnTo>
                    <a:pt x="617093" y="96151"/>
                  </a:lnTo>
                  <a:lnTo>
                    <a:pt x="637032" y="96151"/>
                  </a:lnTo>
                  <a:lnTo>
                    <a:pt x="661047" y="131864"/>
                  </a:lnTo>
                  <a:lnTo>
                    <a:pt x="696099" y="131864"/>
                  </a:lnTo>
                  <a:close/>
                </a:path>
                <a:path w="965835" h="240664">
                  <a:moveTo>
                    <a:pt x="849160" y="147942"/>
                  </a:moveTo>
                  <a:lnTo>
                    <a:pt x="839622" y="101422"/>
                  </a:lnTo>
                  <a:lnTo>
                    <a:pt x="836536" y="96151"/>
                  </a:lnTo>
                  <a:lnTo>
                    <a:pt x="832192" y="88709"/>
                  </a:lnTo>
                  <a:lnTo>
                    <a:pt x="822502" y="78155"/>
                  </a:lnTo>
                  <a:lnTo>
                    <a:pt x="812673" y="72085"/>
                  </a:lnTo>
                  <a:lnTo>
                    <a:pt x="812673" y="135661"/>
                  </a:lnTo>
                  <a:lnTo>
                    <a:pt x="741705" y="133350"/>
                  </a:lnTo>
                  <a:lnTo>
                    <a:pt x="765098" y="98831"/>
                  </a:lnTo>
                  <a:lnTo>
                    <a:pt x="778471" y="96151"/>
                  </a:lnTo>
                  <a:lnTo>
                    <a:pt x="787069" y="96926"/>
                  </a:lnTo>
                  <a:lnTo>
                    <a:pt x="811822" y="128600"/>
                  </a:lnTo>
                  <a:lnTo>
                    <a:pt x="812673" y="135661"/>
                  </a:lnTo>
                  <a:lnTo>
                    <a:pt x="812673" y="72085"/>
                  </a:lnTo>
                  <a:lnTo>
                    <a:pt x="810323" y="70624"/>
                  </a:lnTo>
                  <a:lnTo>
                    <a:pt x="795642" y="66103"/>
                  </a:lnTo>
                  <a:lnTo>
                    <a:pt x="778471" y="64592"/>
                  </a:lnTo>
                  <a:lnTo>
                    <a:pt x="768908" y="65252"/>
                  </a:lnTo>
                  <a:lnTo>
                    <a:pt x="733780" y="80759"/>
                  </a:lnTo>
                  <a:lnTo>
                    <a:pt x="709549" y="115201"/>
                  </a:lnTo>
                  <a:lnTo>
                    <a:pt x="703605" y="151955"/>
                  </a:lnTo>
                  <a:lnTo>
                    <a:pt x="703605" y="158203"/>
                  </a:lnTo>
                  <a:lnTo>
                    <a:pt x="715670" y="204863"/>
                  </a:lnTo>
                  <a:lnTo>
                    <a:pt x="750011" y="234708"/>
                  </a:lnTo>
                  <a:lnTo>
                    <a:pt x="782040" y="240512"/>
                  </a:lnTo>
                  <a:lnTo>
                    <a:pt x="794004" y="239877"/>
                  </a:lnTo>
                  <a:lnTo>
                    <a:pt x="829932" y="224815"/>
                  </a:lnTo>
                  <a:lnTo>
                    <a:pt x="844804" y="209105"/>
                  </a:lnTo>
                  <a:lnTo>
                    <a:pt x="848563" y="203974"/>
                  </a:lnTo>
                  <a:lnTo>
                    <a:pt x="825131" y="185369"/>
                  </a:lnTo>
                  <a:lnTo>
                    <a:pt x="820254" y="191338"/>
                  </a:lnTo>
                  <a:lnTo>
                    <a:pt x="815454" y="196380"/>
                  </a:lnTo>
                  <a:lnTo>
                    <a:pt x="810729" y="200494"/>
                  </a:lnTo>
                  <a:lnTo>
                    <a:pt x="806081" y="203669"/>
                  </a:lnTo>
                  <a:lnTo>
                    <a:pt x="799973" y="207302"/>
                  </a:lnTo>
                  <a:lnTo>
                    <a:pt x="792454" y="209105"/>
                  </a:lnTo>
                  <a:lnTo>
                    <a:pt x="783526" y="209105"/>
                  </a:lnTo>
                  <a:lnTo>
                    <a:pt x="747166" y="187782"/>
                  </a:lnTo>
                  <a:lnTo>
                    <a:pt x="740371" y="164757"/>
                  </a:lnTo>
                  <a:lnTo>
                    <a:pt x="849160" y="164757"/>
                  </a:lnTo>
                  <a:lnTo>
                    <a:pt x="849160" y="147942"/>
                  </a:lnTo>
                  <a:close/>
                </a:path>
                <a:path w="965835" h="240664">
                  <a:moveTo>
                    <a:pt x="901992" y="0"/>
                  </a:moveTo>
                  <a:lnTo>
                    <a:pt x="865390" y="0"/>
                  </a:lnTo>
                  <a:lnTo>
                    <a:pt x="865390" y="237528"/>
                  </a:lnTo>
                  <a:lnTo>
                    <a:pt x="901992" y="237528"/>
                  </a:lnTo>
                  <a:lnTo>
                    <a:pt x="901992" y="0"/>
                  </a:lnTo>
                  <a:close/>
                </a:path>
                <a:path w="965835" h="240664">
                  <a:moveTo>
                    <a:pt x="965492" y="0"/>
                  </a:moveTo>
                  <a:lnTo>
                    <a:pt x="928890" y="0"/>
                  </a:lnTo>
                  <a:lnTo>
                    <a:pt x="928890" y="237528"/>
                  </a:lnTo>
                  <a:lnTo>
                    <a:pt x="965492" y="237528"/>
                  </a:lnTo>
                  <a:lnTo>
                    <a:pt x="965492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8121" y="3746500"/>
              <a:ext cx="287740" cy="2315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123" y="3802161"/>
              <a:ext cx="295241" cy="17591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225546" y="3749484"/>
            <a:ext cx="1040765" cy="228600"/>
          </a:xfrm>
          <a:custGeom>
            <a:avLst/>
            <a:gdLst/>
            <a:ahLst/>
            <a:cxnLst/>
            <a:rect l="l" t="t" r="r" b="b"/>
            <a:pathLst>
              <a:path w="1040764" h="228600">
                <a:moveTo>
                  <a:pt x="164909" y="70548"/>
                </a:moveTo>
                <a:lnTo>
                  <a:pt x="163601" y="55829"/>
                </a:lnTo>
                <a:lnTo>
                  <a:pt x="159677" y="42468"/>
                </a:lnTo>
                <a:lnTo>
                  <a:pt x="154203" y="32448"/>
                </a:lnTo>
                <a:lnTo>
                  <a:pt x="153136" y="30480"/>
                </a:lnTo>
                <a:lnTo>
                  <a:pt x="143992" y="19862"/>
                </a:lnTo>
                <a:lnTo>
                  <a:pt x="132422" y="11176"/>
                </a:lnTo>
                <a:lnTo>
                  <a:pt x="127254" y="8851"/>
                </a:lnTo>
                <a:lnTo>
                  <a:pt x="127254" y="70840"/>
                </a:lnTo>
                <a:lnTo>
                  <a:pt x="126644" y="78778"/>
                </a:lnTo>
                <a:lnTo>
                  <a:pt x="95224" y="107696"/>
                </a:lnTo>
                <a:lnTo>
                  <a:pt x="84391" y="108343"/>
                </a:lnTo>
                <a:lnTo>
                  <a:pt x="37655" y="108343"/>
                </a:lnTo>
                <a:lnTo>
                  <a:pt x="37655" y="32448"/>
                </a:lnTo>
                <a:lnTo>
                  <a:pt x="84391" y="32448"/>
                </a:lnTo>
                <a:lnTo>
                  <a:pt x="121729" y="50177"/>
                </a:lnTo>
                <a:lnTo>
                  <a:pt x="127254" y="70840"/>
                </a:lnTo>
                <a:lnTo>
                  <a:pt x="127254" y="8851"/>
                </a:lnTo>
                <a:lnTo>
                  <a:pt x="118630" y="4965"/>
                </a:lnTo>
                <a:lnTo>
                  <a:pt x="102616" y="1244"/>
                </a:lnTo>
                <a:lnTo>
                  <a:pt x="84391" y="0"/>
                </a:lnTo>
                <a:lnTo>
                  <a:pt x="0" y="0"/>
                </a:lnTo>
                <a:lnTo>
                  <a:pt x="0" y="225615"/>
                </a:lnTo>
                <a:lnTo>
                  <a:pt x="37655" y="225615"/>
                </a:lnTo>
                <a:lnTo>
                  <a:pt x="37655" y="140639"/>
                </a:lnTo>
                <a:lnTo>
                  <a:pt x="84391" y="140639"/>
                </a:lnTo>
                <a:lnTo>
                  <a:pt x="132346" y="130340"/>
                </a:lnTo>
                <a:lnTo>
                  <a:pt x="159651" y="100203"/>
                </a:lnTo>
                <a:lnTo>
                  <a:pt x="163588" y="86309"/>
                </a:lnTo>
                <a:lnTo>
                  <a:pt x="164909" y="70548"/>
                </a:lnTo>
                <a:close/>
              </a:path>
              <a:path w="1040764" h="228600">
                <a:moveTo>
                  <a:pt x="310705" y="217881"/>
                </a:moveTo>
                <a:lnTo>
                  <a:pt x="309448" y="214312"/>
                </a:lnTo>
                <a:lnTo>
                  <a:pt x="308229" y="210807"/>
                </a:lnTo>
                <a:lnTo>
                  <a:pt x="306463" y="202704"/>
                </a:lnTo>
                <a:lnTo>
                  <a:pt x="305638" y="195554"/>
                </a:lnTo>
                <a:lnTo>
                  <a:pt x="305396" y="193548"/>
                </a:lnTo>
                <a:lnTo>
                  <a:pt x="305168" y="186944"/>
                </a:lnTo>
                <a:lnTo>
                  <a:pt x="305054" y="147332"/>
                </a:lnTo>
                <a:lnTo>
                  <a:pt x="305054" y="111023"/>
                </a:lnTo>
                <a:lnTo>
                  <a:pt x="303898" y="97320"/>
                </a:lnTo>
                <a:lnTo>
                  <a:pt x="277037" y="60883"/>
                </a:lnTo>
                <a:lnTo>
                  <a:pt x="240766" y="52679"/>
                </a:lnTo>
                <a:lnTo>
                  <a:pt x="226098" y="53708"/>
                </a:lnTo>
                <a:lnTo>
                  <a:pt x="191122" y="69126"/>
                </a:lnTo>
                <a:lnTo>
                  <a:pt x="172300" y="109232"/>
                </a:lnTo>
                <a:lnTo>
                  <a:pt x="208762" y="109232"/>
                </a:lnTo>
                <a:lnTo>
                  <a:pt x="208762" y="100952"/>
                </a:lnTo>
                <a:lnTo>
                  <a:pt x="211467" y="94653"/>
                </a:lnTo>
                <a:lnTo>
                  <a:pt x="222326" y="85966"/>
                </a:lnTo>
                <a:lnTo>
                  <a:pt x="229743" y="83781"/>
                </a:lnTo>
                <a:lnTo>
                  <a:pt x="249097" y="83781"/>
                </a:lnTo>
                <a:lnTo>
                  <a:pt x="256489" y="86220"/>
                </a:lnTo>
                <a:lnTo>
                  <a:pt x="261302" y="91084"/>
                </a:lnTo>
                <a:lnTo>
                  <a:pt x="266166" y="95897"/>
                </a:lnTo>
                <a:lnTo>
                  <a:pt x="268592" y="102438"/>
                </a:lnTo>
                <a:lnTo>
                  <a:pt x="268592" y="119062"/>
                </a:lnTo>
                <a:lnTo>
                  <a:pt x="268592" y="147332"/>
                </a:lnTo>
                <a:lnTo>
                  <a:pt x="268592" y="175018"/>
                </a:lnTo>
                <a:lnTo>
                  <a:pt x="266255" y="179730"/>
                </a:lnTo>
                <a:lnTo>
                  <a:pt x="261797" y="184340"/>
                </a:lnTo>
                <a:lnTo>
                  <a:pt x="248653" y="193319"/>
                </a:lnTo>
                <a:lnTo>
                  <a:pt x="240855" y="195554"/>
                </a:lnTo>
                <a:lnTo>
                  <a:pt x="222846" y="195554"/>
                </a:lnTo>
                <a:lnTo>
                  <a:pt x="216204" y="193344"/>
                </a:lnTo>
                <a:lnTo>
                  <a:pt x="211886" y="188937"/>
                </a:lnTo>
                <a:lnTo>
                  <a:pt x="207619" y="184518"/>
                </a:lnTo>
                <a:lnTo>
                  <a:pt x="205486" y="179082"/>
                </a:lnTo>
                <a:lnTo>
                  <a:pt x="205486" y="172643"/>
                </a:lnTo>
                <a:lnTo>
                  <a:pt x="208102" y="161874"/>
                </a:lnTo>
                <a:lnTo>
                  <a:pt x="215988" y="154076"/>
                </a:lnTo>
                <a:lnTo>
                  <a:pt x="229133" y="149225"/>
                </a:lnTo>
                <a:lnTo>
                  <a:pt x="247535" y="147332"/>
                </a:lnTo>
                <a:lnTo>
                  <a:pt x="268592" y="147332"/>
                </a:lnTo>
                <a:lnTo>
                  <a:pt x="268592" y="119062"/>
                </a:lnTo>
                <a:lnTo>
                  <a:pt x="245821" y="119062"/>
                </a:lnTo>
                <a:lnTo>
                  <a:pt x="229349" y="119964"/>
                </a:lnTo>
                <a:lnTo>
                  <a:pt x="190004" y="133565"/>
                </a:lnTo>
                <a:lnTo>
                  <a:pt x="168871" y="176364"/>
                </a:lnTo>
                <a:lnTo>
                  <a:pt x="169875" y="186944"/>
                </a:lnTo>
                <a:lnTo>
                  <a:pt x="193840" y="220103"/>
                </a:lnTo>
                <a:lnTo>
                  <a:pt x="227812" y="228600"/>
                </a:lnTo>
                <a:lnTo>
                  <a:pt x="235546" y="228206"/>
                </a:lnTo>
                <a:lnTo>
                  <a:pt x="270230" y="214312"/>
                </a:lnTo>
                <a:lnTo>
                  <a:pt x="270383" y="215798"/>
                </a:lnTo>
                <a:lnTo>
                  <a:pt x="271868" y="219570"/>
                </a:lnTo>
                <a:lnTo>
                  <a:pt x="274688" y="225615"/>
                </a:lnTo>
                <a:lnTo>
                  <a:pt x="310705" y="225615"/>
                </a:lnTo>
                <a:lnTo>
                  <a:pt x="310705" y="217881"/>
                </a:lnTo>
                <a:close/>
              </a:path>
              <a:path w="1040764" h="228600">
                <a:moveTo>
                  <a:pt x="403136" y="224434"/>
                </a:moveTo>
                <a:lnTo>
                  <a:pt x="402983" y="193103"/>
                </a:lnTo>
                <a:lnTo>
                  <a:pt x="394500" y="195033"/>
                </a:lnTo>
                <a:lnTo>
                  <a:pt x="388696" y="195999"/>
                </a:lnTo>
                <a:lnTo>
                  <a:pt x="381800" y="195999"/>
                </a:lnTo>
                <a:lnTo>
                  <a:pt x="378650" y="195211"/>
                </a:lnTo>
                <a:lnTo>
                  <a:pt x="373583" y="191985"/>
                </a:lnTo>
                <a:lnTo>
                  <a:pt x="372325" y="187871"/>
                </a:lnTo>
                <a:lnTo>
                  <a:pt x="372325" y="85725"/>
                </a:lnTo>
                <a:lnTo>
                  <a:pt x="402386" y="85725"/>
                </a:lnTo>
                <a:lnTo>
                  <a:pt x="402386" y="55664"/>
                </a:lnTo>
                <a:lnTo>
                  <a:pt x="372325" y="55664"/>
                </a:lnTo>
                <a:lnTo>
                  <a:pt x="372325" y="16522"/>
                </a:lnTo>
                <a:lnTo>
                  <a:pt x="335864" y="16522"/>
                </a:lnTo>
                <a:lnTo>
                  <a:pt x="335864" y="55664"/>
                </a:lnTo>
                <a:lnTo>
                  <a:pt x="306387" y="55664"/>
                </a:lnTo>
                <a:lnTo>
                  <a:pt x="306387" y="85725"/>
                </a:lnTo>
                <a:lnTo>
                  <a:pt x="335864" y="85725"/>
                </a:lnTo>
                <a:lnTo>
                  <a:pt x="335864" y="181127"/>
                </a:lnTo>
                <a:lnTo>
                  <a:pt x="336626" y="193281"/>
                </a:lnTo>
                <a:lnTo>
                  <a:pt x="361581" y="225958"/>
                </a:lnTo>
                <a:lnTo>
                  <a:pt x="377380" y="228600"/>
                </a:lnTo>
                <a:lnTo>
                  <a:pt x="383692" y="228333"/>
                </a:lnTo>
                <a:lnTo>
                  <a:pt x="390105" y="227558"/>
                </a:lnTo>
                <a:lnTo>
                  <a:pt x="396582" y="226250"/>
                </a:lnTo>
                <a:lnTo>
                  <a:pt x="403136" y="224434"/>
                </a:lnTo>
                <a:close/>
              </a:path>
              <a:path w="1040764" h="228600">
                <a:moveTo>
                  <a:pt x="504736" y="224434"/>
                </a:moveTo>
                <a:lnTo>
                  <a:pt x="504583" y="193103"/>
                </a:lnTo>
                <a:lnTo>
                  <a:pt x="496100" y="195033"/>
                </a:lnTo>
                <a:lnTo>
                  <a:pt x="490296" y="195999"/>
                </a:lnTo>
                <a:lnTo>
                  <a:pt x="483400" y="195999"/>
                </a:lnTo>
                <a:lnTo>
                  <a:pt x="480250" y="195211"/>
                </a:lnTo>
                <a:lnTo>
                  <a:pt x="475183" y="191985"/>
                </a:lnTo>
                <a:lnTo>
                  <a:pt x="473925" y="187871"/>
                </a:lnTo>
                <a:lnTo>
                  <a:pt x="473925" y="85725"/>
                </a:lnTo>
                <a:lnTo>
                  <a:pt x="503986" y="85725"/>
                </a:lnTo>
                <a:lnTo>
                  <a:pt x="503986" y="55664"/>
                </a:lnTo>
                <a:lnTo>
                  <a:pt x="473925" y="55664"/>
                </a:lnTo>
                <a:lnTo>
                  <a:pt x="473925" y="16522"/>
                </a:lnTo>
                <a:lnTo>
                  <a:pt x="437464" y="16522"/>
                </a:lnTo>
                <a:lnTo>
                  <a:pt x="437464" y="55664"/>
                </a:lnTo>
                <a:lnTo>
                  <a:pt x="407987" y="55664"/>
                </a:lnTo>
                <a:lnTo>
                  <a:pt x="407987" y="85725"/>
                </a:lnTo>
                <a:lnTo>
                  <a:pt x="437464" y="85725"/>
                </a:lnTo>
                <a:lnTo>
                  <a:pt x="437464" y="181127"/>
                </a:lnTo>
                <a:lnTo>
                  <a:pt x="438226" y="193281"/>
                </a:lnTo>
                <a:lnTo>
                  <a:pt x="463181" y="225958"/>
                </a:lnTo>
                <a:lnTo>
                  <a:pt x="478980" y="228600"/>
                </a:lnTo>
                <a:lnTo>
                  <a:pt x="485292" y="228333"/>
                </a:lnTo>
                <a:lnTo>
                  <a:pt x="491705" y="227558"/>
                </a:lnTo>
                <a:lnTo>
                  <a:pt x="498182" y="226250"/>
                </a:lnTo>
                <a:lnTo>
                  <a:pt x="504736" y="224434"/>
                </a:lnTo>
                <a:close/>
              </a:path>
              <a:path w="1040764" h="228600">
                <a:moveTo>
                  <a:pt x="654951" y="136029"/>
                </a:moveTo>
                <a:lnTo>
                  <a:pt x="654189" y="123977"/>
                </a:lnTo>
                <a:lnTo>
                  <a:pt x="653884" y="119126"/>
                </a:lnTo>
                <a:lnTo>
                  <a:pt x="650697" y="103619"/>
                </a:lnTo>
                <a:lnTo>
                  <a:pt x="645401" y="89509"/>
                </a:lnTo>
                <a:lnTo>
                  <a:pt x="642315" y="84239"/>
                </a:lnTo>
                <a:lnTo>
                  <a:pt x="637984" y="76796"/>
                </a:lnTo>
                <a:lnTo>
                  <a:pt x="628281" y="66243"/>
                </a:lnTo>
                <a:lnTo>
                  <a:pt x="618451" y="60172"/>
                </a:lnTo>
                <a:lnTo>
                  <a:pt x="618451" y="123748"/>
                </a:lnTo>
                <a:lnTo>
                  <a:pt x="547497" y="121437"/>
                </a:lnTo>
                <a:lnTo>
                  <a:pt x="570877" y="86918"/>
                </a:lnTo>
                <a:lnTo>
                  <a:pt x="584250" y="84239"/>
                </a:lnTo>
                <a:lnTo>
                  <a:pt x="592848" y="85013"/>
                </a:lnTo>
                <a:lnTo>
                  <a:pt x="617601" y="116687"/>
                </a:lnTo>
                <a:lnTo>
                  <a:pt x="618451" y="123748"/>
                </a:lnTo>
                <a:lnTo>
                  <a:pt x="618451" y="60172"/>
                </a:lnTo>
                <a:lnTo>
                  <a:pt x="616102" y="58712"/>
                </a:lnTo>
                <a:lnTo>
                  <a:pt x="601421" y="54190"/>
                </a:lnTo>
                <a:lnTo>
                  <a:pt x="584250" y="52679"/>
                </a:lnTo>
                <a:lnTo>
                  <a:pt x="574687" y="53340"/>
                </a:lnTo>
                <a:lnTo>
                  <a:pt x="539559" y="68846"/>
                </a:lnTo>
                <a:lnTo>
                  <a:pt x="515327" y="103289"/>
                </a:lnTo>
                <a:lnTo>
                  <a:pt x="509397" y="140042"/>
                </a:lnTo>
                <a:lnTo>
                  <a:pt x="509397" y="146291"/>
                </a:lnTo>
                <a:lnTo>
                  <a:pt x="521436" y="192951"/>
                </a:lnTo>
                <a:lnTo>
                  <a:pt x="555777" y="222796"/>
                </a:lnTo>
                <a:lnTo>
                  <a:pt x="587832" y="228600"/>
                </a:lnTo>
                <a:lnTo>
                  <a:pt x="599782" y="227965"/>
                </a:lnTo>
                <a:lnTo>
                  <a:pt x="635711" y="212902"/>
                </a:lnTo>
                <a:lnTo>
                  <a:pt x="650582" y="197192"/>
                </a:lnTo>
                <a:lnTo>
                  <a:pt x="654354" y="192062"/>
                </a:lnTo>
                <a:lnTo>
                  <a:pt x="630910" y="173456"/>
                </a:lnTo>
                <a:lnTo>
                  <a:pt x="626033" y="179425"/>
                </a:lnTo>
                <a:lnTo>
                  <a:pt x="621233" y="184467"/>
                </a:lnTo>
                <a:lnTo>
                  <a:pt x="616508" y="188582"/>
                </a:lnTo>
                <a:lnTo>
                  <a:pt x="611860" y="191757"/>
                </a:lnTo>
                <a:lnTo>
                  <a:pt x="605764" y="195389"/>
                </a:lnTo>
                <a:lnTo>
                  <a:pt x="598246" y="197192"/>
                </a:lnTo>
                <a:lnTo>
                  <a:pt x="589318" y="197192"/>
                </a:lnTo>
                <a:lnTo>
                  <a:pt x="552945" y="175869"/>
                </a:lnTo>
                <a:lnTo>
                  <a:pt x="546150" y="152844"/>
                </a:lnTo>
                <a:lnTo>
                  <a:pt x="654951" y="152844"/>
                </a:lnTo>
                <a:lnTo>
                  <a:pt x="654951" y="136029"/>
                </a:lnTo>
                <a:close/>
              </a:path>
              <a:path w="1040764" h="228600">
                <a:moveTo>
                  <a:pt x="755700" y="56400"/>
                </a:moveTo>
                <a:lnTo>
                  <a:pt x="750392" y="53924"/>
                </a:lnTo>
                <a:lnTo>
                  <a:pt x="744842" y="52679"/>
                </a:lnTo>
                <a:lnTo>
                  <a:pt x="739038" y="52679"/>
                </a:lnTo>
                <a:lnTo>
                  <a:pt x="726592" y="53365"/>
                </a:lnTo>
                <a:lnTo>
                  <a:pt x="716737" y="55422"/>
                </a:lnTo>
                <a:lnTo>
                  <a:pt x="709485" y="58839"/>
                </a:lnTo>
                <a:lnTo>
                  <a:pt x="704811" y="63627"/>
                </a:lnTo>
                <a:lnTo>
                  <a:pt x="704507" y="55664"/>
                </a:lnTo>
                <a:lnTo>
                  <a:pt x="668934" y="55664"/>
                </a:lnTo>
                <a:lnTo>
                  <a:pt x="668934" y="225615"/>
                </a:lnTo>
                <a:lnTo>
                  <a:pt x="705396" y="225615"/>
                </a:lnTo>
                <a:lnTo>
                  <a:pt x="705396" y="107746"/>
                </a:lnTo>
                <a:lnTo>
                  <a:pt x="710539" y="99148"/>
                </a:lnTo>
                <a:lnTo>
                  <a:pt x="717638" y="93014"/>
                </a:lnTo>
                <a:lnTo>
                  <a:pt x="726681" y="89331"/>
                </a:lnTo>
                <a:lnTo>
                  <a:pt x="737692" y="88099"/>
                </a:lnTo>
                <a:lnTo>
                  <a:pt x="742264" y="88099"/>
                </a:lnTo>
                <a:lnTo>
                  <a:pt x="748220" y="88823"/>
                </a:lnTo>
                <a:lnTo>
                  <a:pt x="755561" y="90258"/>
                </a:lnTo>
                <a:lnTo>
                  <a:pt x="755700" y="56400"/>
                </a:lnTo>
                <a:close/>
              </a:path>
              <a:path w="1040764" h="228600">
                <a:moveTo>
                  <a:pt x="893419" y="114896"/>
                </a:moveTo>
                <a:lnTo>
                  <a:pt x="884694" y="75615"/>
                </a:lnTo>
                <a:lnTo>
                  <a:pt x="849388" y="53594"/>
                </a:lnTo>
                <a:lnTo>
                  <a:pt x="837311" y="52679"/>
                </a:lnTo>
                <a:lnTo>
                  <a:pt x="822579" y="53644"/>
                </a:lnTo>
                <a:lnTo>
                  <a:pt x="810310" y="56540"/>
                </a:lnTo>
                <a:lnTo>
                  <a:pt x="800519" y="61353"/>
                </a:lnTo>
                <a:lnTo>
                  <a:pt x="793191" y="68084"/>
                </a:lnTo>
                <a:lnTo>
                  <a:pt x="792594" y="55664"/>
                </a:lnTo>
                <a:lnTo>
                  <a:pt x="757834" y="55664"/>
                </a:lnTo>
                <a:lnTo>
                  <a:pt x="757834" y="225615"/>
                </a:lnTo>
                <a:lnTo>
                  <a:pt x="794296" y="225615"/>
                </a:lnTo>
                <a:lnTo>
                  <a:pt x="794296" y="107149"/>
                </a:lnTo>
                <a:lnTo>
                  <a:pt x="797521" y="100799"/>
                </a:lnTo>
                <a:lnTo>
                  <a:pt x="802170" y="95491"/>
                </a:lnTo>
                <a:lnTo>
                  <a:pt x="814273" y="86956"/>
                </a:lnTo>
                <a:lnTo>
                  <a:pt x="821245" y="84836"/>
                </a:lnTo>
                <a:lnTo>
                  <a:pt x="829132" y="84836"/>
                </a:lnTo>
                <a:lnTo>
                  <a:pt x="838352" y="84836"/>
                </a:lnTo>
                <a:lnTo>
                  <a:pt x="845273" y="87083"/>
                </a:lnTo>
                <a:lnTo>
                  <a:pt x="854506" y="96062"/>
                </a:lnTo>
                <a:lnTo>
                  <a:pt x="856805" y="103974"/>
                </a:lnTo>
                <a:lnTo>
                  <a:pt x="856805" y="225615"/>
                </a:lnTo>
                <a:lnTo>
                  <a:pt x="893419" y="225615"/>
                </a:lnTo>
                <a:lnTo>
                  <a:pt x="893419" y="114896"/>
                </a:lnTo>
                <a:close/>
              </a:path>
              <a:path w="1040764" h="228600">
                <a:moveTo>
                  <a:pt x="1040460" y="176364"/>
                </a:moveTo>
                <a:lnTo>
                  <a:pt x="1015873" y="136893"/>
                </a:lnTo>
                <a:lnTo>
                  <a:pt x="968565" y="121361"/>
                </a:lnTo>
                <a:lnTo>
                  <a:pt x="960780" y="119024"/>
                </a:lnTo>
                <a:lnTo>
                  <a:pt x="954976" y="116751"/>
                </a:lnTo>
                <a:lnTo>
                  <a:pt x="951166" y="114515"/>
                </a:lnTo>
                <a:lnTo>
                  <a:pt x="947394" y="111544"/>
                </a:lnTo>
                <a:lnTo>
                  <a:pt x="945515" y="107797"/>
                </a:lnTo>
                <a:lnTo>
                  <a:pt x="945515" y="98767"/>
                </a:lnTo>
                <a:lnTo>
                  <a:pt x="947547" y="94475"/>
                </a:lnTo>
                <a:lnTo>
                  <a:pt x="955725" y="86296"/>
                </a:lnTo>
                <a:lnTo>
                  <a:pt x="962875" y="84239"/>
                </a:lnTo>
                <a:lnTo>
                  <a:pt x="982624" y="84239"/>
                </a:lnTo>
                <a:lnTo>
                  <a:pt x="989888" y="86766"/>
                </a:lnTo>
                <a:lnTo>
                  <a:pt x="999858" y="96837"/>
                </a:lnTo>
                <a:lnTo>
                  <a:pt x="1002360" y="103530"/>
                </a:lnTo>
                <a:lnTo>
                  <a:pt x="1002360" y="111912"/>
                </a:lnTo>
                <a:lnTo>
                  <a:pt x="1038821" y="111912"/>
                </a:lnTo>
                <a:lnTo>
                  <a:pt x="1021194" y="68681"/>
                </a:lnTo>
                <a:lnTo>
                  <a:pt x="973048" y="52679"/>
                </a:lnTo>
                <a:lnTo>
                  <a:pt x="959370" y="53632"/>
                </a:lnTo>
                <a:lnTo>
                  <a:pt x="918857" y="75831"/>
                </a:lnTo>
                <a:lnTo>
                  <a:pt x="908900" y="104178"/>
                </a:lnTo>
                <a:lnTo>
                  <a:pt x="909967" y="114719"/>
                </a:lnTo>
                <a:lnTo>
                  <a:pt x="935469" y="143370"/>
                </a:lnTo>
                <a:lnTo>
                  <a:pt x="981189" y="157467"/>
                </a:lnTo>
                <a:lnTo>
                  <a:pt x="989050" y="159969"/>
                </a:lnTo>
                <a:lnTo>
                  <a:pt x="994841" y="162648"/>
                </a:lnTo>
                <a:lnTo>
                  <a:pt x="998562" y="165493"/>
                </a:lnTo>
                <a:lnTo>
                  <a:pt x="1002195" y="169418"/>
                </a:lnTo>
                <a:lnTo>
                  <a:pt x="1003998" y="173736"/>
                </a:lnTo>
                <a:lnTo>
                  <a:pt x="1003998" y="178447"/>
                </a:lnTo>
                <a:lnTo>
                  <a:pt x="1003998" y="183603"/>
                </a:lnTo>
                <a:lnTo>
                  <a:pt x="1001522" y="187998"/>
                </a:lnTo>
                <a:lnTo>
                  <a:pt x="991603" y="195237"/>
                </a:lnTo>
                <a:lnTo>
                  <a:pt x="984008" y="197040"/>
                </a:lnTo>
                <a:lnTo>
                  <a:pt x="966000" y="197040"/>
                </a:lnTo>
                <a:lnTo>
                  <a:pt x="939787" y="166979"/>
                </a:lnTo>
                <a:lnTo>
                  <a:pt x="903389" y="166979"/>
                </a:lnTo>
                <a:lnTo>
                  <a:pt x="921702" y="210959"/>
                </a:lnTo>
                <a:lnTo>
                  <a:pt x="957859" y="227495"/>
                </a:lnTo>
                <a:lnTo>
                  <a:pt x="973785" y="228600"/>
                </a:lnTo>
                <a:lnTo>
                  <a:pt x="987920" y="227698"/>
                </a:lnTo>
                <a:lnTo>
                  <a:pt x="1030033" y="206451"/>
                </a:lnTo>
                <a:lnTo>
                  <a:pt x="1039291" y="187515"/>
                </a:lnTo>
                <a:lnTo>
                  <a:pt x="1040460" y="17636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0800" y="2946400"/>
            <a:ext cx="1067244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465" dirty="0">
                <a:solidFill>
                  <a:srgbClr val="111111"/>
                </a:solidFill>
                <a:latin typeface="Noto Mono"/>
                <a:cs typeface="Noto Mono"/>
              </a:rPr>
              <a:t>Let’s</a:t>
            </a:r>
            <a:r>
              <a:rPr sz="2400" spc="-8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35" dirty="0">
                <a:solidFill>
                  <a:srgbClr val="111111"/>
                </a:solidFill>
                <a:latin typeface="Noto Mono"/>
                <a:cs typeface="Noto Mono"/>
              </a:rPr>
              <a:t>delve</a:t>
            </a:r>
            <a:r>
              <a:rPr sz="2400" spc="-7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55" dirty="0">
                <a:solidFill>
                  <a:srgbClr val="111111"/>
                </a:solidFill>
                <a:latin typeface="Noto Mono"/>
                <a:cs typeface="Noto Mono"/>
              </a:rPr>
              <a:t>into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30" dirty="0">
                <a:solidFill>
                  <a:srgbClr val="111111"/>
                </a:solidFill>
                <a:latin typeface="Noto Mono"/>
                <a:cs typeface="Noto Mono"/>
              </a:rPr>
              <a:t>results</a:t>
            </a:r>
            <a:r>
              <a:rPr sz="2400" spc="-9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5" dirty="0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70" dirty="0">
                <a:solidFill>
                  <a:srgbClr val="111111"/>
                </a:solidFill>
                <a:latin typeface="Noto Mono"/>
                <a:cs typeface="Noto Mono"/>
              </a:rPr>
              <a:t>analysis</a:t>
            </a:r>
            <a:r>
              <a:rPr sz="2400" spc="-9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65" dirty="0">
                <a:solidFill>
                  <a:srgbClr val="111111"/>
                </a:solidFill>
                <a:latin typeface="Noto Mono"/>
                <a:cs typeface="Noto Mono"/>
              </a:rPr>
              <a:t>based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85" dirty="0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0" dirty="0">
                <a:solidFill>
                  <a:srgbClr val="111111"/>
                </a:solidFill>
                <a:latin typeface="Noto Mono"/>
                <a:cs typeface="Noto Mono"/>
              </a:rPr>
              <a:t>available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95" dirty="0">
                <a:solidFill>
                  <a:srgbClr val="111111"/>
                </a:solidFill>
                <a:latin typeface="Noto Mono"/>
                <a:cs typeface="Noto Mono"/>
              </a:rPr>
              <a:t>data. </a:t>
            </a:r>
            <a:r>
              <a:rPr sz="2400" spc="-210" dirty="0">
                <a:solidFill>
                  <a:srgbClr val="111111"/>
                </a:solidFill>
                <a:latin typeface="Noto Mono"/>
                <a:cs typeface="Noto Mono"/>
              </a:rPr>
              <a:t>Here</a:t>
            </a:r>
            <a:r>
              <a:rPr sz="2400" spc="-88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5" dirty="0">
                <a:solidFill>
                  <a:srgbClr val="111111"/>
                </a:solidFill>
                <a:latin typeface="Noto Mono"/>
                <a:cs typeface="Noto Mono"/>
              </a:rPr>
              <a:t>are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dirty="0">
                <a:solidFill>
                  <a:srgbClr val="111111"/>
                </a:solidFill>
                <a:latin typeface="Noto Mono"/>
                <a:cs typeface="Noto Mono"/>
              </a:rPr>
              <a:t>some</a:t>
            </a:r>
            <a:r>
              <a:rPr sz="2400" spc="-88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111111"/>
                </a:solidFill>
                <a:latin typeface="Noto Mono"/>
                <a:cs typeface="Noto Mono"/>
              </a:rPr>
              <a:t>key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84" dirty="0">
                <a:solidFill>
                  <a:srgbClr val="111111"/>
                </a:solidFill>
                <a:latin typeface="Noto Mono"/>
                <a:cs typeface="Noto Mono"/>
              </a:rPr>
              <a:t>insights:</a:t>
            </a:r>
            <a:endParaRPr sz="2400">
              <a:latin typeface="Noto Mono"/>
              <a:cs typeface="Noto Mono"/>
            </a:endParaRPr>
          </a:p>
          <a:p>
            <a:pPr marL="2933700">
              <a:lnSpc>
                <a:spcPts val="2720"/>
              </a:lnSpc>
            </a:pP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41387" y="4075162"/>
            <a:ext cx="4152265" cy="970280"/>
            <a:chOff x="1341387" y="4075162"/>
            <a:chExt cx="4152265" cy="97028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146" y="4105076"/>
              <a:ext cx="310705" cy="2285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1033" y="4102099"/>
              <a:ext cx="1031875" cy="231775"/>
            </a:xfrm>
            <a:custGeom>
              <a:avLst/>
              <a:gdLst/>
              <a:ahLst/>
              <a:cxnLst/>
              <a:rect l="l" t="t" r="r" b="b"/>
              <a:pathLst>
                <a:path w="1031875" h="231775">
                  <a:moveTo>
                    <a:pt x="38696" y="58648"/>
                  </a:moveTo>
                  <a:lnTo>
                    <a:pt x="2082" y="58648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48"/>
                  </a:lnTo>
                  <a:close/>
                </a:path>
                <a:path w="1031875" h="231775">
                  <a:moveTo>
                    <a:pt x="41529" y="14795"/>
                  </a:moveTo>
                  <a:lnTo>
                    <a:pt x="39687" y="10007"/>
                  </a:lnTo>
                  <a:lnTo>
                    <a:pt x="36017" y="6032"/>
                  </a:lnTo>
                  <a:lnTo>
                    <a:pt x="32346" y="2019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19"/>
                  </a:lnTo>
                  <a:lnTo>
                    <a:pt x="1765" y="10007"/>
                  </a:lnTo>
                  <a:lnTo>
                    <a:pt x="0" y="14795"/>
                  </a:lnTo>
                  <a:lnTo>
                    <a:pt x="12" y="25857"/>
                  </a:lnTo>
                  <a:lnTo>
                    <a:pt x="1765" y="30492"/>
                  </a:lnTo>
                  <a:lnTo>
                    <a:pt x="5283" y="34455"/>
                  </a:lnTo>
                  <a:lnTo>
                    <a:pt x="8851" y="38379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79"/>
                  </a:lnTo>
                  <a:lnTo>
                    <a:pt x="39687" y="30543"/>
                  </a:lnTo>
                  <a:lnTo>
                    <a:pt x="41529" y="25857"/>
                  </a:lnTo>
                  <a:lnTo>
                    <a:pt x="41529" y="14795"/>
                  </a:lnTo>
                  <a:close/>
                </a:path>
                <a:path w="1031875" h="231775">
                  <a:moveTo>
                    <a:pt x="500456" y="221234"/>
                  </a:moveTo>
                  <a:lnTo>
                    <a:pt x="455980" y="140792"/>
                  </a:lnTo>
                  <a:lnTo>
                    <a:pt x="451497" y="132689"/>
                  </a:lnTo>
                  <a:lnTo>
                    <a:pt x="459130" y="129032"/>
                  </a:lnTo>
                  <a:lnTo>
                    <a:pt x="466267" y="124104"/>
                  </a:lnTo>
                  <a:lnTo>
                    <a:pt x="472897" y="117906"/>
                  </a:lnTo>
                  <a:lnTo>
                    <a:pt x="479031" y="110439"/>
                  </a:lnTo>
                  <a:lnTo>
                    <a:pt x="480199" y="108496"/>
                  </a:lnTo>
                  <a:lnTo>
                    <a:pt x="484162" y="101955"/>
                  </a:lnTo>
                  <a:lnTo>
                    <a:pt x="487845" y="92798"/>
                  </a:lnTo>
                  <a:lnTo>
                    <a:pt x="490054" y="82981"/>
                  </a:lnTo>
                  <a:lnTo>
                    <a:pt x="490791" y="72478"/>
                  </a:lnTo>
                  <a:lnTo>
                    <a:pt x="489458" y="56591"/>
                  </a:lnTo>
                  <a:lnTo>
                    <a:pt x="469658" y="20840"/>
                  </a:lnTo>
                  <a:lnTo>
                    <a:pt x="453275" y="11112"/>
                  </a:lnTo>
                  <a:lnTo>
                    <a:pt x="453275" y="72478"/>
                  </a:lnTo>
                  <a:lnTo>
                    <a:pt x="452615" y="79692"/>
                  </a:lnTo>
                  <a:lnTo>
                    <a:pt x="421233" y="107848"/>
                  </a:lnTo>
                  <a:lnTo>
                    <a:pt x="411314" y="108496"/>
                  </a:lnTo>
                  <a:lnTo>
                    <a:pt x="371868" y="108496"/>
                  </a:lnTo>
                  <a:lnTo>
                    <a:pt x="371868" y="35433"/>
                  </a:lnTo>
                  <a:lnTo>
                    <a:pt x="410413" y="35433"/>
                  </a:lnTo>
                  <a:lnTo>
                    <a:pt x="447662" y="51003"/>
                  </a:lnTo>
                  <a:lnTo>
                    <a:pt x="453275" y="72478"/>
                  </a:lnTo>
                  <a:lnTo>
                    <a:pt x="453275" y="11112"/>
                  </a:lnTo>
                  <a:lnTo>
                    <a:pt x="444271" y="7442"/>
                  </a:lnTo>
                  <a:lnTo>
                    <a:pt x="428396" y="4102"/>
                  </a:lnTo>
                  <a:lnTo>
                    <a:pt x="410413" y="2984"/>
                  </a:lnTo>
                  <a:lnTo>
                    <a:pt x="334213" y="2984"/>
                  </a:lnTo>
                  <a:lnTo>
                    <a:pt x="334213" y="228600"/>
                  </a:lnTo>
                  <a:lnTo>
                    <a:pt x="371868" y="228600"/>
                  </a:lnTo>
                  <a:lnTo>
                    <a:pt x="371868" y="140792"/>
                  </a:lnTo>
                  <a:lnTo>
                    <a:pt x="415632" y="140792"/>
                  </a:lnTo>
                  <a:lnTo>
                    <a:pt x="462661" y="228600"/>
                  </a:lnTo>
                  <a:lnTo>
                    <a:pt x="500456" y="228600"/>
                  </a:lnTo>
                  <a:lnTo>
                    <a:pt x="500456" y="221234"/>
                  </a:lnTo>
                  <a:close/>
                </a:path>
                <a:path w="1031875" h="231775">
                  <a:moveTo>
                    <a:pt x="644918" y="220865"/>
                  </a:moveTo>
                  <a:lnTo>
                    <a:pt x="643661" y="217284"/>
                  </a:lnTo>
                  <a:lnTo>
                    <a:pt x="642442" y="213804"/>
                  </a:lnTo>
                  <a:lnTo>
                    <a:pt x="640676" y="205689"/>
                  </a:lnTo>
                  <a:lnTo>
                    <a:pt x="639851" y="198539"/>
                  </a:lnTo>
                  <a:lnTo>
                    <a:pt x="639610" y="196532"/>
                  </a:lnTo>
                  <a:lnTo>
                    <a:pt x="639381" y="189928"/>
                  </a:lnTo>
                  <a:lnTo>
                    <a:pt x="639267" y="150317"/>
                  </a:lnTo>
                  <a:lnTo>
                    <a:pt x="639267" y="114007"/>
                  </a:lnTo>
                  <a:lnTo>
                    <a:pt x="638111" y="100304"/>
                  </a:lnTo>
                  <a:lnTo>
                    <a:pt x="611251" y="63868"/>
                  </a:lnTo>
                  <a:lnTo>
                    <a:pt x="574967" y="55664"/>
                  </a:lnTo>
                  <a:lnTo>
                    <a:pt x="560311" y="56692"/>
                  </a:lnTo>
                  <a:lnTo>
                    <a:pt x="525335" y="72110"/>
                  </a:lnTo>
                  <a:lnTo>
                    <a:pt x="506514" y="112217"/>
                  </a:lnTo>
                  <a:lnTo>
                    <a:pt x="542975" y="112217"/>
                  </a:lnTo>
                  <a:lnTo>
                    <a:pt x="542975" y="103936"/>
                  </a:lnTo>
                  <a:lnTo>
                    <a:pt x="545680" y="97637"/>
                  </a:lnTo>
                  <a:lnTo>
                    <a:pt x="556539" y="88950"/>
                  </a:lnTo>
                  <a:lnTo>
                    <a:pt x="563956" y="86766"/>
                  </a:lnTo>
                  <a:lnTo>
                    <a:pt x="583311" y="86766"/>
                  </a:lnTo>
                  <a:lnTo>
                    <a:pt x="590702" y="89204"/>
                  </a:lnTo>
                  <a:lnTo>
                    <a:pt x="595515" y="94068"/>
                  </a:lnTo>
                  <a:lnTo>
                    <a:pt x="600367" y="98882"/>
                  </a:lnTo>
                  <a:lnTo>
                    <a:pt x="602805" y="105422"/>
                  </a:lnTo>
                  <a:lnTo>
                    <a:pt x="602805" y="122047"/>
                  </a:lnTo>
                  <a:lnTo>
                    <a:pt x="602805" y="150317"/>
                  </a:lnTo>
                  <a:lnTo>
                    <a:pt x="602805" y="178003"/>
                  </a:lnTo>
                  <a:lnTo>
                    <a:pt x="600468" y="182714"/>
                  </a:lnTo>
                  <a:lnTo>
                    <a:pt x="596011" y="187325"/>
                  </a:lnTo>
                  <a:lnTo>
                    <a:pt x="582866" y="196303"/>
                  </a:lnTo>
                  <a:lnTo>
                    <a:pt x="575068" y="198539"/>
                  </a:lnTo>
                  <a:lnTo>
                    <a:pt x="557060" y="198539"/>
                  </a:lnTo>
                  <a:lnTo>
                    <a:pt x="550418" y="196329"/>
                  </a:lnTo>
                  <a:lnTo>
                    <a:pt x="541832" y="187502"/>
                  </a:lnTo>
                  <a:lnTo>
                    <a:pt x="539699" y="182067"/>
                  </a:lnTo>
                  <a:lnTo>
                    <a:pt x="539699" y="175615"/>
                  </a:lnTo>
                  <a:lnTo>
                    <a:pt x="542315" y="164858"/>
                  </a:lnTo>
                  <a:lnTo>
                    <a:pt x="550202" y="157060"/>
                  </a:lnTo>
                  <a:lnTo>
                    <a:pt x="563346" y="152209"/>
                  </a:lnTo>
                  <a:lnTo>
                    <a:pt x="581748" y="150317"/>
                  </a:lnTo>
                  <a:lnTo>
                    <a:pt x="602805" y="150317"/>
                  </a:lnTo>
                  <a:lnTo>
                    <a:pt x="602805" y="122047"/>
                  </a:lnTo>
                  <a:lnTo>
                    <a:pt x="580034" y="122047"/>
                  </a:lnTo>
                  <a:lnTo>
                    <a:pt x="563562" y="122948"/>
                  </a:lnTo>
                  <a:lnTo>
                    <a:pt x="524217" y="136550"/>
                  </a:lnTo>
                  <a:lnTo>
                    <a:pt x="503085" y="179336"/>
                  </a:lnTo>
                  <a:lnTo>
                    <a:pt x="504088" y="189928"/>
                  </a:lnTo>
                  <a:lnTo>
                    <a:pt x="528053" y="223088"/>
                  </a:lnTo>
                  <a:lnTo>
                    <a:pt x="562025" y="231571"/>
                  </a:lnTo>
                  <a:lnTo>
                    <a:pt x="569760" y="231190"/>
                  </a:lnTo>
                  <a:lnTo>
                    <a:pt x="604443" y="217284"/>
                  </a:lnTo>
                  <a:lnTo>
                    <a:pt x="604596" y="218782"/>
                  </a:lnTo>
                  <a:lnTo>
                    <a:pt x="606082" y="222542"/>
                  </a:lnTo>
                  <a:lnTo>
                    <a:pt x="608901" y="228600"/>
                  </a:lnTo>
                  <a:lnTo>
                    <a:pt x="644918" y="228600"/>
                  </a:lnTo>
                  <a:lnTo>
                    <a:pt x="644918" y="220865"/>
                  </a:lnTo>
                  <a:close/>
                </a:path>
                <a:path w="1031875" h="231775">
                  <a:moveTo>
                    <a:pt x="737349" y="227406"/>
                  </a:moveTo>
                  <a:lnTo>
                    <a:pt x="737196" y="196075"/>
                  </a:lnTo>
                  <a:lnTo>
                    <a:pt x="728713" y="198018"/>
                  </a:lnTo>
                  <a:lnTo>
                    <a:pt x="722909" y="198983"/>
                  </a:lnTo>
                  <a:lnTo>
                    <a:pt x="716013" y="198983"/>
                  </a:lnTo>
                  <a:lnTo>
                    <a:pt x="712863" y="198183"/>
                  </a:lnTo>
                  <a:lnTo>
                    <a:pt x="707796" y="194970"/>
                  </a:lnTo>
                  <a:lnTo>
                    <a:pt x="706539" y="190842"/>
                  </a:lnTo>
                  <a:lnTo>
                    <a:pt x="706539" y="88709"/>
                  </a:lnTo>
                  <a:lnTo>
                    <a:pt x="736600" y="88709"/>
                  </a:lnTo>
                  <a:lnTo>
                    <a:pt x="736600" y="58648"/>
                  </a:lnTo>
                  <a:lnTo>
                    <a:pt x="706539" y="58648"/>
                  </a:lnTo>
                  <a:lnTo>
                    <a:pt x="706539" y="19507"/>
                  </a:lnTo>
                  <a:lnTo>
                    <a:pt x="670077" y="19507"/>
                  </a:lnTo>
                  <a:lnTo>
                    <a:pt x="670077" y="58648"/>
                  </a:lnTo>
                  <a:lnTo>
                    <a:pt x="640600" y="58648"/>
                  </a:lnTo>
                  <a:lnTo>
                    <a:pt x="640600" y="88709"/>
                  </a:lnTo>
                  <a:lnTo>
                    <a:pt x="670077" y="88709"/>
                  </a:lnTo>
                  <a:lnTo>
                    <a:pt x="670077" y="184099"/>
                  </a:lnTo>
                  <a:lnTo>
                    <a:pt x="670839" y="196265"/>
                  </a:lnTo>
                  <a:lnTo>
                    <a:pt x="695794" y="228942"/>
                  </a:lnTo>
                  <a:lnTo>
                    <a:pt x="711593" y="231571"/>
                  </a:lnTo>
                  <a:lnTo>
                    <a:pt x="717905" y="231317"/>
                  </a:lnTo>
                  <a:lnTo>
                    <a:pt x="724319" y="230543"/>
                  </a:lnTo>
                  <a:lnTo>
                    <a:pt x="730796" y="229235"/>
                  </a:lnTo>
                  <a:lnTo>
                    <a:pt x="737349" y="227406"/>
                  </a:lnTo>
                  <a:close/>
                </a:path>
                <a:path w="1031875" h="231775">
                  <a:moveTo>
                    <a:pt x="887564" y="139014"/>
                  </a:moveTo>
                  <a:lnTo>
                    <a:pt x="886802" y="126961"/>
                  </a:lnTo>
                  <a:lnTo>
                    <a:pt x="886498" y="122110"/>
                  </a:lnTo>
                  <a:lnTo>
                    <a:pt x="883310" y="106603"/>
                  </a:lnTo>
                  <a:lnTo>
                    <a:pt x="878014" y="92494"/>
                  </a:lnTo>
                  <a:lnTo>
                    <a:pt x="874928" y="87223"/>
                  </a:lnTo>
                  <a:lnTo>
                    <a:pt x="870597" y="79781"/>
                  </a:lnTo>
                  <a:lnTo>
                    <a:pt x="860894" y="69227"/>
                  </a:lnTo>
                  <a:lnTo>
                    <a:pt x="851065" y="63157"/>
                  </a:lnTo>
                  <a:lnTo>
                    <a:pt x="851065" y="126733"/>
                  </a:lnTo>
                  <a:lnTo>
                    <a:pt x="780110" y="124421"/>
                  </a:lnTo>
                  <a:lnTo>
                    <a:pt x="803490" y="89903"/>
                  </a:lnTo>
                  <a:lnTo>
                    <a:pt x="816864" y="87223"/>
                  </a:lnTo>
                  <a:lnTo>
                    <a:pt x="825461" y="87998"/>
                  </a:lnTo>
                  <a:lnTo>
                    <a:pt x="850214" y="119672"/>
                  </a:lnTo>
                  <a:lnTo>
                    <a:pt x="851065" y="126733"/>
                  </a:lnTo>
                  <a:lnTo>
                    <a:pt x="851065" y="63157"/>
                  </a:lnTo>
                  <a:lnTo>
                    <a:pt x="848715" y="61696"/>
                  </a:lnTo>
                  <a:lnTo>
                    <a:pt x="834034" y="57175"/>
                  </a:lnTo>
                  <a:lnTo>
                    <a:pt x="816864" y="55664"/>
                  </a:lnTo>
                  <a:lnTo>
                    <a:pt x="807300" y="56324"/>
                  </a:lnTo>
                  <a:lnTo>
                    <a:pt x="772172" y="71831"/>
                  </a:lnTo>
                  <a:lnTo>
                    <a:pt x="747941" y="106273"/>
                  </a:lnTo>
                  <a:lnTo>
                    <a:pt x="742010" y="143027"/>
                  </a:lnTo>
                  <a:lnTo>
                    <a:pt x="742010" y="149275"/>
                  </a:lnTo>
                  <a:lnTo>
                    <a:pt x="754049" y="195935"/>
                  </a:lnTo>
                  <a:lnTo>
                    <a:pt x="788390" y="225780"/>
                  </a:lnTo>
                  <a:lnTo>
                    <a:pt x="820445" y="231571"/>
                  </a:lnTo>
                  <a:lnTo>
                    <a:pt x="832396" y="230936"/>
                  </a:lnTo>
                  <a:lnTo>
                    <a:pt x="868324" y="215900"/>
                  </a:lnTo>
                  <a:lnTo>
                    <a:pt x="883196" y="200177"/>
                  </a:lnTo>
                  <a:lnTo>
                    <a:pt x="886968" y="195033"/>
                  </a:lnTo>
                  <a:lnTo>
                    <a:pt x="863523" y="176441"/>
                  </a:lnTo>
                  <a:lnTo>
                    <a:pt x="858647" y="182410"/>
                  </a:lnTo>
                  <a:lnTo>
                    <a:pt x="853846" y="187452"/>
                  </a:lnTo>
                  <a:lnTo>
                    <a:pt x="849122" y="191566"/>
                  </a:lnTo>
                  <a:lnTo>
                    <a:pt x="844473" y="194741"/>
                  </a:lnTo>
                  <a:lnTo>
                    <a:pt x="838377" y="198361"/>
                  </a:lnTo>
                  <a:lnTo>
                    <a:pt x="830859" y="200177"/>
                  </a:lnTo>
                  <a:lnTo>
                    <a:pt x="821931" y="200177"/>
                  </a:lnTo>
                  <a:lnTo>
                    <a:pt x="785558" y="178841"/>
                  </a:lnTo>
                  <a:lnTo>
                    <a:pt x="778764" y="155829"/>
                  </a:lnTo>
                  <a:lnTo>
                    <a:pt x="887564" y="155829"/>
                  </a:lnTo>
                  <a:lnTo>
                    <a:pt x="887564" y="139014"/>
                  </a:lnTo>
                  <a:close/>
                </a:path>
                <a:path w="1031875" h="231775">
                  <a:moveTo>
                    <a:pt x="1031773" y="179336"/>
                  </a:moveTo>
                  <a:lnTo>
                    <a:pt x="1007186" y="139877"/>
                  </a:lnTo>
                  <a:lnTo>
                    <a:pt x="959878" y="124345"/>
                  </a:lnTo>
                  <a:lnTo>
                    <a:pt x="952093" y="122008"/>
                  </a:lnTo>
                  <a:lnTo>
                    <a:pt x="946289" y="119735"/>
                  </a:lnTo>
                  <a:lnTo>
                    <a:pt x="942479" y="117500"/>
                  </a:lnTo>
                  <a:lnTo>
                    <a:pt x="938707" y="114528"/>
                  </a:lnTo>
                  <a:lnTo>
                    <a:pt x="936828" y="110782"/>
                  </a:lnTo>
                  <a:lnTo>
                    <a:pt x="936828" y="101752"/>
                  </a:lnTo>
                  <a:lnTo>
                    <a:pt x="938860" y="97459"/>
                  </a:lnTo>
                  <a:lnTo>
                    <a:pt x="947039" y="89281"/>
                  </a:lnTo>
                  <a:lnTo>
                    <a:pt x="954189" y="87223"/>
                  </a:lnTo>
                  <a:lnTo>
                    <a:pt x="973937" y="87223"/>
                  </a:lnTo>
                  <a:lnTo>
                    <a:pt x="981202" y="89750"/>
                  </a:lnTo>
                  <a:lnTo>
                    <a:pt x="991171" y="99822"/>
                  </a:lnTo>
                  <a:lnTo>
                    <a:pt x="993673" y="106514"/>
                  </a:lnTo>
                  <a:lnTo>
                    <a:pt x="993673" y="114896"/>
                  </a:lnTo>
                  <a:lnTo>
                    <a:pt x="1030135" y="114896"/>
                  </a:lnTo>
                  <a:lnTo>
                    <a:pt x="1012507" y="71666"/>
                  </a:lnTo>
                  <a:lnTo>
                    <a:pt x="964361" y="55664"/>
                  </a:lnTo>
                  <a:lnTo>
                    <a:pt x="950683" y="56616"/>
                  </a:lnTo>
                  <a:lnTo>
                    <a:pt x="910170" y="78816"/>
                  </a:lnTo>
                  <a:lnTo>
                    <a:pt x="900214" y="107162"/>
                  </a:lnTo>
                  <a:lnTo>
                    <a:pt x="901280" y="117703"/>
                  </a:lnTo>
                  <a:lnTo>
                    <a:pt x="926782" y="146354"/>
                  </a:lnTo>
                  <a:lnTo>
                    <a:pt x="972502" y="160464"/>
                  </a:lnTo>
                  <a:lnTo>
                    <a:pt x="980363" y="162953"/>
                  </a:lnTo>
                  <a:lnTo>
                    <a:pt x="986155" y="165633"/>
                  </a:lnTo>
                  <a:lnTo>
                    <a:pt x="989876" y="168478"/>
                  </a:lnTo>
                  <a:lnTo>
                    <a:pt x="993508" y="172389"/>
                  </a:lnTo>
                  <a:lnTo>
                    <a:pt x="995311" y="176707"/>
                  </a:lnTo>
                  <a:lnTo>
                    <a:pt x="995311" y="181419"/>
                  </a:lnTo>
                  <a:lnTo>
                    <a:pt x="995311" y="186575"/>
                  </a:lnTo>
                  <a:lnTo>
                    <a:pt x="992835" y="190969"/>
                  </a:lnTo>
                  <a:lnTo>
                    <a:pt x="982916" y="198208"/>
                  </a:lnTo>
                  <a:lnTo>
                    <a:pt x="975321" y="200025"/>
                  </a:lnTo>
                  <a:lnTo>
                    <a:pt x="957313" y="200025"/>
                  </a:lnTo>
                  <a:lnTo>
                    <a:pt x="931100" y="169964"/>
                  </a:lnTo>
                  <a:lnTo>
                    <a:pt x="894702" y="169964"/>
                  </a:lnTo>
                  <a:lnTo>
                    <a:pt x="913015" y="213944"/>
                  </a:lnTo>
                  <a:lnTo>
                    <a:pt x="949172" y="230479"/>
                  </a:lnTo>
                  <a:lnTo>
                    <a:pt x="965098" y="231571"/>
                  </a:lnTo>
                  <a:lnTo>
                    <a:pt x="979233" y="230682"/>
                  </a:lnTo>
                  <a:lnTo>
                    <a:pt x="1021346" y="209448"/>
                  </a:lnTo>
                  <a:lnTo>
                    <a:pt x="1030605" y="190500"/>
                  </a:lnTo>
                  <a:lnTo>
                    <a:pt x="10317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489" y="4093170"/>
              <a:ext cx="2138456" cy="5961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0541" y="4075162"/>
              <a:ext cx="1922856" cy="9697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41386" y="4804371"/>
              <a:ext cx="2810510" cy="240665"/>
            </a:xfrm>
            <a:custGeom>
              <a:avLst/>
              <a:gdLst/>
              <a:ahLst/>
              <a:cxnLst/>
              <a:rect l="l" t="t" r="r" b="b"/>
              <a:pathLst>
                <a:path w="2810510" h="240664">
                  <a:moveTo>
                    <a:pt x="165493" y="155676"/>
                  </a:moveTo>
                  <a:lnTo>
                    <a:pt x="135280" y="155676"/>
                  </a:lnTo>
                  <a:lnTo>
                    <a:pt x="135280" y="60718"/>
                  </a:lnTo>
                  <a:lnTo>
                    <a:pt x="135280" y="11899"/>
                  </a:lnTo>
                  <a:lnTo>
                    <a:pt x="101282" y="11899"/>
                  </a:lnTo>
                  <a:lnTo>
                    <a:pt x="101282" y="65849"/>
                  </a:lnTo>
                  <a:lnTo>
                    <a:pt x="98818" y="155676"/>
                  </a:lnTo>
                  <a:lnTo>
                    <a:pt x="43903" y="155676"/>
                  </a:lnTo>
                  <a:lnTo>
                    <a:pt x="101282" y="65849"/>
                  </a:lnTo>
                  <a:lnTo>
                    <a:pt x="101282" y="11899"/>
                  </a:lnTo>
                  <a:lnTo>
                    <a:pt x="99034" y="11899"/>
                  </a:lnTo>
                  <a:lnTo>
                    <a:pt x="0" y="165201"/>
                  </a:lnTo>
                  <a:lnTo>
                    <a:pt x="0" y="187223"/>
                  </a:lnTo>
                  <a:lnTo>
                    <a:pt x="98818" y="187223"/>
                  </a:lnTo>
                  <a:lnTo>
                    <a:pt x="98818" y="237528"/>
                  </a:lnTo>
                  <a:lnTo>
                    <a:pt x="135280" y="237528"/>
                  </a:lnTo>
                  <a:lnTo>
                    <a:pt x="135280" y="187223"/>
                  </a:lnTo>
                  <a:lnTo>
                    <a:pt x="165493" y="187223"/>
                  </a:lnTo>
                  <a:lnTo>
                    <a:pt x="165493" y="155676"/>
                  </a:lnTo>
                  <a:close/>
                </a:path>
                <a:path w="2810510" h="240664">
                  <a:moveTo>
                    <a:pt x="221792" y="212674"/>
                  </a:moveTo>
                  <a:lnTo>
                    <a:pt x="219913" y="207708"/>
                  </a:lnTo>
                  <a:lnTo>
                    <a:pt x="212420" y="199428"/>
                  </a:lnTo>
                  <a:lnTo>
                    <a:pt x="207111" y="197345"/>
                  </a:lnTo>
                  <a:lnTo>
                    <a:pt x="193319" y="197345"/>
                  </a:lnTo>
                  <a:lnTo>
                    <a:pt x="187985" y="199428"/>
                  </a:lnTo>
                  <a:lnTo>
                    <a:pt x="180505" y="207708"/>
                  </a:lnTo>
                  <a:lnTo>
                    <a:pt x="178638" y="212674"/>
                  </a:lnTo>
                  <a:lnTo>
                    <a:pt x="178638" y="218478"/>
                  </a:lnTo>
                  <a:lnTo>
                    <a:pt x="178638" y="224180"/>
                  </a:lnTo>
                  <a:lnTo>
                    <a:pt x="180517" y="229095"/>
                  </a:lnTo>
                  <a:lnTo>
                    <a:pt x="188061" y="237274"/>
                  </a:lnTo>
                  <a:lnTo>
                    <a:pt x="193370" y="239318"/>
                  </a:lnTo>
                  <a:lnTo>
                    <a:pt x="207060" y="239318"/>
                  </a:lnTo>
                  <a:lnTo>
                    <a:pt x="212369" y="237274"/>
                  </a:lnTo>
                  <a:lnTo>
                    <a:pt x="219913" y="229095"/>
                  </a:lnTo>
                  <a:lnTo>
                    <a:pt x="221792" y="224180"/>
                  </a:lnTo>
                  <a:lnTo>
                    <a:pt x="221792" y="212674"/>
                  </a:lnTo>
                  <a:close/>
                </a:path>
                <a:path w="2810510" h="240664">
                  <a:moveTo>
                    <a:pt x="439305" y="237528"/>
                  </a:moveTo>
                  <a:lnTo>
                    <a:pt x="417614" y="180822"/>
                  </a:lnTo>
                  <a:lnTo>
                    <a:pt x="405206" y="148374"/>
                  </a:lnTo>
                  <a:lnTo>
                    <a:pt x="373265" y="64884"/>
                  </a:lnTo>
                  <a:lnTo>
                    <a:pt x="367804" y="50609"/>
                  </a:lnTo>
                  <a:lnTo>
                    <a:pt x="367804" y="148374"/>
                  </a:lnTo>
                  <a:lnTo>
                    <a:pt x="307073" y="148374"/>
                  </a:lnTo>
                  <a:lnTo>
                    <a:pt x="337439" y="64884"/>
                  </a:lnTo>
                  <a:lnTo>
                    <a:pt x="367804" y="148374"/>
                  </a:lnTo>
                  <a:lnTo>
                    <a:pt x="367804" y="50609"/>
                  </a:lnTo>
                  <a:lnTo>
                    <a:pt x="352996" y="11899"/>
                  </a:lnTo>
                  <a:lnTo>
                    <a:pt x="321741" y="11899"/>
                  </a:lnTo>
                  <a:lnTo>
                    <a:pt x="235712" y="237528"/>
                  </a:lnTo>
                  <a:lnTo>
                    <a:pt x="274637" y="237528"/>
                  </a:lnTo>
                  <a:lnTo>
                    <a:pt x="295173" y="180822"/>
                  </a:lnTo>
                  <a:lnTo>
                    <a:pt x="379552" y="180822"/>
                  </a:lnTo>
                  <a:lnTo>
                    <a:pt x="400240" y="237528"/>
                  </a:lnTo>
                  <a:lnTo>
                    <a:pt x="439305" y="237528"/>
                  </a:lnTo>
                  <a:close/>
                </a:path>
                <a:path w="2810510" h="240664">
                  <a:moveTo>
                    <a:pt x="570306" y="0"/>
                  </a:moveTo>
                  <a:lnTo>
                    <a:pt x="533692" y="0"/>
                  </a:lnTo>
                  <a:lnTo>
                    <a:pt x="533692" y="75971"/>
                  </a:lnTo>
                  <a:lnTo>
                    <a:pt x="533692" y="116306"/>
                  </a:lnTo>
                  <a:lnTo>
                    <a:pt x="533692" y="188188"/>
                  </a:lnTo>
                  <a:lnTo>
                    <a:pt x="527570" y="196951"/>
                  </a:lnTo>
                  <a:lnTo>
                    <a:pt x="519925" y="203212"/>
                  </a:lnTo>
                  <a:lnTo>
                    <a:pt x="510755" y="206959"/>
                  </a:lnTo>
                  <a:lnTo>
                    <a:pt x="500062" y="208203"/>
                  </a:lnTo>
                  <a:lnTo>
                    <a:pt x="490829" y="207238"/>
                  </a:lnTo>
                  <a:lnTo>
                    <a:pt x="464248" y="175310"/>
                  </a:lnTo>
                  <a:lnTo>
                    <a:pt x="461962" y="151206"/>
                  </a:lnTo>
                  <a:lnTo>
                    <a:pt x="462534" y="140258"/>
                  </a:lnTo>
                  <a:lnTo>
                    <a:pt x="483095" y="100698"/>
                  </a:lnTo>
                  <a:lnTo>
                    <a:pt x="500354" y="96735"/>
                  </a:lnTo>
                  <a:lnTo>
                    <a:pt x="510971" y="97967"/>
                  </a:lnTo>
                  <a:lnTo>
                    <a:pt x="520077" y="101638"/>
                  </a:lnTo>
                  <a:lnTo>
                    <a:pt x="527646" y="107746"/>
                  </a:lnTo>
                  <a:lnTo>
                    <a:pt x="533692" y="116306"/>
                  </a:lnTo>
                  <a:lnTo>
                    <a:pt x="533692" y="75971"/>
                  </a:lnTo>
                  <a:lnTo>
                    <a:pt x="527558" y="71005"/>
                  </a:lnTo>
                  <a:lnTo>
                    <a:pt x="518807" y="67449"/>
                  </a:lnTo>
                  <a:lnTo>
                    <a:pt x="507466" y="65316"/>
                  </a:lnTo>
                  <a:lnTo>
                    <a:pt x="493509" y="64592"/>
                  </a:lnTo>
                  <a:lnTo>
                    <a:pt x="478828" y="66103"/>
                  </a:lnTo>
                  <a:lnTo>
                    <a:pt x="443953" y="88696"/>
                  </a:lnTo>
                  <a:lnTo>
                    <a:pt x="426504" y="132905"/>
                  </a:lnTo>
                  <a:lnTo>
                    <a:pt x="425348" y="151206"/>
                  </a:lnTo>
                  <a:lnTo>
                    <a:pt x="425348" y="155524"/>
                  </a:lnTo>
                  <a:lnTo>
                    <a:pt x="436041" y="203161"/>
                  </a:lnTo>
                  <a:lnTo>
                    <a:pt x="465696" y="234403"/>
                  </a:lnTo>
                  <a:lnTo>
                    <a:pt x="493217" y="240499"/>
                  </a:lnTo>
                  <a:lnTo>
                    <a:pt x="507695" y="239674"/>
                  </a:lnTo>
                  <a:lnTo>
                    <a:pt x="519595" y="237197"/>
                  </a:lnTo>
                  <a:lnTo>
                    <a:pt x="528904" y="233057"/>
                  </a:lnTo>
                  <a:lnTo>
                    <a:pt x="535622" y="227253"/>
                  </a:lnTo>
                  <a:lnTo>
                    <a:pt x="536371" y="237528"/>
                  </a:lnTo>
                  <a:lnTo>
                    <a:pt x="570306" y="237528"/>
                  </a:lnTo>
                  <a:lnTo>
                    <a:pt x="570306" y="227253"/>
                  </a:lnTo>
                  <a:lnTo>
                    <a:pt x="570306" y="208203"/>
                  </a:lnTo>
                  <a:lnTo>
                    <a:pt x="570306" y="96735"/>
                  </a:lnTo>
                  <a:lnTo>
                    <a:pt x="570306" y="75971"/>
                  </a:lnTo>
                  <a:lnTo>
                    <a:pt x="570306" y="0"/>
                  </a:lnTo>
                  <a:close/>
                </a:path>
                <a:path w="2810510" h="240664">
                  <a:moveTo>
                    <a:pt x="735406" y="0"/>
                  </a:moveTo>
                  <a:lnTo>
                    <a:pt x="698792" y="0"/>
                  </a:lnTo>
                  <a:lnTo>
                    <a:pt x="698792" y="75971"/>
                  </a:lnTo>
                  <a:lnTo>
                    <a:pt x="698792" y="116306"/>
                  </a:lnTo>
                  <a:lnTo>
                    <a:pt x="698792" y="188188"/>
                  </a:lnTo>
                  <a:lnTo>
                    <a:pt x="692670" y="196951"/>
                  </a:lnTo>
                  <a:lnTo>
                    <a:pt x="685025" y="203212"/>
                  </a:lnTo>
                  <a:lnTo>
                    <a:pt x="675855" y="206959"/>
                  </a:lnTo>
                  <a:lnTo>
                    <a:pt x="665162" y="208203"/>
                  </a:lnTo>
                  <a:lnTo>
                    <a:pt x="655929" y="207238"/>
                  </a:lnTo>
                  <a:lnTo>
                    <a:pt x="629348" y="175310"/>
                  </a:lnTo>
                  <a:lnTo>
                    <a:pt x="627062" y="151206"/>
                  </a:lnTo>
                  <a:lnTo>
                    <a:pt x="627634" y="140258"/>
                  </a:lnTo>
                  <a:lnTo>
                    <a:pt x="648195" y="100698"/>
                  </a:lnTo>
                  <a:lnTo>
                    <a:pt x="665454" y="96735"/>
                  </a:lnTo>
                  <a:lnTo>
                    <a:pt x="676071" y="97967"/>
                  </a:lnTo>
                  <a:lnTo>
                    <a:pt x="685177" y="101638"/>
                  </a:lnTo>
                  <a:lnTo>
                    <a:pt x="692746" y="107746"/>
                  </a:lnTo>
                  <a:lnTo>
                    <a:pt x="698792" y="116306"/>
                  </a:lnTo>
                  <a:lnTo>
                    <a:pt x="698792" y="75971"/>
                  </a:lnTo>
                  <a:lnTo>
                    <a:pt x="692658" y="71005"/>
                  </a:lnTo>
                  <a:lnTo>
                    <a:pt x="683907" y="67449"/>
                  </a:lnTo>
                  <a:lnTo>
                    <a:pt x="672566" y="65316"/>
                  </a:lnTo>
                  <a:lnTo>
                    <a:pt x="658609" y="64592"/>
                  </a:lnTo>
                  <a:lnTo>
                    <a:pt x="643928" y="66103"/>
                  </a:lnTo>
                  <a:lnTo>
                    <a:pt x="609053" y="88696"/>
                  </a:lnTo>
                  <a:lnTo>
                    <a:pt x="591604" y="132905"/>
                  </a:lnTo>
                  <a:lnTo>
                    <a:pt x="590448" y="151206"/>
                  </a:lnTo>
                  <a:lnTo>
                    <a:pt x="590448" y="155524"/>
                  </a:lnTo>
                  <a:lnTo>
                    <a:pt x="601141" y="203161"/>
                  </a:lnTo>
                  <a:lnTo>
                    <a:pt x="630796" y="234403"/>
                  </a:lnTo>
                  <a:lnTo>
                    <a:pt x="658317" y="240499"/>
                  </a:lnTo>
                  <a:lnTo>
                    <a:pt x="672795" y="239674"/>
                  </a:lnTo>
                  <a:lnTo>
                    <a:pt x="684695" y="237197"/>
                  </a:lnTo>
                  <a:lnTo>
                    <a:pt x="694004" y="233057"/>
                  </a:lnTo>
                  <a:lnTo>
                    <a:pt x="700722" y="227253"/>
                  </a:lnTo>
                  <a:lnTo>
                    <a:pt x="701471" y="237528"/>
                  </a:lnTo>
                  <a:lnTo>
                    <a:pt x="735406" y="237528"/>
                  </a:lnTo>
                  <a:lnTo>
                    <a:pt x="735406" y="227253"/>
                  </a:lnTo>
                  <a:lnTo>
                    <a:pt x="735406" y="208203"/>
                  </a:lnTo>
                  <a:lnTo>
                    <a:pt x="735406" y="96735"/>
                  </a:lnTo>
                  <a:lnTo>
                    <a:pt x="735406" y="75971"/>
                  </a:lnTo>
                  <a:lnTo>
                    <a:pt x="735406" y="0"/>
                  </a:lnTo>
                  <a:close/>
                </a:path>
                <a:path w="2810510" h="240664">
                  <a:moveTo>
                    <a:pt x="788530" y="67564"/>
                  </a:moveTo>
                  <a:lnTo>
                    <a:pt x="751928" y="67564"/>
                  </a:lnTo>
                  <a:lnTo>
                    <a:pt x="751928" y="237528"/>
                  </a:lnTo>
                  <a:lnTo>
                    <a:pt x="788530" y="237528"/>
                  </a:lnTo>
                  <a:lnTo>
                    <a:pt x="788530" y="67564"/>
                  </a:lnTo>
                  <a:close/>
                </a:path>
                <a:path w="2810510" h="240664">
                  <a:moveTo>
                    <a:pt x="791362" y="23710"/>
                  </a:moveTo>
                  <a:lnTo>
                    <a:pt x="789533" y="18923"/>
                  </a:lnTo>
                  <a:lnTo>
                    <a:pt x="785863" y="14960"/>
                  </a:lnTo>
                  <a:lnTo>
                    <a:pt x="782180" y="10934"/>
                  </a:lnTo>
                  <a:lnTo>
                    <a:pt x="777074" y="8928"/>
                  </a:lnTo>
                  <a:lnTo>
                    <a:pt x="763828" y="8928"/>
                  </a:lnTo>
                  <a:lnTo>
                    <a:pt x="758698" y="10934"/>
                  </a:lnTo>
                  <a:lnTo>
                    <a:pt x="751598" y="18923"/>
                  </a:lnTo>
                  <a:lnTo>
                    <a:pt x="749846" y="23710"/>
                  </a:lnTo>
                  <a:lnTo>
                    <a:pt x="749858" y="34772"/>
                  </a:lnTo>
                  <a:lnTo>
                    <a:pt x="751598" y="39408"/>
                  </a:lnTo>
                  <a:lnTo>
                    <a:pt x="755129" y="43383"/>
                  </a:lnTo>
                  <a:lnTo>
                    <a:pt x="758698" y="47294"/>
                  </a:lnTo>
                  <a:lnTo>
                    <a:pt x="763828" y="49263"/>
                  </a:lnTo>
                  <a:lnTo>
                    <a:pt x="777074" y="49263"/>
                  </a:lnTo>
                  <a:lnTo>
                    <a:pt x="782180" y="47294"/>
                  </a:lnTo>
                  <a:lnTo>
                    <a:pt x="789533" y="39458"/>
                  </a:lnTo>
                  <a:lnTo>
                    <a:pt x="791362" y="34772"/>
                  </a:lnTo>
                  <a:lnTo>
                    <a:pt x="791362" y="23710"/>
                  </a:lnTo>
                  <a:close/>
                </a:path>
                <a:path w="2810510" h="240664">
                  <a:moveTo>
                    <a:pt x="902982" y="236334"/>
                  </a:moveTo>
                  <a:lnTo>
                    <a:pt x="902830" y="205003"/>
                  </a:lnTo>
                  <a:lnTo>
                    <a:pt x="894359" y="206946"/>
                  </a:lnTo>
                  <a:lnTo>
                    <a:pt x="888542" y="207911"/>
                  </a:lnTo>
                  <a:lnTo>
                    <a:pt x="881659" y="207911"/>
                  </a:lnTo>
                  <a:lnTo>
                    <a:pt x="878497" y="207111"/>
                  </a:lnTo>
                  <a:lnTo>
                    <a:pt x="873442" y="203898"/>
                  </a:lnTo>
                  <a:lnTo>
                    <a:pt x="872172" y="199771"/>
                  </a:lnTo>
                  <a:lnTo>
                    <a:pt x="872172" y="97624"/>
                  </a:lnTo>
                  <a:lnTo>
                    <a:pt x="902246" y="97624"/>
                  </a:lnTo>
                  <a:lnTo>
                    <a:pt x="902246" y="67564"/>
                  </a:lnTo>
                  <a:lnTo>
                    <a:pt x="872172" y="67564"/>
                  </a:lnTo>
                  <a:lnTo>
                    <a:pt x="872172" y="28422"/>
                  </a:lnTo>
                  <a:lnTo>
                    <a:pt x="835710" y="28422"/>
                  </a:lnTo>
                  <a:lnTo>
                    <a:pt x="835710" y="67564"/>
                  </a:lnTo>
                  <a:lnTo>
                    <a:pt x="806246" y="67564"/>
                  </a:lnTo>
                  <a:lnTo>
                    <a:pt x="806246" y="97624"/>
                  </a:lnTo>
                  <a:lnTo>
                    <a:pt x="835710" y="97624"/>
                  </a:lnTo>
                  <a:lnTo>
                    <a:pt x="835710" y="193027"/>
                  </a:lnTo>
                  <a:lnTo>
                    <a:pt x="836485" y="205193"/>
                  </a:lnTo>
                  <a:lnTo>
                    <a:pt x="861441" y="237871"/>
                  </a:lnTo>
                  <a:lnTo>
                    <a:pt x="877239" y="240499"/>
                  </a:lnTo>
                  <a:lnTo>
                    <a:pt x="883564" y="240245"/>
                  </a:lnTo>
                  <a:lnTo>
                    <a:pt x="889965" y="239471"/>
                  </a:lnTo>
                  <a:lnTo>
                    <a:pt x="896442" y="238163"/>
                  </a:lnTo>
                  <a:lnTo>
                    <a:pt x="902982" y="236334"/>
                  </a:lnTo>
                  <a:close/>
                </a:path>
                <a:path w="2810510" h="240664">
                  <a:moveTo>
                    <a:pt x="953630" y="67564"/>
                  </a:moveTo>
                  <a:lnTo>
                    <a:pt x="917028" y="67564"/>
                  </a:lnTo>
                  <a:lnTo>
                    <a:pt x="917028" y="237528"/>
                  </a:lnTo>
                  <a:lnTo>
                    <a:pt x="953630" y="237528"/>
                  </a:lnTo>
                  <a:lnTo>
                    <a:pt x="953630" y="67564"/>
                  </a:lnTo>
                  <a:close/>
                </a:path>
                <a:path w="2810510" h="240664">
                  <a:moveTo>
                    <a:pt x="956462" y="23710"/>
                  </a:moveTo>
                  <a:lnTo>
                    <a:pt x="954633" y="18923"/>
                  </a:lnTo>
                  <a:lnTo>
                    <a:pt x="950963" y="14960"/>
                  </a:lnTo>
                  <a:lnTo>
                    <a:pt x="947280" y="10934"/>
                  </a:lnTo>
                  <a:lnTo>
                    <a:pt x="942174" y="8928"/>
                  </a:lnTo>
                  <a:lnTo>
                    <a:pt x="928928" y="8928"/>
                  </a:lnTo>
                  <a:lnTo>
                    <a:pt x="923798" y="10934"/>
                  </a:lnTo>
                  <a:lnTo>
                    <a:pt x="916698" y="18923"/>
                  </a:lnTo>
                  <a:lnTo>
                    <a:pt x="914946" y="23710"/>
                  </a:lnTo>
                  <a:lnTo>
                    <a:pt x="914958" y="34772"/>
                  </a:lnTo>
                  <a:lnTo>
                    <a:pt x="916698" y="39408"/>
                  </a:lnTo>
                  <a:lnTo>
                    <a:pt x="920229" y="43383"/>
                  </a:lnTo>
                  <a:lnTo>
                    <a:pt x="923798" y="47294"/>
                  </a:lnTo>
                  <a:lnTo>
                    <a:pt x="928928" y="49263"/>
                  </a:lnTo>
                  <a:lnTo>
                    <a:pt x="942174" y="49263"/>
                  </a:lnTo>
                  <a:lnTo>
                    <a:pt x="947280" y="47294"/>
                  </a:lnTo>
                  <a:lnTo>
                    <a:pt x="954633" y="39458"/>
                  </a:lnTo>
                  <a:lnTo>
                    <a:pt x="956462" y="34772"/>
                  </a:lnTo>
                  <a:lnTo>
                    <a:pt x="956462" y="23710"/>
                  </a:lnTo>
                  <a:close/>
                </a:path>
                <a:path w="2810510" h="240664">
                  <a:moveTo>
                    <a:pt x="1126528" y="149415"/>
                  </a:moveTo>
                  <a:lnTo>
                    <a:pt x="1125029" y="132143"/>
                  </a:lnTo>
                  <a:lnTo>
                    <a:pt x="1120978" y="116319"/>
                  </a:lnTo>
                  <a:lnTo>
                    <a:pt x="1114386" y="101930"/>
                  </a:lnTo>
                  <a:lnTo>
                    <a:pt x="1110284" y="96139"/>
                  </a:lnTo>
                  <a:lnTo>
                    <a:pt x="1105242" y="89001"/>
                  </a:lnTo>
                  <a:lnTo>
                    <a:pt x="1093889" y="78320"/>
                  </a:lnTo>
                  <a:lnTo>
                    <a:pt x="1089914" y="76034"/>
                  </a:lnTo>
                  <a:lnTo>
                    <a:pt x="1089914" y="154774"/>
                  </a:lnTo>
                  <a:lnTo>
                    <a:pt x="1089202" y="165671"/>
                  </a:lnTo>
                  <a:lnTo>
                    <a:pt x="1066507" y="205016"/>
                  </a:lnTo>
                  <a:lnTo>
                    <a:pt x="1048842" y="208953"/>
                  </a:lnTo>
                  <a:lnTo>
                    <a:pt x="1039164" y="207962"/>
                  </a:lnTo>
                  <a:lnTo>
                    <a:pt x="1010043" y="175298"/>
                  </a:lnTo>
                  <a:lnTo>
                    <a:pt x="1007491" y="154774"/>
                  </a:lnTo>
                  <a:lnTo>
                    <a:pt x="1007554" y="149415"/>
                  </a:lnTo>
                  <a:lnTo>
                    <a:pt x="1017803" y="112369"/>
                  </a:lnTo>
                  <a:lnTo>
                    <a:pt x="1048537" y="96139"/>
                  </a:lnTo>
                  <a:lnTo>
                    <a:pt x="1058138" y="97155"/>
                  </a:lnTo>
                  <a:lnTo>
                    <a:pt x="1087285" y="130124"/>
                  </a:lnTo>
                  <a:lnTo>
                    <a:pt x="1089914" y="154774"/>
                  </a:lnTo>
                  <a:lnTo>
                    <a:pt x="1089914" y="76034"/>
                  </a:lnTo>
                  <a:lnTo>
                    <a:pt x="1080643" y="70700"/>
                  </a:lnTo>
                  <a:lnTo>
                    <a:pt x="1065530" y="66128"/>
                  </a:lnTo>
                  <a:lnTo>
                    <a:pt x="1048537" y="64592"/>
                  </a:lnTo>
                  <a:lnTo>
                    <a:pt x="1031544" y="66154"/>
                  </a:lnTo>
                  <a:lnTo>
                    <a:pt x="991831" y="89446"/>
                  </a:lnTo>
                  <a:lnTo>
                    <a:pt x="972299" y="133350"/>
                  </a:lnTo>
                  <a:lnTo>
                    <a:pt x="971029" y="154774"/>
                  </a:lnTo>
                  <a:lnTo>
                    <a:pt x="972312" y="171907"/>
                  </a:lnTo>
                  <a:lnTo>
                    <a:pt x="991908" y="215722"/>
                  </a:lnTo>
                  <a:lnTo>
                    <a:pt x="1031773" y="238963"/>
                  </a:lnTo>
                  <a:lnTo>
                    <a:pt x="1048842" y="240499"/>
                  </a:lnTo>
                  <a:lnTo>
                    <a:pt x="1065834" y="238963"/>
                  </a:lnTo>
                  <a:lnTo>
                    <a:pt x="1080960" y="234315"/>
                  </a:lnTo>
                  <a:lnTo>
                    <a:pt x="1094219" y="226568"/>
                  </a:lnTo>
                  <a:lnTo>
                    <a:pt x="1105611" y="215722"/>
                  </a:lnTo>
                  <a:lnTo>
                    <a:pt x="1110335" y="208953"/>
                  </a:lnTo>
                  <a:lnTo>
                    <a:pt x="1114767" y="202603"/>
                  </a:lnTo>
                  <a:lnTo>
                    <a:pt x="1121295" y="187985"/>
                  </a:lnTo>
                  <a:lnTo>
                    <a:pt x="1125220" y="171907"/>
                  </a:lnTo>
                  <a:lnTo>
                    <a:pt x="1126490" y="154774"/>
                  </a:lnTo>
                  <a:lnTo>
                    <a:pt x="1126528" y="149415"/>
                  </a:lnTo>
                  <a:close/>
                </a:path>
                <a:path w="2810510" h="240664">
                  <a:moveTo>
                    <a:pt x="1278978" y="126796"/>
                  </a:moveTo>
                  <a:lnTo>
                    <a:pt x="1270254" y="87528"/>
                  </a:lnTo>
                  <a:lnTo>
                    <a:pt x="1234948" y="65506"/>
                  </a:lnTo>
                  <a:lnTo>
                    <a:pt x="1222870" y="64592"/>
                  </a:lnTo>
                  <a:lnTo>
                    <a:pt x="1208138" y="65557"/>
                  </a:lnTo>
                  <a:lnTo>
                    <a:pt x="1195870" y="68453"/>
                  </a:lnTo>
                  <a:lnTo>
                    <a:pt x="1186078" y="73266"/>
                  </a:lnTo>
                  <a:lnTo>
                    <a:pt x="1178737" y="79997"/>
                  </a:lnTo>
                  <a:lnTo>
                    <a:pt x="1178140" y="67564"/>
                  </a:lnTo>
                  <a:lnTo>
                    <a:pt x="1143393" y="67564"/>
                  </a:lnTo>
                  <a:lnTo>
                    <a:pt x="1143393" y="237528"/>
                  </a:lnTo>
                  <a:lnTo>
                    <a:pt x="1179855" y="237528"/>
                  </a:lnTo>
                  <a:lnTo>
                    <a:pt x="1179855" y="119062"/>
                  </a:lnTo>
                  <a:lnTo>
                    <a:pt x="1183081" y="112712"/>
                  </a:lnTo>
                  <a:lnTo>
                    <a:pt x="1187716" y="107403"/>
                  </a:lnTo>
                  <a:lnTo>
                    <a:pt x="1199819" y="98869"/>
                  </a:lnTo>
                  <a:lnTo>
                    <a:pt x="1206792" y="96735"/>
                  </a:lnTo>
                  <a:lnTo>
                    <a:pt x="1214678" y="96735"/>
                  </a:lnTo>
                  <a:lnTo>
                    <a:pt x="1223911" y="96735"/>
                  </a:lnTo>
                  <a:lnTo>
                    <a:pt x="1230833" y="98996"/>
                  </a:lnTo>
                  <a:lnTo>
                    <a:pt x="1240053" y="107975"/>
                  </a:lnTo>
                  <a:lnTo>
                    <a:pt x="1242364" y="115887"/>
                  </a:lnTo>
                  <a:lnTo>
                    <a:pt x="1242364" y="237528"/>
                  </a:lnTo>
                  <a:lnTo>
                    <a:pt x="1278978" y="237528"/>
                  </a:lnTo>
                  <a:lnTo>
                    <a:pt x="1278978" y="126796"/>
                  </a:lnTo>
                  <a:close/>
                </a:path>
                <a:path w="2810510" h="240664">
                  <a:moveTo>
                    <a:pt x="1432864" y="229793"/>
                  </a:moveTo>
                  <a:lnTo>
                    <a:pt x="1431607" y="226212"/>
                  </a:lnTo>
                  <a:lnTo>
                    <a:pt x="1430388" y="222732"/>
                  </a:lnTo>
                  <a:lnTo>
                    <a:pt x="1428623" y="214617"/>
                  </a:lnTo>
                  <a:lnTo>
                    <a:pt x="1427797" y="207467"/>
                  </a:lnTo>
                  <a:lnTo>
                    <a:pt x="1427556" y="205460"/>
                  </a:lnTo>
                  <a:lnTo>
                    <a:pt x="1427327" y="198856"/>
                  </a:lnTo>
                  <a:lnTo>
                    <a:pt x="1427213" y="159245"/>
                  </a:lnTo>
                  <a:lnTo>
                    <a:pt x="1427213" y="122936"/>
                  </a:lnTo>
                  <a:lnTo>
                    <a:pt x="1426057" y="109232"/>
                  </a:lnTo>
                  <a:lnTo>
                    <a:pt x="1399197" y="72796"/>
                  </a:lnTo>
                  <a:lnTo>
                    <a:pt x="1362925" y="64592"/>
                  </a:lnTo>
                  <a:lnTo>
                    <a:pt x="1348257" y="65620"/>
                  </a:lnTo>
                  <a:lnTo>
                    <a:pt x="1313281" y="81038"/>
                  </a:lnTo>
                  <a:lnTo>
                    <a:pt x="1294460" y="121145"/>
                  </a:lnTo>
                  <a:lnTo>
                    <a:pt x="1330921" y="121145"/>
                  </a:lnTo>
                  <a:lnTo>
                    <a:pt x="1330921" y="112864"/>
                  </a:lnTo>
                  <a:lnTo>
                    <a:pt x="1333627" y="106565"/>
                  </a:lnTo>
                  <a:lnTo>
                    <a:pt x="1344485" y="97878"/>
                  </a:lnTo>
                  <a:lnTo>
                    <a:pt x="1351902" y="95694"/>
                  </a:lnTo>
                  <a:lnTo>
                    <a:pt x="1371257" y="95694"/>
                  </a:lnTo>
                  <a:lnTo>
                    <a:pt x="1378648" y="98120"/>
                  </a:lnTo>
                  <a:lnTo>
                    <a:pt x="1383461" y="102984"/>
                  </a:lnTo>
                  <a:lnTo>
                    <a:pt x="1388325" y="107797"/>
                  </a:lnTo>
                  <a:lnTo>
                    <a:pt x="1390751" y="114350"/>
                  </a:lnTo>
                  <a:lnTo>
                    <a:pt x="1390751" y="130962"/>
                  </a:lnTo>
                  <a:lnTo>
                    <a:pt x="1390751" y="159245"/>
                  </a:lnTo>
                  <a:lnTo>
                    <a:pt x="1390751" y="186931"/>
                  </a:lnTo>
                  <a:lnTo>
                    <a:pt x="1388414" y="191643"/>
                  </a:lnTo>
                  <a:lnTo>
                    <a:pt x="1383957" y="196253"/>
                  </a:lnTo>
                  <a:lnTo>
                    <a:pt x="1370812" y="205232"/>
                  </a:lnTo>
                  <a:lnTo>
                    <a:pt x="1363014" y="207467"/>
                  </a:lnTo>
                  <a:lnTo>
                    <a:pt x="1345006" y="207467"/>
                  </a:lnTo>
                  <a:lnTo>
                    <a:pt x="1338364" y="205257"/>
                  </a:lnTo>
                  <a:lnTo>
                    <a:pt x="1329778" y="196430"/>
                  </a:lnTo>
                  <a:lnTo>
                    <a:pt x="1327645" y="190995"/>
                  </a:lnTo>
                  <a:lnTo>
                    <a:pt x="1327645" y="184543"/>
                  </a:lnTo>
                  <a:lnTo>
                    <a:pt x="1330261" y="173786"/>
                  </a:lnTo>
                  <a:lnTo>
                    <a:pt x="1338148" y="165989"/>
                  </a:lnTo>
                  <a:lnTo>
                    <a:pt x="1351292" y="161137"/>
                  </a:lnTo>
                  <a:lnTo>
                    <a:pt x="1369695" y="159245"/>
                  </a:lnTo>
                  <a:lnTo>
                    <a:pt x="1390751" y="159245"/>
                  </a:lnTo>
                  <a:lnTo>
                    <a:pt x="1390751" y="130962"/>
                  </a:lnTo>
                  <a:lnTo>
                    <a:pt x="1367980" y="130962"/>
                  </a:lnTo>
                  <a:lnTo>
                    <a:pt x="1351508" y="131876"/>
                  </a:lnTo>
                  <a:lnTo>
                    <a:pt x="1312164" y="145478"/>
                  </a:lnTo>
                  <a:lnTo>
                    <a:pt x="1291031" y="188264"/>
                  </a:lnTo>
                  <a:lnTo>
                    <a:pt x="1292034" y="198856"/>
                  </a:lnTo>
                  <a:lnTo>
                    <a:pt x="1315999" y="232016"/>
                  </a:lnTo>
                  <a:lnTo>
                    <a:pt x="1349971" y="240499"/>
                  </a:lnTo>
                  <a:lnTo>
                    <a:pt x="1357706" y="240118"/>
                  </a:lnTo>
                  <a:lnTo>
                    <a:pt x="1392389" y="226212"/>
                  </a:lnTo>
                  <a:lnTo>
                    <a:pt x="1392542" y="227711"/>
                  </a:lnTo>
                  <a:lnTo>
                    <a:pt x="1394028" y="231470"/>
                  </a:lnTo>
                  <a:lnTo>
                    <a:pt x="1396847" y="237528"/>
                  </a:lnTo>
                  <a:lnTo>
                    <a:pt x="1432864" y="237528"/>
                  </a:lnTo>
                  <a:lnTo>
                    <a:pt x="1432864" y="229793"/>
                  </a:lnTo>
                  <a:close/>
                </a:path>
                <a:path w="2810510" h="240664">
                  <a:moveTo>
                    <a:pt x="1499730" y="0"/>
                  </a:moveTo>
                  <a:lnTo>
                    <a:pt x="1463128" y="0"/>
                  </a:lnTo>
                  <a:lnTo>
                    <a:pt x="1463128" y="237540"/>
                  </a:lnTo>
                  <a:lnTo>
                    <a:pt x="1499730" y="237540"/>
                  </a:lnTo>
                  <a:lnTo>
                    <a:pt x="1499730" y="0"/>
                  </a:lnTo>
                  <a:close/>
                </a:path>
                <a:path w="2810510" h="240664">
                  <a:moveTo>
                    <a:pt x="1816646" y="11899"/>
                  </a:moveTo>
                  <a:lnTo>
                    <a:pt x="1772221" y="11899"/>
                  </a:lnTo>
                  <a:lnTo>
                    <a:pt x="1704428" y="181051"/>
                  </a:lnTo>
                  <a:lnTo>
                    <a:pt x="1636496" y="11899"/>
                  </a:lnTo>
                  <a:lnTo>
                    <a:pt x="1592059" y="11899"/>
                  </a:lnTo>
                  <a:lnTo>
                    <a:pt x="1592059" y="237528"/>
                  </a:lnTo>
                  <a:lnTo>
                    <a:pt x="1629575" y="237528"/>
                  </a:lnTo>
                  <a:lnTo>
                    <a:pt x="1629575" y="148450"/>
                  </a:lnTo>
                  <a:lnTo>
                    <a:pt x="1622272" y="57594"/>
                  </a:lnTo>
                  <a:lnTo>
                    <a:pt x="1690446" y="237528"/>
                  </a:lnTo>
                  <a:lnTo>
                    <a:pt x="1718119" y="237528"/>
                  </a:lnTo>
                  <a:lnTo>
                    <a:pt x="1786432" y="57886"/>
                  </a:lnTo>
                  <a:lnTo>
                    <a:pt x="1779143" y="148450"/>
                  </a:lnTo>
                  <a:lnTo>
                    <a:pt x="1779143" y="237528"/>
                  </a:lnTo>
                  <a:lnTo>
                    <a:pt x="1816646" y="237528"/>
                  </a:lnTo>
                  <a:lnTo>
                    <a:pt x="1816646" y="11899"/>
                  </a:lnTo>
                  <a:close/>
                </a:path>
                <a:path w="2810510" h="240664">
                  <a:moveTo>
                    <a:pt x="1980311" y="147929"/>
                  </a:moveTo>
                  <a:lnTo>
                    <a:pt x="1979549" y="135877"/>
                  </a:lnTo>
                  <a:lnTo>
                    <a:pt x="1979244" y="131038"/>
                  </a:lnTo>
                  <a:lnTo>
                    <a:pt x="1976056" y="115531"/>
                  </a:lnTo>
                  <a:lnTo>
                    <a:pt x="1970760" y="101422"/>
                  </a:lnTo>
                  <a:lnTo>
                    <a:pt x="1967674" y="96139"/>
                  </a:lnTo>
                  <a:lnTo>
                    <a:pt x="1963343" y="88696"/>
                  </a:lnTo>
                  <a:lnTo>
                    <a:pt x="1953641" y="78155"/>
                  </a:lnTo>
                  <a:lnTo>
                    <a:pt x="1943811" y="72085"/>
                  </a:lnTo>
                  <a:lnTo>
                    <a:pt x="1943811" y="135648"/>
                  </a:lnTo>
                  <a:lnTo>
                    <a:pt x="1872856" y="133350"/>
                  </a:lnTo>
                  <a:lnTo>
                    <a:pt x="1896237" y="98818"/>
                  </a:lnTo>
                  <a:lnTo>
                    <a:pt x="1909610" y="96139"/>
                  </a:lnTo>
                  <a:lnTo>
                    <a:pt x="1918208" y="96926"/>
                  </a:lnTo>
                  <a:lnTo>
                    <a:pt x="1942960" y="128600"/>
                  </a:lnTo>
                  <a:lnTo>
                    <a:pt x="1943811" y="135648"/>
                  </a:lnTo>
                  <a:lnTo>
                    <a:pt x="1943811" y="72085"/>
                  </a:lnTo>
                  <a:lnTo>
                    <a:pt x="1941461" y="70624"/>
                  </a:lnTo>
                  <a:lnTo>
                    <a:pt x="1926780" y="66103"/>
                  </a:lnTo>
                  <a:lnTo>
                    <a:pt x="1909610" y="64592"/>
                  </a:lnTo>
                  <a:lnTo>
                    <a:pt x="1900047" y="65252"/>
                  </a:lnTo>
                  <a:lnTo>
                    <a:pt x="1864918" y="80759"/>
                  </a:lnTo>
                  <a:lnTo>
                    <a:pt x="1840687" y="115214"/>
                  </a:lnTo>
                  <a:lnTo>
                    <a:pt x="1834756" y="151955"/>
                  </a:lnTo>
                  <a:lnTo>
                    <a:pt x="1834756" y="158203"/>
                  </a:lnTo>
                  <a:lnTo>
                    <a:pt x="1846795" y="204863"/>
                  </a:lnTo>
                  <a:lnTo>
                    <a:pt x="1881136" y="234708"/>
                  </a:lnTo>
                  <a:lnTo>
                    <a:pt x="1913191" y="240499"/>
                  </a:lnTo>
                  <a:lnTo>
                    <a:pt x="1925142" y="239864"/>
                  </a:lnTo>
                  <a:lnTo>
                    <a:pt x="1961070" y="224828"/>
                  </a:lnTo>
                  <a:lnTo>
                    <a:pt x="1975942" y="209105"/>
                  </a:lnTo>
                  <a:lnTo>
                    <a:pt x="1979714" y="203962"/>
                  </a:lnTo>
                  <a:lnTo>
                    <a:pt x="1956269" y="185369"/>
                  </a:lnTo>
                  <a:lnTo>
                    <a:pt x="1951393" y="191338"/>
                  </a:lnTo>
                  <a:lnTo>
                    <a:pt x="1946592" y="196380"/>
                  </a:lnTo>
                  <a:lnTo>
                    <a:pt x="1941868" y="200494"/>
                  </a:lnTo>
                  <a:lnTo>
                    <a:pt x="1937219" y="203669"/>
                  </a:lnTo>
                  <a:lnTo>
                    <a:pt x="1931123" y="207289"/>
                  </a:lnTo>
                  <a:lnTo>
                    <a:pt x="1923605" y="209105"/>
                  </a:lnTo>
                  <a:lnTo>
                    <a:pt x="1914677" y="209105"/>
                  </a:lnTo>
                  <a:lnTo>
                    <a:pt x="1878304" y="187769"/>
                  </a:lnTo>
                  <a:lnTo>
                    <a:pt x="1871510" y="164757"/>
                  </a:lnTo>
                  <a:lnTo>
                    <a:pt x="1980311" y="164757"/>
                  </a:lnTo>
                  <a:lnTo>
                    <a:pt x="1980311" y="147929"/>
                  </a:lnTo>
                  <a:close/>
                </a:path>
                <a:path w="2810510" h="240664">
                  <a:moveTo>
                    <a:pt x="2131364" y="229793"/>
                  </a:moveTo>
                  <a:lnTo>
                    <a:pt x="2130107" y="226212"/>
                  </a:lnTo>
                  <a:lnTo>
                    <a:pt x="2128888" y="222732"/>
                  </a:lnTo>
                  <a:lnTo>
                    <a:pt x="2127123" y="214617"/>
                  </a:lnTo>
                  <a:lnTo>
                    <a:pt x="2126297" y="207467"/>
                  </a:lnTo>
                  <a:lnTo>
                    <a:pt x="2126056" y="205460"/>
                  </a:lnTo>
                  <a:lnTo>
                    <a:pt x="2125827" y="198856"/>
                  </a:lnTo>
                  <a:lnTo>
                    <a:pt x="2125713" y="159245"/>
                  </a:lnTo>
                  <a:lnTo>
                    <a:pt x="2125713" y="122936"/>
                  </a:lnTo>
                  <a:lnTo>
                    <a:pt x="2124557" y="109232"/>
                  </a:lnTo>
                  <a:lnTo>
                    <a:pt x="2097697" y="72796"/>
                  </a:lnTo>
                  <a:lnTo>
                    <a:pt x="2061425" y="64592"/>
                  </a:lnTo>
                  <a:lnTo>
                    <a:pt x="2046757" y="65620"/>
                  </a:lnTo>
                  <a:lnTo>
                    <a:pt x="2011781" y="81038"/>
                  </a:lnTo>
                  <a:lnTo>
                    <a:pt x="1992960" y="121145"/>
                  </a:lnTo>
                  <a:lnTo>
                    <a:pt x="2029421" y="121145"/>
                  </a:lnTo>
                  <a:lnTo>
                    <a:pt x="2029421" y="112864"/>
                  </a:lnTo>
                  <a:lnTo>
                    <a:pt x="2032127" y="106565"/>
                  </a:lnTo>
                  <a:lnTo>
                    <a:pt x="2042985" y="97878"/>
                  </a:lnTo>
                  <a:lnTo>
                    <a:pt x="2050402" y="95694"/>
                  </a:lnTo>
                  <a:lnTo>
                    <a:pt x="2069757" y="95694"/>
                  </a:lnTo>
                  <a:lnTo>
                    <a:pt x="2077148" y="98120"/>
                  </a:lnTo>
                  <a:lnTo>
                    <a:pt x="2081961" y="102984"/>
                  </a:lnTo>
                  <a:lnTo>
                    <a:pt x="2086825" y="107797"/>
                  </a:lnTo>
                  <a:lnTo>
                    <a:pt x="2089251" y="114350"/>
                  </a:lnTo>
                  <a:lnTo>
                    <a:pt x="2089251" y="130962"/>
                  </a:lnTo>
                  <a:lnTo>
                    <a:pt x="2089251" y="159245"/>
                  </a:lnTo>
                  <a:lnTo>
                    <a:pt x="2089251" y="186931"/>
                  </a:lnTo>
                  <a:lnTo>
                    <a:pt x="2086914" y="191643"/>
                  </a:lnTo>
                  <a:lnTo>
                    <a:pt x="2082457" y="196253"/>
                  </a:lnTo>
                  <a:lnTo>
                    <a:pt x="2069312" y="205232"/>
                  </a:lnTo>
                  <a:lnTo>
                    <a:pt x="2061514" y="207467"/>
                  </a:lnTo>
                  <a:lnTo>
                    <a:pt x="2043506" y="207467"/>
                  </a:lnTo>
                  <a:lnTo>
                    <a:pt x="2036864" y="205257"/>
                  </a:lnTo>
                  <a:lnTo>
                    <a:pt x="2028278" y="196430"/>
                  </a:lnTo>
                  <a:lnTo>
                    <a:pt x="2026145" y="190995"/>
                  </a:lnTo>
                  <a:lnTo>
                    <a:pt x="2026145" y="184543"/>
                  </a:lnTo>
                  <a:lnTo>
                    <a:pt x="2028761" y="173786"/>
                  </a:lnTo>
                  <a:lnTo>
                    <a:pt x="2036648" y="165989"/>
                  </a:lnTo>
                  <a:lnTo>
                    <a:pt x="2049792" y="161137"/>
                  </a:lnTo>
                  <a:lnTo>
                    <a:pt x="2068195" y="159245"/>
                  </a:lnTo>
                  <a:lnTo>
                    <a:pt x="2089251" y="159245"/>
                  </a:lnTo>
                  <a:lnTo>
                    <a:pt x="2089251" y="130962"/>
                  </a:lnTo>
                  <a:lnTo>
                    <a:pt x="2066480" y="130962"/>
                  </a:lnTo>
                  <a:lnTo>
                    <a:pt x="2050008" y="131876"/>
                  </a:lnTo>
                  <a:lnTo>
                    <a:pt x="2010664" y="145478"/>
                  </a:lnTo>
                  <a:lnTo>
                    <a:pt x="1989531" y="188264"/>
                  </a:lnTo>
                  <a:lnTo>
                    <a:pt x="1990534" y="198856"/>
                  </a:lnTo>
                  <a:lnTo>
                    <a:pt x="2014499" y="232016"/>
                  </a:lnTo>
                  <a:lnTo>
                    <a:pt x="2048471" y="240499"/>
                  </a:lnTo>
                  <a:lnTo>
                    <a:pt x="2056206" y="240118"/>
                  </a:lnTo>
                  <a:lnTo>
                    <a:pt x="2090889" y="226212"/>
                  </a:lnTo>
                  <a:lnTo>
                    <a:pt x="2091042" y="227711"/>
                  </a:lnTo>
                  <a:lnTo>
                    <a:pt x="2092528" y="231470"/>
                  </a:lnTo>
                  <a:lnTo>
                    <a:pt x="2095347" y="237528"/>
                  </a:lnTo>
                  <a:lnTo>
                    <a:pt x="2131364" y="237528"/>
                  </a:lnTo>
                  <a:lnTo>
                    <a:pt x="2131364" y="229793"/>
                  </a:lnTo>
                  <a:close/>
                </a:path>
                <a:path w="2810510" h="240664">
                  <a:moveTo>
                    <a:pt x="2276919" y="188264"/>
                  </a:moveTo>
                  <a:lnTo>
                    <a:pt x="2252332" y="148805"/>
                  </a:lnTo>
                  <a:lnTo>
                    <a:pt x="2205024" y="133273"/>
                  </a:lnTo>
                  <a:lnTo>
                    <a:pt x="2197239" y="130937"/>
                  </a:lnTo>
                  <a:lnTo>
                    <a:pt x="2191435" y="128651"/>
                  </a:lnTo>
                  <a:lnTo>
                    <a:pt x="2187625" y="126428"/>
                  </a:lnTo>
                  <a:lnTo>
                    <a:pt x="2183854" y="123456"/>
                  </a:lnTo>
                  <a:lnTo>
                    <a:pt x="2181974" y="119710"/>
                  </a:lnTo>
                  <a:lnTo>
                    <a:pt x="2181974" y="110680"/>
                  </a:lnTo>
                  <a:lnTo>
                    <a:pt x="2184006" y="106387"/>
                  </a:lnTo>
                  <a:lnTo>
                    <a:pt x="2192185" y="98196"/>
                  </a:lnTo>
                  <a:lnTo>
                    <a:pt x="2199335" y="96139"/>
                  </a:lnTo>
                  <a:lnTo>
                    <a:pt x="2219083" y="96139"/>
                  </a:lnTo>
                  <a:lnTo>
                    <a:pt x="2226348" y="98666"/>
                  </a:lnTo>
                  <a:lnTo>
                    <a:pt x="2236317" y="108737"/>
                  </a:lnTo>
                  <a:lnTo>
                    <a:pt x="2238819" y="115443"/>
                  </a:lnTo>
                  <a:lnTo>
                    <a:pt x="2238819" y="123825"/>
                  </a:lnTo>
                  <a:lnTo>
                    <a:pt x="2275281" y="123825"/>
                  </a:lnTo>
                  <a:lnTo>
                    <a:pt x="2257653" y="80594"/>
                  </a:lnTo>
                  <a:lnTo>
                    <a:pt x="2209508" y="64592"/>
                  </a:lnTo>
                  <a:lnTo>
                    <a:pt x="2195830" y="65544"/>
                  </a:lnTo>
                  <a:lnTo>
                    <a:pt x="2155317" y="87744"/>
                  </a:lnTo>
                  <a:lnTo>
                    <a:pt x="2145360" y="116090"/>
                  </a:lnTo>
                  <a:lnTo>
                    <a:pt x="2146427" y="126631"/>
                  </a:lnTo>
                  <a:lnTo>
                    <a:pt x="2171928" y="155282"/>
                  </a:lnTo>
                  <a:lnTo>
                    <a:pt x="2217648" y="169392"/>
                  </a:lnTo>
                  <a:lnTo>
                    <a:pt x="2225510" y="171881"/>
                  </a:lnTo>
                  <a:lnTo>
                    <a:pt x="2231301" y="174561"/>
                  </a:lnTo>
                  <a:lnTo>
                    <a:pt x="2235022" y="177406"/>
                  </a:lnTo>
                  <a:lnTo>
                    <a:pt x="2238654" y="181317"/>
                  </a:lnTo>
                  <a:lnTo>
                    <a:pt x="2240457" y="185635"/>
                  </a:lnTo>
                  <a:lnTo>
                    <a:pt x="2240457" y="190347"/>
                  </a:lnTo>
                  <a:lnTo>
                    <a:pt x="2240457" y="195503"/>
                  </a:lnTo>
                  <a:lnTo>
                    <a:pt x="2237981" y="199898"/>
                  </a:lnTo>
                  <a:lnTo>
                    <a:pt x="2228062" y="207137"/>
                  </a:lnTo>
                  <a:lnTo>
                    <a:pt x="2220468" y="208953"/>
                  </a:lnTo>
                  <a:lnTo>
                    <a:pt x="2202459" y="208953"/>
                  </a:lnTo>
                  <a:lnTo>
                    <a:pt x="2176246" y="178892"/>
                  </a:lnTo>
                  <a:lnTo>
                    <a:pt x="2139848" y="178892"/>
                  </a:lnTo>
                  <a:lnTo>
                    <a:pt x="2158161" y="222872"/>
                  </a:lnTo>
                  <a:lnTo>
                    <a:pt x="2194318" y="239407"/>
                  </a:lnTo>
                  <a:lnTo>
                    <a:pt x="2210244" y="240499"/>
                  </a:lnTo>
                  <a:lnTo>
                    <a:pt x="2224379" y="239610"/>
                  </a:lnTo>
                  <a:lnTo>
                    <a:pt x="2266492" y="218376"/>
                  </a:lnTo>
                  <a:lnTo>
                    <a:pt x="2275751" y="199428"/>
                  </a:lnTo>
                  <a:lnTo>
                    <a:pt x="2276919" y="188264"/>
                  </a:lnTo>
                  <a:close/>
                </a:path>
                <a:path w="2810510" h="240664">
                  <a:moveTo>
                    <a:pt x="2421534" y="67564"/>
                  </a:moveTo>
                  <a:lnTo>
                    <a:pt x="2384920" y="67564"/>
                  </a:lnTo>
                  <a:lnTo>
                    <a:pt x="2384920" y="188341"/>
                  </a:lnTo>
                  <a:lnTo>
                    <a:pt x="2379116" y="197040"/>
                  </a:lnTo>
                  <a:lnTo>
                    <a:pt x="2370925" y="203250"/>
                  </a:lnTo>
                  <a:lnTo>
                    <a:pt x="2360358" y="206971"/>
                  </a:lnTo>
                  <a:lnTo>
                    <a:pt x="2347417" y="208203"/>
                  </a:lnTo>
                  <a:lnTo>
                    <a:pt x="2340914" y="208203"/>
                  </a:lnTo>
                  <a:lnTo>
                    <a:pt x="2322271" y="176212"/>
                  </a:lnTo>
                  <a:lnTo>
                    <a:pt x="2322271" y="67564"/>
                  </a:lnTo>
                  <a:lnTo>
                    <a:pt x="2285796" y="67564"/>
                  </a:lnTo>
                  <a:lnTo>
                    <a:pt x="2285796" y="175907"/>
                  </a:lnTo>
                  <a:lnTo>
                    <a:pt x="2286787" y="191782"/>
                  </a:lnTo>
                  <a:lnTo>
                    <a:pt x="2310269" y="231927"/>
                  </a:lnTo>
                  <a:lnTo>
                    <a:pt x="2343099" y="240499"/>
                  </a:lnTo>
                  <a:lnTo>
                    <a:pt x="2358288" y="239776"/>
                  </a:lnTo>
                  <a:lnTo>
                    <a:pt x="2370518" y="237604"/>
                  </a:lnTo>
                  <a:lnTo>
                    <a:pt x="2379789" y="233984"/>
                  </a:lnTo>
                  <a:lnTo>
                    <a:pt x="2386114" y="228892"/>
                  </a:lnTo>
                  <a:lnTo>
                    <a:pt x="2386406" y="237528"/>
                  </a:lnTo>
                  <a:lnTo>
                    <a:pt x="2421534" y="237528"/>
                  </a:lnTo>
                  <a:lnTo>
                    <a:pt x="2421534" y="67564"/>
                  </a:lnTo>
                  <a:close/>
                </a:path>
                <a:path w="2810510" h="240664">
                  <a:moveTo>
                    <a:pt x="2525560" y="68313"/>
                  </a:moveTo>
                  <a:lnTo>
                    <a:pt x="2520251" y="65824"/>
                  </a:lnTo>
                  <a:lnTo>
                    <a:pt x="2514701" y="64592"/>
                  </a:lnTo>
                  <a:lnTo>
                    <a:pt x="2508897" y="64592"/>
                  </a:lnTo>
                  <a:lnTo>
                    <a:pt x="2496451" y="65278"/>
                  </a:lnTo>
                  <a:lnTo>
                    <a:pt x="2486596" y="67335"/>
                  </a:lnTo>
                  <a:lnTo>
                    <a:pt x="2479344" y="70751"/>
                  </a:lnTo>
                  <a:lnTo>
                    <a:pt x="2474671" y="75526"/>
                  </a:lnTo>
                  <a:lnTo>
                    <a:pt x="2474366" y="67564"/>
                  </a:lnTo>
                  <a:lnTo>
                    <a:pt x="2438793" y="67564"/>
                  </a:lnTo>
                  <a:lnTo>
                    <a:pt x="2438793" y="237528"/>
                  </a:lnTo>
                  <a:lnTo>
                    <a:pt x="2475255" y="237528"/>
                  </a:lnTo>
                  <a:lnTo>
                    <a:pt x="2475255" y="119659"/>
                  </a:lnTo>
                  <a:lnTo>
                    <a:pt x="2480399" y="111074"/>
                  </a:lnTo>
                  <a:lnTo>
                    <a:pt x="2487498" y="104927"/>
                  </a:lnTo>
                  <a:lnTo>
                    <a:pt x="2496540" y="101244"/>
                  </a:lnTo>
                  <a:lnTo>
                    <a:pt x="2507551" y="100012"/>
                  </a:lnTo>
                  <a:lnTo>
                    <a:pt x="2512123" y="100012"/>
                  </a:lnTo>
                  <a:lnTo>
                    <a:pt x="2518079" y="100736"/>
                  </a:lnTo>
                  <a:lnTo>
                    <a:pt x="2525420" y="102171"/>
                  </a:lnTo>
                  <a:lnTo>
                    <a:pt x="2525560" y="68313"/>
                  </a:lnTo>
                  <a:close/>
                </a:path>
                <a:path w="2810510" h="240664">
                  <a:moveTo>
                    <a:pt x="2678811" y="147929"/>
                  </a:moveTo>
                  <a:lnTo>
                    <a:pt x="2678049" y="135877"/>
                  </a:lnTo>
                  <a:lnTo>
                    <a:pt x="2677744" y="131038"/>
                  </a:lnTo>
                  <a:lnTo>
                    <a:pt x="2674556" y="115531"/>
                  </a:lnTo>
                  <a:lnTo>
                    <a:pt x="2669260" y="101422"/>
                  </a:lnTo>
                  <a:lnTo>
                    <a:pt x="2666174" y="96139"/>
                  </a:lnTo>
                  <a:lnTo>
                    <a:pt x="2661843" y="88696"/>
                  </a:lnTo>
                  <a:lnTo>
                    <a:pt x="2652141" y="78155"/>
                  </a:lnTo>
                  <a:lnTo>
                    <a:pt x="2642311" y="72085"/>
                  </a:lnTo>
                  <a:lnTo>
                    <a:pt x="2642311" y="135648"/>
                  </a:lnTo>
                  <a:lnTo>
                    <a:pt x="2571356" y="133350"/>
                  </a:lnTo>
                  <a:lnTo>
                    <a:pt x="2594737" y="98818"/>
                  </a:lnTo>
                  <a:lnTo>
                    <a:pt x="2608110" y="96139"/>
                  </a:lnTo>
                  <a:lnTo>
                    <a:pt x="2616708" y="96926"/>
                  </a:lnTo>
                  <a:lnTo>
                    <a:pt x="2641460" y="128600"/>
                  </a:lnTo>
                  <a:lnTo>
                    <a:pt x="2642311" y="135648"/>
                  </a:lnTo>
                  <a:lnTo>
                    <a:pt x="2642311" y="72085"/>
                  </a:lnTo>
                  <a:lnTo>
                    <a:pt x="2639961" y="70624"/>
                  </a:lnTo>
                  <a:lnTo>
                    <a:pt x="2625280" y="66103"/>
                  </a:lnTo>
                  <a:lnTo>
                    <a:pt x="2608110" y="64592"/>
                  </a:lnTo>
                  <a:lnTo>
                    <a:pt x="2598547" y="65252"/>
                  </a:lnTo>
                  <a:lnTo>
                    <a:pt x="2563418" y="80759"/>
                  </a:lnTo>
                  <a:lnTo>
                    <a:pt x="2539187" y="115214"/>
                  </a:lnTo>
                  <a:lnTo>
                    <a:pt x="2533256" y="151955"/>
                  </a:lnTo>
                  <a:lnTo>
                    <a:pt x="2533256" y="158203"/>
                  </a:lnTo>
                  <a:lnTo>
                    <a:pt x="2545296" y="204863"/>
                  </a:lnTo>
                  <a:lnTo>
                    <a:pt x="2579636" y="234708"/>
                  </a:lnTo>
                  <a:lnTo>
                    <a:pt x="2611691" y="240499"/>
                  </a:lnTo>
                  <a:lnTo>
                    <a:pt x="2623642" y="239864"/>
                  </a:lnTo>
                  <a:lnTo>
                    <a:pt x="2659570" y="224828"/>
                  </a:lnTo>
                  <a:lnTo>
                    <a:pt x="2674442" y="209105"/>
                  </a:lnTo>
                  <a:lnTo>
                    <a:pt x="2678214" y="203962"/>
                  </a:lnTo>
                  <a:lnTo>
                    <a:pt x="2654770" y="185369"/>
                  </a:lnTo>
                  <a:lnTo>
                    <a:pt x="2649893" y="191338"/>
                  </a:lnTo>
                  <a:lnTo>
                    <a:pt x="2645092" y="196380"/>
                  </a:lnTo>
                  <a:lnTo>
                    <a:pt x="2640368" y="200494"/>
                  </a:lnTo>
                  <a:lnTo>
                    <a:pt x="2635720" y="203669"/>
                  </a:lnTo>
                  <a:lnTo>
                    <a:pt x="2629624" y="207289"/>
                  </a:lnTo>
                  <a:lnTo>
                    <a:pt x="2622105" y="209105"/>
                  </a:lnTo>
                  <a:lnTo>
                    <a:pt x="2613177" y="209105"/>
                  </a:lnTo>
                  <a:lnTo>
                    <a:pt x="2576804" y="187769"/>
                  </a:lnTo>
                  <a:lnTo>
                    <a:pt x="2570010" y="164757"/>
                  </a:lnTo>
                  <a:lnTo>
                    <a:pt x="2678811" y="164757"/>
                  </a:lnTo>
                  <a:lnTo>
                    <a:pt x="2678811" y="147929"/>
                  </a:lnTo>
                  <a:close/>
                </a:path>
                <a:path w="2810510" h="240664">
                  <a:moveTo>
                    <a:pt x="2810319" y="188264"/>
                  </a:moveTo>
                  <a:lnTo>
                    <a:pt x="2785732" y="148805"/>
                  </a:lnTo>
                  <a:lnTo>
                    <a:pt x="2738424" y="133273"/>
                  </a:lnTo>
                  <a:lnTo>
                    <a:pt x="2730639" y="130937"/>
                  </a:lnTo>
                  <a:lnTo>
                    <a:pt x="2724835" y="128651"/>
                  </a:lnTo>
                  <a:lnTo>
                    <a:pt x="2721025" y="126428"/>
                  </a:lnTo>
                  <a:lnTo>
                    <a:pt x="2717254" y="123456"/>
                  </a:lnTo>
                  <a:lnTo>
                    <a:pt x="2715374" y="119710"/>
                  </a:lnTo>
                  <a:lnTo>
                    <a:pt x="2715374" y="110680"/>
                  </a:lnTo>
                  <a:lnTo>
                    <a:pt x="2717406" y="106387"/>
                  </a:lnTo>
                  <a:lnTo>
                    <a:pt x="2725585" y="98196"/>
                  </a:lnTo>
                  <a:lnTo>
                    <a:pt x="2732735" y="96139"/>
                  </a:lnTo>
                  <a:lnTo>
                    <a:pt x="2752483" y="96139"/>
                  </a:lnTo>
                  <a:lnTo>
                    <a:pt x="2759748" y="98666"/>
                  </a:lnTo>
                  <a:lnTo>
                    <a:pt x="2769717" y="108737"/>
                  </a:lnTo>
                  <a:lnTo>
                    <a:pt x="2772219" y="115443"/>
                  </a:lnTo>
                  <a:lnTo>
                    <a:pt x="2772219" y="123825"/>
                  </a:lnTo>
                  <a:lnTo>
                    <a:pt x="2808681" y="123825"/>
                  </a:lnTo>
                  <a:lnTo>
                    <a:pt x="2791053" y="80594"/>
                  </a:lnTo>
                  <a:lnTo>
                    <a:pt x="2742908" y="64592"/>
                  </a:lnTo>
                  <a:lnTo>
                    <a:pt x="2729230" y="65544"/>
                  </a:lnTo>
                  <a:lnTo>
                    <a:pt x="2688717" y="87744"/>
                  </a:lnTo>
                  <a:lnTo>
                    <a:pt x="2678760" y="116090"/>
                  </a:lnTo>
                  <a:lnTo>
                    <a:pt x="2679827" y="126631"/>
                  </a:lnTo>
                  <a:lnTo>
                    <a:pt x="2705328" y="155282"/>
                  </a:lnTo>
                  <a:lnTo>
                    <a:pt x="2751048" y="169392"/>
                  </a:lnTo>
                  <a:lnTo>
                    <a:pt x="2758910" y="171881"/>
                  </a:lnTo>
                  <a:lnTo>
                    <a:pt x="2764701" y="174561"/>
                  </a:lnTo>
                  <a:lnTo>
                    <a:pt x="2768422" y="177406"/>
                  </a:lnTo>
                  <a:lnTo>
                    <a:pt x="2772054" y="181317"/>
                  </a:lnTo>
                  <a:lnTo>
                    <a:pt x="2773857" y="185635"/>
                  </a:lnTo>
                  <a:lnTo>
                    <a:pt x="2773857" y="190347"/>
                  </a:lnTo>
                  <a:lnTo>
                    <a:pt x="2773857" y="195503"/>
                  </a:lnTo>
                  <a:lnTo>
                    <a:pt x="2771381" y="199898"/>
                  </a:lnTo>
                  <a:lnTo>
                    <a:pt x="2761462" y="207137"/>
                  </a:lnTo>
                  <a:lnTo>
                    <a:pt x="2753868" y="208953"/>
                  </a:lnTo>
                  <a:lnTo>
                    <a:pt x="2735859" y="208953"/>
                  </a:lnTo>
                  <a:lnTo>
                    <a:pt x="2709646" y="178892"/>
                  </a:lnTo>
                  <a:lnTo>
                    <a:pt x="2673248" y="178892"/>
                  </a:lnTo>
                  <a:lnTo>
                    <a:pt x="2691561" y="222872"/>
                  </a:lnTo>
                  <a:lnTo>
                    <a:pt x="2727718" y="239407"/>
                  </a:lnTo>
                  <a:lnTo>
                    <a:pt x="2743644" y="240499"/>
                  </a:lnTo>
                  <a:lnTo>
                    <a:pt x="2757779" y="239610"/>
                  </a:lnTo>
                  <a:lnTo>
                    <a:pt x="2799892" y="218376"/>
                  </a:lnTo>
                  <a:lnTo>
                    <a:pt x="2809151" y="199428"/>
                  </a:lnTo>
                  <a:lnTo>
                    <a:pt x="2810319" y="1882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7733" y="4832794"/>
              <a:ext cx="256781" cy="21207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567756" y="4804371"/>
            <a:ext cx="1695450" cy="240665"/>
            <a:chOff x="5567756" y="4804371"/>
            <a:chExt cx="1695450" cy="24066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7756" y="4813299"/>
              <a:ext cx="468909" cy="2315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9043" y="4804371"/>
              <a:ext cx="338084" cy="240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36715" y="4804371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3218" y="4832794"/>
              <a:ext cx="234264" cy="2120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52133" y="4813299"/>
              <a:ext cx="511175" cy="231775"/>
            </a:xfrm>
            <a:custGeom>
              <a:avLst/>
              <a:gdLst/>
              <a:ahLst/>
              <a:cxnLst/>
              <a:rect l="l" t="t" r="r" b="b"/>
              <a:pathLst>
                <a:path w="511175" h="231775">
                  <a:moveTo>
                    <a:pt x="38696" y="58635"/>
                  </a:moveTo>
                  <a:lnTo>
                    <a:pt x="2082" y="58635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35"/>
                  </a:lnTo>
                  <a:close/>
                </a:path>
                <a:path w="511175" h="231775">
                  <a:moveTo>
                    <a:pt x="41529" y="14782"/>
                  </a:moveTo>
                  <a:lnTo>
                    <a:pt x="39687" y="9994"/>
                  </a:lnTo>
                  <a:lnTo>
                    <a:pt x="36017" y="6032"/>
                  </a:lnTo>
                  <a:lnTo>
                    <a:pt x="32346" y="2006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06"/>
                  </a:lnTo>
                  <a:lnTo>
                    <a:pt x="1765" y="9994"/>
                  </a:lnTo>
                  <a:lnTo>
                    <a:pt x="0" y="14782"/>
                  </a:lnTo>
                  <a:lnTo>
                    <a:pt x="12" y="25844"/>
                  </a:lnTo>
                  <a:lnTo>
                    <a:pt x="1765" y="30480"/>
                  </a:lnTo>
                  <a:lnTo>
                    <a:pt x="5283" y="34455"/>
                  </a:lnTo>
                  <a:lnTo>
                    <a:pt x="8851" y="38366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66"/>
                  </a:lnTo>
                  <a:lnTo>
                    <a:pt x="39687" y="30530"/>
                  </a:lnTo>
                  <a:lnTo>
                    <a:pt x="41529" y="25844"/>
                  </a:lnTo>
                  <a:lnTo>
                    <a:pt x="41529" y="14782"/>
                  </a:lnTo>
                  <a:close/>
                </a:path>
                <a:path w="511175" h="231775">
                  <a:moveTo>
                    <a:pt x="211582" y="140487"/>
                  </a:moveTo>
                  <a:lnTo>
                    <a:pt x="210083" y="123215"/>
                  </a:lnTo>
                  <a:lnTo>
                    <a:pt x="206032" y="107391"/>
                  </a:lnTo>
                  <a:lnTo>
                    <a:pt x="199440" y="93002"/>
                  </a:lnTo>
                  <a:lnTo>
                    <a:pt x="195338" y="87210"/>
                  </a:lnTo>
                  <a:lnTo>
                    <a:pt x="190296" y="80073"/>
                  </a:lnTo>
                  <a:lnTo>
                    <a:pt x="178943" y="69392"/>
                  </a:lnTo>
                  <a:lnTo>
                    <a:pt x="174967" y="67106"/>
                  </a:lnTo>
                  <a:lnTo>
                    <a:pt x="174967" y="145846"/>
                  </a:lnTo>
                  <a:lnTo>
                    <a:pt x="174244" y="156743"/>
                  </a:lnTo>
                  <a:lnTo>
                    <a:pt x="151561" y="196088"/>
                  </a:lnTo>
                  <a:lnTo>
                    <a:pt x="133896" y="200025"/>
                  </a:lnTo>
                  <a:lnTo>
                    <a:pt x="124218" y="199034"/>
                  </a:lnTo>
                  <a:lnTo>
                    <a:pt x="95097" y="166370"/>
                  </a:lnTo>
                  <a:lnTo>
                    <a:pt x="92544" y="145846"/>
                  </a:lnTo>
                  <a:lnTo>
                    <a:pt x="92608" y="140487"/>
                  </a:lnTo>
                  <a:lnTo>
                    <a:pt x="102870" y="103441"/>
                  </a:lnTo>
                  <a:lnTo>
                    <a:pt x="133604" y="87210"/>
                  </a:lnTo>
                  <a:lnTo>
                    <a:pt x="143205" y="88226"/>
                  </a:lnTo>
                  <a:lnTo>
                    <a:pt x="172339" y="121196"/>
                  </a:lnTo>
                  <a:lnTo>
                    <a:pt x="174967" y="145846"/>
                  </a:lnTo>
                  <a:lnTo>
                    <a:pt x="174967" y="67106"/>
                  </a:lnTo>
                  <a:lnTo>
                    <a:pt x="165696" y="61772"/>
                  </a:lnTo>
                  <a:lnTo>
                    <a:pt x="150583" y="57200"/>
                  </a:lnTo>
                  <a:lnTo>
                    <a:pt x="133604" y="55664"/>
                  </a:lnTo>
                  <a:lnTo>
                    <a:pt x="116598" y="57226"/>
                  </a:lnTo>
                  <a:lnTo>
                    <a:pt x="76898" y="80518"/>
                  </a:lnTo>
                  <a:lnTo>
                    <a:pt x="57353" y="124421"/>
                  </a:lnTo>
                  <a:lnTo>
                    <a:pt x="56083" y="145846"/>
                  </a:lnTo>
                  <a:lnTo>
                    <a:pt x="57353" y="162979"/>
                  </a:lnTo>
                  <a:lnTo>
                    <a:pt x="76974" y="206794"/>
                  </a:lnTo>
                  <a:lnTo>
                    <a:pt x="116827" y="230035"/>
                  </a:lnTo>
                  <a:lnTo>
                    <a:pt x="133896" y="231571"/>
                  </a:lnTo>
                  <a:lnTo>
                    <a:pt x="150888" y="230035"/>
                  </a:lnTo>
                  <a:lnTo>
                    <a:pt x="190677" y="206794"/>
                  </a:lnTo>
                  <a:lnTo>
                    <a:pt x="210273" y="162979"/>
                  </a:lnTo>
                  <a:lnTo>
                    <a:pt x="211543" y="145846"/>
                  </a:lnTo>
                  <a:lnTo>
                    <a:pt x="211582" y="140487"/>
                  </a:lnTo>
                  <a:close/>
                </a:path>
                <a:path w="511175" h="231775">
                  <a:moveTo>
                    <a:pt x="364032" y="117868"/>
                  </a:moveTo>
                  <a:lnTo>
                    <a:pt x="355307" y="78600"/>
                  </a:lnTo>
                  <a:lnTo>
                    <a:pt x="320001" y="56578"/>
                  </a:lnTo>
                  <a:lnTo>
                    <a:pt x="307924" y="55664"/>
                  </a:lnTo>
                  <a:lnTo>
                    <a:pt x="293192" y="56629"/>
                  </a:lnTo>
                  <a:lnTo>
                    <a:pt x="280924" y="59524"/>
                  </a:lnTo>
                  <a:lnTo>
                    <a:pt x="271132" y="64338"/>
                  </a:lnTo>
                  <a:lnTo>
                    <a:pt x="263804" y="71069"/>
                  </a:lnTo>
                  <a:lnTo>
                    <a:pt x="263207" y="58635"/>
                  </a:lnTo>
                  <a:lnTo>
                    <a:pt x="228447" y="58635"/>
                  </a:lnTo>
                  <a:lnTo>
                    <a:pt x="228447" y="228600"/>
                  </a:lnTo>
                  <a:lnTo>
                    <a:pt x="264909" y="228600"/>
                  </a:lnTo>
                  <a:lnTo>
                    <a:pt x="264909" y="110134"/>
                  </a:lnTo>
                  <a:lnTo>
                    <a:pt x="268135" y="103784"/>
                  </a:lnTo>
                  <a:lnTo>
                    <a:pt x="272783" y="98475"/>
                  </a:lnTo>
                  <a:lnTo>
                    <a:pt x="284886" y="89941"/>
                  </a:lnTo>
                  <a:lnTo>
                    <a:pt x="291858" y="87807"/>
                  </a:lnTo>
                  <a:lnTo>
                    <a:pt x="299745" y="87807"/>
                  </a:lnTo>
                  <a:lnTo>
                    <a:pt x="308965" y="87807"/>
                  </a:lnTo>
                  <a:lnTo>
                    <a:pt x="315887" y="90068"/>
                  </a:lnTo>
                  <a:lnTo>
                    <a:pt x="325120" y="99047"/>
                  </a:lnTo>
                  <a:lnTo>
                    <a:pt x="327418" y="106959"/>
                  </a:lnTo>
                  <a:lnTo>
                    <a:pt x="327418" y="228600"/>
                  </a:lnTo>
                  <a:lnTo>
                    <a:pt x="364032" y="228600"/>
                  </a:lnTo>
                  <a:lnTo>
                    <a:pt x="364032" y="117868"/>
                  </a:lnTo>
                  <a:close/>
                </a:path>
                <a:path w="511175" h="231775">
                  <a:moveTo>
                    <a:pt x="511073" y="179336"/>
                  </a:moveTo>
                  <a:lnTo>
                    <a:pt x="486486" y="139877"/>
                  </a:lnTo>
                  <a:lnTo>
                    <a:pt x="439178" y="124345"/>
                  </a:lnTo>
                  <a:lnTo>
                    <a:pt x="431393" y="122008"/>
                  </a:lnTo>
                  <a:lnTo>
                    <a:pt x="425589" y="119722"/>
                  </a:lnTo>
                  <a:lnTo>
                    <a:pt x="421779" y="117500"/>
                  </a:lnTo>
                  <a:lnTo>
                    <a:pt x="418007" y="114528"/>
                  </a:lnTo>
                  <a:lnTo>
                    <a:pt x="416128" y="110782"/>
                  </a:lnTo>
                  <a:lnTo>
                    <a:pt x="416128" y="101752"/>
                  </a:lnTo>
                  <a:lnTo>
                    <a:pt x="418160" y="97459"/>
                  </a:lnTo>
                  <a:lnTo>
                    <a:pt x="426339" y="89268"/>
                  </a:lnTo>
                  <a:lnTo>
                    <a:pt x="433489" y="87210"/>
                  </a:lnTo>
                  <a:lnTo>
                    <a:pt x="453237" y="87210"/>
                  </a:lnTo>
                  <a:lnTo>
                    <a:pt x="460502" y="89738"/>
                  </a:lnTo>
                  <a:lnTo>
                    <a:pt x="470471" y="99809"/>
                  </a:lnTo>
                  <a:lnTo>
                    <a:pt x="472973" y="106514"/>
                  </a:lnTo>
                  <a:lnTo>
                    <a:pt x="472973" y="114896"/>
                  </a:lnTo>
                  <a:lnTo>
                    <a:pt x="509435" y="114896"/>
                  </a:lnTo>
                  <a:lnTo>
                    <a:pt x="491807" y="71666"/>
                  </a:lnTo>
                  <a:lnTo>
                    <a:pt x="443661" y="55664"/>
                  </a:lnTo>
                  <a:lnTo>
                    <a:pt x="429983" y="56616"/>
                  </a:lnTo>
                  <a:lnTo>
                    <a:pt x="389470" y="78816"/>
                  </a:lnTo>
                  <a:lnTo>
                    <a:pt x="379514" y="107162"/>
                  </a:lnTo>
                  <a:lnTo>
                    <a:pt x="380580" y="117703"/>
                  </a:lnTo>
                  <a:lnTo>
                    <a:pt x="406082" y="146354"/>
                  </a:lnTo>
                  <a:lnTo>
                    <a:pt x="451802" y="160464"/>
                  </a:lnTo>
                  <a:lnTo>
                    <a:pt x="459663" y="162953"/>
                  </a:lnTo>
                  <a:lnTo>
                    <a:pt x="465455" y="165633"/>
                  </a:lnTo>
                  <a:lnTo>
                    <a:pt x="469176" y="168478"/>
                  </a:lnTo>
                  <a:lnTo>
                    <a:pt x="472808" y="172389"/>
                  </a:lnTo>
                  <a:lnTo>
                    <a:pt x="474611" y="176707"/>
                  </a:lnTo>
                  <a:lnTo>
                    <a:pt x="474611" y="181419"/>
                  </a:lnTo>
                  <a:lnTo>
                    <a:pt x="474611" y="186575"/>
                  </a:lnTo>
                  <a:lnTo>
                    <a:pt x="472135" y="190969"/>
                  </a:lnTo>
                  <a:lnTo>
                    <a:pt x="462216" y="198208"/>
                  </a:lnTo>
                  <a:lnTo>
                    <a:pt x="454621" y="200025"/>
                  </a:lnTo>
                  <a:lnTo>
                    <a:pt x="436613" y="200025"/>
                  </a:lnTo>
                  <a:lnTo>
                    <a:pt x="410400" y="169964"/>
                  </a:lnTo>
                  <a:lnTo>
                    <a:pt x="374002" y="169964"/>
                  </a:lnTo>
                  <a:lnTo>
                    <a:pt x="392315" y="213944"/>
                  </a:lnTo>
                  <a:lnTo>
                    <a:pt x="428472" y="230479"/>
                  </a:lnTo>
                  <a:lnTo>
                    <a:pt x="444398" y="231571"/>
                  </a:lnTo>
                  <a:lnTo>
                    <a:pt x="458533" y="230682"/>
                  </a:lnTo>
                  <a:lnTo>
                    <a:pt x="500646" y="209448"/>
                  </a:lnTo>
                  <a:lnTo>
                    <a:pt x="509905" y="190500"/>
                  </a:lnTo>
                  <a:lnTo>
                    <a:pt x="5110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20800" y="5435600"/>
            <a:ext cx="107619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111111"/>
                </a:solidFill>
                <a:latin typeface="Noto Mono"/>
                <a:cs typeface="Noto Mono"/>
              </a:rPr>
              <a:t>Remember</a:t>
            </a:r>
            <a:r>
              <a:rPr sz="2400" spc="-9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9" dirty="0">
                <a:solidFill>
                  <a:srgbClr val="111111"/>
                </a:solidFill>
                <a:latin typeface="Noto Mono"/>
                <a:cs typeface="Noto Mono"/>
              </a:rPr>
              <a:t>that</a:t>
            </a: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95" dirty="0">
                <a:solidFill>
                  <a:srgbClr val="111111"/>
                </a:solidFill>
                <a:latin typeface="Noto Mono"/>
                <a:cs typeface="Noto Mono"/>
              </a:rPr>
              <a:t>these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5" dirty="0">
                <a:solidFill>
                  <a:srgbClr val="111111"/>
                </a:solidFill>
                <a:latin typeface="Noto Mono"/>
                <a:cs typeface="Noto Mono"/>
              </a:rPr>
              <a:t>insights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80" dirty="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95" dirty="0">
                <a:solidFill>
                  <a:srgbClr val="111111"/>
                </a:solidFill>
                <a:latin typeface="Noto Mono"/>
                <a:cs typeface="Noto Mono"/>
              </a:rPr>
              <a:t>inform</a:t>
            </a:r>
            <a:r>
              <a:rPr sz="2400" spc="-93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90" dirty="0">
                <a:solidFill>
                  <a:srgbClr val="111111"/>
                </a:solidFill>
                <a:latin typeface="Noto Mono"/>
                <a:cs typeface="Noto Mono"/>
              </a:rPr>
              <a:t>decision-</a:t>
            </a:r>
            <a:r>
              <a:rPr sz="2400" spc="-165" dirty="0">
                <a:solidFill>
                  <a:srgbClr val="111111"/>
                </a:solidFill>
                <a:latin typeface="Noto Mono"/>
                <a:cs typeface="Noto Mono"/>
              </a:rPr>
              <a:t>making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15" dirty="0">
                <a:solidFill>
                  <a:srgbClr val="111111"/>
                </a:solidFill>
                <a:latin typeface="Noto Mono"/>
                <a:cs typeface="Noto Mono"/>
              </a:rPr>
              <a:t>help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75" dirty="0">
                <a:solidFill>
                  <a:srgbClr val="111111"/>
                </a:solidFill>
                <a:latin typeface="Noto Mono"/>
                <a:cs typeface="Noto Mono"/>
              </a:rPr>
              <a:t>owners </a:t>
            </a:r>
            <a:r>
              <a:rPr sz="2400" spc="-175" dirty="0">
                <a:solidFill>
                  <a:srgbClr val="111111"/>
                </a:solidFill>
                <a:latin typeface="Noto Mono"/>
                <a:cs typeface="Noto Mono"/>
              </a:rPr>
              <a:t>enhance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65" dirty="0">
                <a:solidFill>
                  <a:srgbClr val="111111"/>
                </a:solidFill>
                <a:latin typeface="Noto Mono"/>
                <a:cs typeface="Noto Mono"/>
              </a:rPr>
              <a:t>revenue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0" dirty="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25" dirty="0">
                <a:solidFill>
                  <a:srgbClr val="111111"/>
                </a:solidFill>
                <a:latin typeface="Noto Mono"/>
                <a:cs typeface="Noto Mono"/>
              </a:rPr>
              <a:t>satisfaction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6300" y="8658225"/>
            <a:ext cx="19621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650" b="0" spc="-165" dirty="0">
                <a:solidFill>
                  <a:srgbClr val="2D82C2"/>
                </a:solidFill>
                <a:latin typeface="Roboto Medium"/>
                <a:cs typeface="Roboto Medium"/>
              </a:rPr>
              <a:t>nn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0600" y="8611666"/>
            <a:ext cx="116967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1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8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50" dirty="0">
                <a:solidFill>
                  <a:srgbClr val="2D82C2"/>
                </a:solidFill>
                <a:latin typeface="Roboto Medium"/>
                <a:cs typeface="Roboto Medium"/>
              </a:rPr>
              <a:t>A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25" dirty="0"/>
              <a:pPr marL="38100">
                <a:lnSpc>
                  <a:spcPts val="1789"/>
                </a:lnSpc>
              </a:pPr>
              <a:t>10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2324100" y="8645525"/>
            <a:ext cx="8515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0"/>
              </a:lnSpc>
            </a:pPr>
            <a:r>
              <a:rPr sz="1650" b="0" spc="-110" dirty="0">
                <a:solidFill>
                  <a:srgbClr val="2D82C2"/>
                </a:solidFill>
                <a:latin typeface="Roboto Medium"/>
                <a:cs typeface="Roboto Medium"/>
              </a:rPr>
              <a:t>ualReview</a:t>
            </a:r>
            <a:endParaRPr sz="165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4" name="object 4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77900" y="947261"/>
            <a:ext cx="4700270" cy="991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350" b="0" spc="-780" dirty="0">
                <a:latin typeface="Roboto Medium"/>
                <a:cs typeface="Roboto Medium"/>
              </a:rPr>
              <a:t>P</a:t>
            </a:r>
            <a:r>
              <a:rPr sz="6350" b="0" spc="-750" dirty="0">
                <a:latin typeface="Roboto Medium"/>
                <a:cs typeface="Roboto Medium"/>
              </a:rPr>
              <a:t>R</a:t>
            </a:r>
            <a:r>
              <a:rPr sz="6350" b="0" spc="-960" dirty="0">
                <a:latin typeface="Roboto Medium"/>
                <a:cs typeface="Roboto Medium"/>
              </a:rPr>
              <a:t>O</a:t>
            </a:r>
            <a:r>
              <a:rPr sz="6350" b="0" spc="-790" dirty="0">
                <a:latin typeface="Roboto Medium"/>
                <a:cs typeface="Roboto Medium"/>
              </a:rPr>
              <a:t>J</a:t>
            </a:r>
            <a:r>
              <a:rPr sz="6350" b="0" spc="-710" dirty="0">
                <a:latin typeface="Roboto Medium"/>
                <a:cs typeface="Roboto Medium"/>
              </a:rPr>
              <a:t>E</a:t>
            </a:r>
            <a:r>
              <a:rPr sz="6350" b="0" spc="-960" dirty="0">
                <a:latin typeface="Roboto Medium"/>
                <a:cs typeface="Roboto Medium"/>
              </a:rPr>
              <a:t>C</a:t>
            </a:r>
            <a:r>
              <a:rPr sz="6350" b="0" spc="-360" dirty="0">
                <a:latin typeface="Roboto Medium"/>
                <a:cs typeface="Roboto Medium"/>
              </a:rPr>
              <a:t>T</a:t>
            </a:r>
            <a:r>
              <a:rPr sz="6350" b="0" spc="-850" dirty="0">
                <a:latin typeface="Roboto Medium"/>
                <a:cs typeface="Roboto Medium"/>
              </a:rPr>
              <a:t> </a:t>
            </a:r>
            <a:r>
              <a:rPr sz="6350" b="0" spc="-600" dirty="0">
                <a:latin typeface="Roboto Medium"/>
                <a:cs typeface="Roboto Medium"/>
              </a:rPr>
              <a:t>TITLE</a:t>
            </a:r>
            <a:endParaRPr sz="635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857500" y="2972276"/>
            <a:ext cx="766635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b="0" spc="-745" dirty="0">
                <a:latin typeface="Roboto Medium"/>
                <a:cs typeface="Roboto Medium"/>
              </a:rPr>
              <a:t>H</a:t>
            </a:r>
            <a:r>
              <a:rPr sz="5900" b="0" spc="-869" dirty="0">
                <a:latin typeface="Roboto Medium"/>
                <a:cs typeface="Roboto Medium"/>
              </a:rPr>
              <a:t>O</a:t>
            </a:r>
            <a:r>
              <a:rPr sz="5900" b="0" spc="-780" dirty="0">
                <a:latin typeface="Roboto Medium"/>
                <a:cs typeface="Roboto Medium"/>
              </a:rPr>
              <a:t>T</a:t>
            </a:r>
            <a:r>
              <a:rPr sz="5900" b="0" spc="-680" dirty="0">
                <a:latin typeface="Roboto Medium"/>
                <a:cs typeface="Roboto Medium"/>
              </a:rPr>
              <a:t>E</a:t>
            </a:r>
            <a:r>
              <a:rPr sz="5900" b="0" spc="-355" dirty="0">
                <a:latin typeface="Roboto Medium"/>
                <a:cs typeface="Roboto Medium"/>
              </a:rPr>
              <a:t>L</a:t>
            </a:r>
            <a:r>
              <a:rPr sz="5900" b="0" spc="-645" dirty="0">
                <a:latin typeface="Roboto Medium"/>
                <a:cs typeface="Roboto Medium"/>
              </a:rPr>
              <a:t> </a:t>
            </a:r>
            <a:r>
              <a:rPr sz="5900" b="0" spc="-775" dirty="0">
                <a:latin typeface="Roboto Medium"/>
                <a:cs typeface="Roboto Medium"/>
              </a:rPr>
              <a:t>B</a:t>
            </a:r>
            <a:r>
              <a:rPr sz="5900" b="0" spc="-745" dirty="0">
                <a:latin typeface="Roboto Medium"/>
                <a:cs typeface="Roboto Medium"/>
              </a:rPr>
              <a:t>O</a:t>
            </a:r>
            <a:r>
              <a:rPr sz="5900" b="0" spc="-860" dirty="0">
                <a:latin typeface="Roboto Medium"/>
                <a:cs typeface="Roboto Medium"/>
              </a:rPr>
              <a:t>O</a:t>
            </a:r>
            <a:r>
              <a:rPr sz="5900" b="0" spc="-760" dirty="0">
                <a:latin typeface="Roboto Medium"/>
                <a:cs typeface="Roboto Medium"/>
              </a:rPr>
              <a:t>K</a:t>
            </a:r>
            <a:r>
              <a:rPr sz="5900" b="0" spc="-515" dirty="0">
                <a:latin typeface="Roboto Medium"/>
                <a:cs typeface="Roboto Medium"/>
              </a:rPr>
              <a:t>I</a:t>
            </a:r>
            <a:r>
              <a:rPr sz="5900" b="0" spc="-840" dirty="0">
                <a:latin typeface="Roboto Medium"/>
                <a:cs typeface="Roboto Medium"/>
              </a:rPr>
              <a:t>N</a:t>
            </a:r>
            <a:r>
              <a:rPr sz="5900" b="0" spc="-345" dirty="0">
                <a:latin typeface="Roboto Medium"/>
                <a:cs typeface="Roboto Medium"/>
              </a:rPr>
              <a:t>G</a:t>
            </a:r>
            <a:r>
              <a:rPr sz="5900" b="0" spc="-680" dirty="0">
                <a:latin typeface="Roboto Medium"/>
                <a:cs typeface="Roboto Medium"/>
              </a:rPr>
              <a:t> </a:t>
            </a:r>
            <a:r>
              <a:rPr sz="5900" b="0" spc="-725" dirty="0">
                <a:latin typeface="Roboto Medium"/>
                <a:cs typeface="Roboto Medium"/>
              </a:rPr>
              <a:t>A</a:t>
            </a:r>
            <a:r>
              <a:rPr sz="5900" b="0" spc="-700" dirty="0">
                <a:latin typeface="Roboto Medium"/>
                <a:cs typeface="Roboto Medium"/>
              </a:rPr>
              <a:t>N</a:t>
            </a:r>
            <a:r>
              <a:rPr sz="5900" b="0" spc="-835" dirty="0">
                <a:latin typeface="Roboto Medium"/>
                <a:cs typeface="Roboto Medium"/>
              </a:rPr>
              <a:t>A</a:t>
            </a:r>
            <a:r>
              <a:rPr sz="5900" b="0" spc="-620" dirty="0">
                <a:latin typeface="Roboto Medium"/>
                <a:cs typeface="Roboto Medium"/>
              </a:rPr>
              <a:t>L</a:t>
            </a:r>
            <a:r>
              <a:rPr sz="5900" b="0" spc="-740" dirty="0">
                <a:latin typeface="Roboto Medium"/>
                <a:cs typeface="Roboto Medium"/>
              </a:rPr>
              <a:t>Y</a:t>
            </a:r>
            <a:r>
              <a:rPr sz="5900" b="0" spc="-720" dirty="0">
                <a:latin typeface="Roboto Medium"/>
                <a:cs typeface="Roboto Medium"/>
              </a:rPr>
              <a:t>S</a:t>
            </a:r>
            <a:r>
              <a:rPr sz="5900" b="0" spc="-595" dirty="0">
                <a:latin typeface="Roboto Medium"/>
                <a:cs typeface="Roboto Medium"/>
              </a:rPr>
              <a:t>I</a:t>
            </a:r>
            <a:r>
              <a:rPr sz="5900" b="0" spc="-315" dirty="0">
                <a:latin typeface="Roboto Medium"/>
                <a:cs typeface="Roboto Medium"/>
              </a:rPr>
              <a:t>S</a:t>
            </a:r>
            <a:endParaRPr sz="59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4" name="object 4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3300" y="8624366"/>
            <a:ext cx="21596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500" spc="-11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8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7252" y="596908"/>
            <a:ext cx="482600" cy="483234"/>
          </a:xfrm>
          <a:custGeom>
            <a:avLst/>
            <a:gdLst/>
            <a:ahLst/>
            <a:cxnLst/>
            <a:rect l="l" t="t" r="r" b="b"/>
            <a:pathLst>
              <a:path w="482600" h="483234">
                <a:moveTo>
                  <a:pt x="241300" y="482607"/>
                </a:moveTo>
                <a:lnTo>
                  <a:pt x="177152" y="473986"/>
                </a:lnTo>
                <a:lnTo>
                  <a:pt x="119507" y="449661"/>
                </a:lnTo>
                <a:lnTo>
                  <a:pt x="70675" y="411930"/>
                </a:lnTo>
                <a:lnTo>
                  <a:pt x="32943" y="363094"/>
                </a:lnTo>
                <a:lnTo>
                  <a:pt x="8610" y="305451"/>
                </a:lnTo>
                <a:lnTo>
                  <a:pt x="0" y="241303"/>
                </a:lnTo>
                <a:lnTo>
                  <a:pt x="8610" y="177154"/>
                </a:lnTo>
                <a:lnTo>
                  <a:pt x="32943" y="119512"/>
                </a:lnTo>
                <a:lnTo>
                  <a:pt x="70675" y="70675"/>
                </a:lnTo>
                <a:lnTo>
                  <a:pt x="119507" y="32945"/>
                </a:lnTo>
                <a:lnTo>
                  <a:pt x="177152" y="8619"/>
                </a:lnTo>
                <a:lnTo>
                  <a:pt x="241300" y="0"/>
                </a:lnTo>
                <a:lnTo>
                  <a:pt x="305447" y="8619"/>
                </a:lnTo>
                <a:lnTo>
                  <a:pt x="363093" y="32945"/>
                </a:lnTo>
                <a:lnTo>
                  <a:pt x="411924" y="70675"/>
                </a:lnTo>
                <a:lnTo>
                  <a:pt x="449656" y="119512"/>
                </a:lnTo>
                <a:lnTo>
                  <a:pt x="473989" y="177154"/>
                </a:lnTo>
                <a:lnTo>
                  <a:pt x="482600" y="241303"/>
                </a:lnTo>
                <a:lnTo>
                  <a:pt x="473989" y="305451"/>
                </a:lnTo>
                <a:lnTo>
                  <a:pt x="449656" y="363094"/>
                </a:lnTo>
                <a:lnTo>
                  <a:pt x="411924" y="411930"/>
                </a:lnTo>
                <a:lnTo>
                  <a:pt x="363093" y="449661"/>
                </a:lnTo>
                <a:lnTo>
                  <a:pt x="305447" y="473986"/>
                </a:lnTo>
                <a:lnTo>
                  <a:pt x="241300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81454" y="7480413"/>
            <a:ext cx="863600" cy="864235"/>
          </a:xfrm>
          <a:custGeom>
            <a:avLst/>
            <a:gdLst/>
            <a:ahLst/>
            <a:cxnLst/>
            <a:rect l="l" t="t" r="r" b="b"/>
            <a:pathLst>
              <a:path w="863600" h="864234">
                <a:moveTo>
                  <a:pt x="431800" y="863612"/>
                </a:moveTo>
                <a:lnTo>
                  <a:pt x="367919" y="858926"/>
                </a:lnTo>
                <a:lnTo>
                  <a:pt x="307086" y="845324"/>
                </a:lnTo>
                <a:lnTo>
                  <a:pt x="249809" y="823480"/>
                </a:lnTo>
                <a:lnTo>
                  <a:pt x="196723" y="794042"/>
                </a:lnTo>
                <a:lnTo>
                  <a:pt x="148463" y="757694"/>
                </a:lnTo>
                <a:lnTo>
                  <a:pt x="105917" y="715098"/>
                </a:lnTo>
                <a:lnTo>
                  <a:pt x="69596" y="666927"/>
                </a:lnTo>
                <a:lnTo>
                  <a:pt x="40132" y="613841"/>
                </a:lnTo>
                <a:lnTo>
                  <a:pt x="18288" y="556513"/>
                </a:lnTo>
                <a:lnTo>
                  <a:pt x="4699" y="495617"/>
                </a:lnTo>
                <a:lnTo>
                  <a:pt x="0" y="431812"/>
                </a:lnTo>
                <a:lnTo>
                  <a:pt x="4699" y="367995"/>
                </a:lnTo>
                <a:lnTo>
                  <a:pt x="18288" y="307098"/>
                </a:lnTo>
                <a:lnTo>
                  <a:pt x="40132" y="249770"/>
                </a:lnTo>
                <a:lnTo>
                  <a:pt x="69596" y="196684"/>
                </a:lnTo>
                <a:lnTo>
                  <a:pt x="105917" y="148513"/>
                </a:lnTo>
                <a:lnTo>
                  <a:pt x="148463" y="105918"/>
                </a:lnTo>
                <a:lnTo>
                  <a:pt x="196723" y="69570"/>
                </a:lnTo>
                <a:lnTo>
                  <a:pt x="249809" y="40131"/>
                </a:lnTo>
                <a:lnTo>
                  <a:pt x="307086" y="18275"/>
                </a:lnTo>
                <a:lnTo>
                  <a:pt x="367919" y="4686"/>
                </a:lnTo>
                <a:lnTo>
                  <a:pt x="431800" y="0"/>
                </a:lnTo>
                <a:lnTo>
                  <a:pt x="495553" y="4686"/>
                </a:lnTo>
                <a:lnTo>
                  <a:pt x="556513" y="18275"/>
                </a:lnTo>
                <a:lnTo>
                  <a:pt x="613790" y="40131"/>
                </a:lnTo>
                <a:lnTo>
                  <a:pt x="666876" y="69570"/>
                </a:lnTo>
                <a:lnTo>
                  <a:pt x="715009" y="105918"/>
                </a:lnTo>
                <a:lnTo>
                  <a:pt x="757682" y="148513"/>
                </a:lnTo>
                <a:lnTo>
                  <a:pt x="794003" y="196684"/>
                </a:lnTo>
                <a:lnTo>
                  <a:pt x="823467" y="249770"/>
                </a:lnTo>
                <a:lnTo>
                  <a:pt x="845311" y="307098"/>
                </a:lnTo>
                <a:lnTo>
                  <a:pt x="858901" y="367995"/>
                </a:lnTo>
                <a:lnTo>
                  <a:pt x="863600" y="431812"/>
                </a:lnTo>
                <a:lnTo>
                  <a:pt x="858901" y="495617"/>
                </a:lnTo>
                <a:lnTo>
                  <a:pt x="845311" y="556513"/>
                </a:lnTo>
                <a:lnTo>
                  <a:pt x="823467" y="613841"/>
                </a:lnTo>
                <a:lnTo>
                  <a:pt x="794003" y="666927"/>
                </a:lnTo>
                <a:lnTo>
                  <a:pt x="757682" y="715098"/>
                </a:lnTo>
                <a:lnTo>
                  <a:pt x="715009" y="757694"/>
                </a:lnTo>
                <a:lnTo>
                  <a:pt x="666876" y="794042"/>
                </a:lnTo>
                <a:lnTo>
                  <a:pt x="613790" y="823480"/>
                </a:lnTo>
                <a:lnTo>
                  <a:pt x="556513" y="845324"/>
                </a:lnTo>
                <a:lnTo>
                  <a:pt x="495553" y="858926"/>
                </a:lnTo>
                <a:lnTo>
                  <a:pt x="431800" y="8636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77900" y="416560"/>
            <a:ext cx="2946400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0" dirty="0"/>
              <a:t>A</a:t>
            </a:r>
            <a:r>
              <a:rPr spc="-975" dirty="0"/>
              <a:t>G</a:t>
            </a:r>
            <a:r>
              <a:rPr spc="-905" dirty="0"/>
              <a:t>E</a:t>
            </a:r>
            <a:r>
              <a:rPr spc="-1040" dirty="0"/>
              <a:t>N</a:t>
            </a:r>
            <a:r>
              <a:rPr spc="-975" dirty="0"/>
              <a:t>D</a:t>
            </a:r>
            <a:r>
              <a:rPr spc="-455" dirty="0"/>
              <a:t>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235200" y="1930400"/>
            <a:ext cx="1072388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3700" spc="135" dirty="0">
                <a:latin typeface="Noto Mono"/>
                <a:cs typeface="Noto Mono"/>
              </a:rPr>
              <a:t>PROBLEM</a:t>
            </a:r>
            <a:r>
              <a:rPr sz="3700" spc="-1345" dirty="0">
                <a:latin typeface="Noto Mono"/>
                <a:cs typeface="Noto Mono"/>
              </a:rPr>
              <a:t> </a:t>
            </a:r>
            <a:r>
              <a:rPr sz="3700" spc="95" dirty="0">
                <a:latin typeface="Noto Mono"/>
                <a:cs typeface="Noto Mono"/>
              </a:rPr>
              <a:t>STATEMENT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dirty="0">
                <a:latin typeface="Noto Mono"/>
                <a:cs typeface="Noto Mono"/>
              </a:rPr>
              <a:t>PROJECT</a:t>
            </a:r>
            <a:r>
              <a:rPr sz="3700" spc="-1190" dirty="0">
                <a:latin typeface="Noto Mono"/>
                <a:cs typeface="Noto Mono"/>
              </a:rPr>
              <a:t> </a:t>
            </a:r>
            <a:r>
              <a:rPr sz="3700" spc="-10" dirty="0">
                <a:latin typeface="Noto Mono"/>
                <a:cs typeface="Noto Mono"/>
              </a:rPr>
              <a:t>OVERVIEW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spc="575" dirty="0">
                <a:latin typeface="Noto Mono"/>
                <a:cs typeface="Noto Mono"/>
              </a:rPr>
              <a:t>WHO</a:t>
            </a:r>
            <a:r>
              <a:rPr sz="3700" spc="-1345" dirty="0">
                <a:latin typeface="Noto Mono"/>
                <a:cs typeface="Noto Mono"/>
              </a:rPr>
              <a:t> </a:t>
            </a:r>
            <a:r>
              <a:rPr sz="3700" dirty="0">
                <a:latin typeface="Noto Mono"/>
                <a:cs typeface="Noto Mono"/>
              </a:rPr>
              <a:t>ARE</a:t>
            </a:r>
            <a:r>
              <a:rPr sz="3700" spc="-1395" dirty="0">
                <a:latin typeface="Noto Mono"/>
                <a:cs typeface="Noto Mono"/>
              </a:rPr>
              <a:t> </a:t>
            </a:r>
            <a:r>
              <a:rPr sz="3700" spc="60" dirty="0">
                <a:latin typeface="Noto Mono"/>
                <a:cs typeface="Noto Mono"/>
              </a:rPr>
              <a:t>THE</a:t>
            </a:r>
            <a:r>
              <a:rPr sz="3700" spc="-1295" dirty="0">
                <a:latin typeface="Noto Mono"/>
                <a:cs typeface="Noto Mono"/>
              </a:rPr>
              <a:t> </a:t>
            </a:r>
            <a:r>
              <a:rPr sz="3700" spc="140" dirty="0">
                <a:latin typeface="Noto Mono"/>
                <a:cs typeface="Noto Mono"/>
              </a:rPr>
              <a:t>END</a:t>
            </a:r>
            <a:r>
              <a:rPr sz="3700" spc="-1320" dirty="0">
                <a:latin typeface="Noto Mono"/>
                <a:cs typeface="Noto Mono"/>
              </a:rPr>
              <a:t> </a:t>
            </a:r>
            <a:r>
              <a:rPr sz="3700" spc="-10" dirty="0">
                <a:latin typeface="Noto Mono"/>
                <a:cs typeface="Noto Mono"/>
              </a:rPr>
              <a:t>USERS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spc="125" dirty="0">
                <a:latin typeface="Noto Mono"/>
                <a:cs typeface="Noto Mono"/>
              </a:rPr>
              <a:t>YOUR</a:t>
            </a:r>
            <a:r>
              <a:rPr sz="3700" spc="-1380" dirty="0">
                <a:latin typeface="Noto Mono"/>
                <a:cs typeface="Noto Mono"/>
              </a:rPr>
              <a:t> </a:t>
            </a:r>
            <a:r>
              <a:rPr sz="3700" spc="-80" dirty="0">
                <a:latin typeface="Noto Mono"/>
                <a:cs typeface="Noto Mono"/>
              </a:rPr>
              <a:t>SOLUTIONS</a:t>
            </a:r>
            <a:r>
              <a:rPr sz="3700" spc="-1290" dirty="0">
                <a:latin typeface="Noto Mono"/>
                <a:cs typeface="Noto Mono"/>
              </a:rPr>
              <a:t> </a:t>
            </a:r>
            <a:r>
              <a:rPr sz="3700" spc="240" dirty="0">
                <a:latin typeface="Noto Mono"/>
                <a:cs typeface="Noto Mono"/>
              </a:rPr>
              <a:t>AND</a:t>
            </a:r>
            <a:r>
              <a:rPr sz="3700" spc="-1320" dirty="0">
                <a:latin typeface="Noto Mono"/>
                <a:cs typeface="Noto Mono"/>
              </a:rPr>
              <a:t> </a:t>
            </a:r>
            <a:r>
              <a:rPr sz="3700" spc="-475" dirty="0">
                <a:latin typeface="Noto Mono"/>
                <a:cs typeface="Noto Mono"/>
              </a:rPr>
              <a:t>ITS</a:t>
            </a:r>
            <a:r>
              <a:rPr sz="3700" spc="-1295" dirty="0">
                <a:latin typeface="Noto Mono"/>
                <a:cs typeface="Noto Mono"/>
              </a:rPr>
              <a:t> </a:t>
            </a:r>
            <a:r>
              <a:rPr sz="3700" spc="-30" dirty="0">
                <a:latin typeface="Noto Mono"/>
                <a:cs typeface="Noto Mono"/>
              </a:rPr>
              <a:t>VALUE</a:t>
            </a:r>
            <a:r>
              <a:rPr sz="3700" spc="-1295" dirty="0">
                <a:latin typeface="Noto Mono"/>
                <a:cs typeface="Noto Mono"/>
              </a:rPr>
              <a:t> </a:t>
            </a:r>
            <a:r>
              <a:rPr sz="3700" spc="-65" dirty="0">
                <a:latin typeface="Noto Mono"/>
                <a:cs typeface="Noto Mono"/>
              </a:rPr>
              <a:t>PROPOSITION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spc="60" dirty="0">
                <a:latin typeface="Noto Mono"/>
                <a:cs typeface="Noto Mono"/>
              </a:rPr>
              <a:t>THE</a:t>
            </a:r>
            <a:r>
              <a:rPr sz="3700" spc="-1315" dirty="0">
                <a:latin typeface="Noto Mono"/>
                <a:cs typeface="Noto Mono"/>
              </a:rPr>
              <a:t> </a:t>
            </a:r>
            <a:r>
              <a:rPr sz="3700" spc="785" dirty="0">
                <a:latin typeface="Noto Mono"/>
                <a:cs typeface="Noto Mono"/>
              </a:rPr>
              <a:t>WOW</a:t>
            </a:r>
            <a:r>
              <a:rPr sz="3700" spc="-1295" dirty="0">
                <a:latin typeface="Noto Mono"/>
                <a:cs typeface="Noto Mono"/>
              </a:rPr>
              <a:t> </a:t>
            </a:r>
            <a:r>
              <a:rPr sz="3700" spc="-470" dirty="0">
                <a:latin typeface="Noto Mono"/>
                <a:cs typeface="Noto Mono"/>
              </a:rPr>
              <a:t>IN</a:t>
            </a:r>
            <a:r>
              <a:rPr sz="3700" spc="-1245" dirty="0">
                <a:latin typeface="Noto Mono"/>
                <a:cs typeface="Noto Mono"/>
              </a:rPr>
              <a:t> </a:t>
            </a:r>
            <a:r>
              <a:rPr sz="3700" spc="100" dirty="0">
                <a:latin typeface="Noto Mono"/>
                <a:cs typeface="Noto Mono"/>
              </a:rPr>
              <a:t>YOUR</a:t>
            </a:r>
            <a:r>
              <a:rPr sz="3700" spc="-1295" dirty="0">
                <a:latin typeface="Noto Mono"/>
                <a:cs typeface="Noto Mono"/>
              </a:rPr>
              <a:t> </a:t>
            </a:r>
            <a:r>
              <a:rPr sz="3700" spc="-10" dirty="0">
                <a:latin typeface="Noto Mono"/>
                <a:cs typeface="Noto Mono"/>
              </a:rPr>
              <a:t>SOLUTION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spc="-10" dirty="0">
                <a:latin typeface="Noto Mono"/>
                <a:cs typeface="Noto Mono"/>
              </a:rPr>
              <a:t>MODELLING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sz="3700" spc="-10" dirty="0">
                <a:latin typeface="Noto Mono"/>
                <a:cs typeface="Noto Mono"/>
              </a:rPr>
              <a:t>RESULTS</a:t>
            </a:r>
            <a:endParaRPr sz="370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617061"/>
            <a:ext cx="7294245" cy="991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1565" algn="l"/>
              </a:tabLst>
            </a:pPr>
            <a:r>
              <a:rPr sz="6350" spc="-815" dirty="0"/>
              <a:t>P</a:t>
            </a:r>
            <a:r>
              <a:rPr sz="6350" spc="-785" dirty="0"/>
              <a:t>R</a:t>
            </a:r>
            <a:r>
              <a:rPr sz="6350" spc="-994" dirty="0"/>
              <a:t>O</a:t>
            </a:r>
            <a:r>
              <a:rPr sz="6350" spc="-885" dirty="0"/>
              <a:t>B</a:t>
            </a:r>
            <a:r>
              <a:rPr sz="6350" spc="-605" dirty="0"/>
              <a:t>L</a:t>
            </a:r>
            <a:r>
              <a:rPr sz="6350" spc="-860" dirty="0"/>
              <a:t>E</a:t>
            </a:r>
            <a:r>
              <a:rPr sz="6350" spc="-395" dirty="0"/>
              <a:t>M</a:t>
            </a:r>
            <a:r>
              <a:rPr sz="6350" dirty="0"/>
              <a:t>	</a:t>
            </a:r>
            <a:r>
              <a:rPr sz="6350" spc="-819" dirty="0"/>
              <a:t>S</a:t>
            </a:r>
            <a:r>
              <a:rPr sz="6350" spc="-1395" dirty="0"/>
              <a:t>T</a:t>
            </a:r>
            <a:r>
              <a:rPr sz="6350" spc="-1510" dirty="0"/>
              <a:t>A</a:t>
            </a:r>
            <a:r>
              <a:rPr sz="6350" spc="-844" dirty="0"/>
              <a:t>T</a:t>
            </a:r>
            <a:r>
              <a:rPr sz="6350" spc="-715" dirty="0"/>
              <a:t>E</a:t>
            </a:r>
            <a:r>
              <a:rPr sz="6350" spc="-1150" dirty="0"/>
              <a:t>M</a:t>
            </a:r>
            <a:r>
              <a:rPr sz="6350" spc="-715" dirty="0"/>
              <a:t>E</a:t>
            </a:r>
            <a:r>
              <a:rPr sz="6350" spc="-955" dirty="0"/>
              <a:t>N</a:t>
            </a:r>
            <a:r>
              <a:rPr sz="6350" spc="-365" dirty="0"/>
              <a:t>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8700" y="2819400"/>
            <a:ext cx="9491345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14" dirty="0">
                <a:solidFill>
                  <a:srgbClr val="242424"/>
                </a:solidFill>
                <a:latin typeface="Noto Mono"/>
                <a:cs typeface="Noto Mono"/>
              </a:rPr>
              <a:t>Have</a:t>
            </a:r>
            <a:r>
              <a:rPr sz="2400" spc="-79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10" dirty="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sz="2400" spc="-8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242424"/>
                </a:solidFill>
                <a:latin typeface="Noto Mono"/>
                <a:cs typeface="Noto Mono"/>
              </a:rPr>
              <a:t>ever</a:t>
            </a:r>
            <a:r>
              <a:rPr sz="2400" spc="-83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60" dirty="0">
                <a:solidFill>
                  <a:srgbClr val="242424"/>
                </a:solidFill>
                <a:latin typeface="Noto Mono"/>
                <a:cs typeface="Noto Mono"/>
              </a:rPr>
              <a:t>wondered</a:t>
            </a:r>
            <a:r>
              <a:rPr sz="2400" spc="-87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50" dirty="0">
                <a:solidFill>
                  <a:srgbClr val="242424"/>
                </a:solidFill>
                <a:latin typeface="Noto Mono"/>
                <a:cs typeface="Noto Mono"/>
              </a:rPr>
              <a:t>when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05" dirty="0">
                <a:solidFill>
                  <a:srgbClr val="242424"/>
                </a:solidFill>
                <a:latin typeface="Noto Mono"/>
                <a:cs typeface="Noto Mono"/>
              </a:rPr>
              <a:t>best</a:t>
            </a:r>
            <a:r>
              <a:rPr sz="2400" spc="-9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80" dirty="0">
                <a:solidFill>
                  <a:srgbClr val="242424"/>
                </a:solidFill>
                <a:latin typeface="Noto Mono"/>
                <a:cs typeface="Noto Mono"/>
              </a:rPr>
              <a:t>time</a:t>
            </a:r>
            <a:r>
              <a:rPr sz="2400" spc="-7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75" dirty="0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50" dirty="0">
                <a:solidFill>
                  <a:srgbClr val="242424"/>
                </a:solidFill>
                <a:latin typeface="Noto Mono"/>
                <a:cs typeface="Noto Mono"/>
              </a:rPr>
              <a:t>year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sz="2400" spc="-8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book</a:t>
            </a:r>
            <a:r>
              <a:rPr sz="2400" spc="-8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sz="2400" spc="-82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25" dirty="0">
                <a:solidFill>
                  <a:srgbClr val="242424"/>
                </a:solidFill>
                <a:latin typeface="Noto Mono"/>
                <a:cs typeface="Noto Mono"/>
              </a:rPr>
              <a:t>hotel </a:t>
            </a:r>
            <a:r>
              <a:rPr sz="2400" spc="-50" dirty="0">
                <a:solidFill>
                  <a:srgbClr val="242424"/>
                </a:solidFill>
                <a:latin typeface="Noto Mono"/>
                <a:cs typeface="Noto Mono"/>
              </a:rPr>
              <a:t>room</a:t>
            </a:r>
            <a:r>
              <a:rPr sz="2400" spc="-9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70" dirty="0">
                <a:solidFill>
                  <a:srgbClr val="242424"/>
                </a:solidFill>
                <a:latin typeface="Noto Mono"/>
                <a:cs typeface="Noto Mono"/>
              </a:rPr>
              <a:t>is?</a:t>
            </a:r>
            <a:r>
              <a:rPr sz="2400" spc="-8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50" dirty="0">
                <a:solidFill>
                  <a:srgbClr val="242424"/>
                </a:solidFill>
                <a:latin typeface="Noto Mono"/>
                <a:cs typeface="Noto Mono"/>
              </a:rPr>
              <a:t>Or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90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0" dirty="0">
                <a:solidFill>
                  <a:srgbClr val="242424"/>
                </a:solidFill>
                <a:latin typeface="Noto Mono"/>
                <a:cs typeface="Noto Mono"/>
              </a:rPr>
              <a:t>optimal</a:t>
            </a:r>
            <a:r>
              <a:rPr sz="2400" spc="-81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length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75" dirty="0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242424"/>
                </a:solidFill>
                <a:latin typeface="Noto Mono"/>
                <a:cs typeface="Noto Mono"/>
              </a:rPr>
              <a:t>stay</a:t>
            </a:r>
            <a:r>
              <a:rPr sz="2400" spc="-96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84" dirty="0">
                <a:solidFill>
                  <a:srgbClr val="242424"/>
                </a:solidFill>
                <a:latin typeface="Noto Mono"/>
                <a:cs typeface="Noto Mono"/>
              </a:rPr>
              <a:t>in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242424"/>
                </a:solidFill>
                <a:latin typeface="Noto Mono"/>
                <a:cs typeface="Noto Mono"/>
              </a:rPr>
              <a:t>order</a:t>
            </a:r>
            <a:r>
              <a:rPr sz="2400" spc="-9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sz="2400" spc="-9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242424"/>
                </a:solidFill>
                <a:latin typeface="Noto Mono"/>
                <a:cs typeface="Noto Mono"/>
              </a:rPr>
              <a:t>get</a:t>
            </a:r>
            <a:r>
              <a:rPr sz="2400" spc="-8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242424"/>
                </a:solidFill>
                <a:latin typeface="Noto Mono"/>
                <a:cs typeface="Noto Mono"/>
              </a:rPr>
              <a:t>best</a:t>
            </a:r>
            <a:r>
              <a:rPr sz="2400" spc="-8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65" dirty="0">
                <a:solidFill>
                  <a:srgbClr val="242424"/>
                </a:solidFill>
                <a:latin typeface="Noto Mono"/>
                <a:cs typeface="Noto Mono"/>
              </a:rPr>
              <a:t>daily</a:t>
            </a:r>
            <a:r>
              <a:rPr sz="2400" spc="-86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34" dirty="0">
                <a:solidFill>
                  <a:srgbClr val="242424"/>
                </a:solidFill>
                <a:latin typeface="Noto Mono"/>
                <a:cs typeface="Noto Mono"/>
              </a:rPr>
              <a:t>rate? </a:t>
            </a:r>
            <a:r>
              <a:rPr sz="2400" spc="-85" dirty="0">
                <a:solidFill>
                  <a:srgbClr val="242424"/>
                </a:solidFill>
                <a:latin typeface="Noto Mono"/>
                <a:cs typeface="Noto Mono"/>
              </a:rPr>
              <a:t>What</a:t>
            </a:r>
            <a:r>
              <a:rPr sz="2400" spc="-9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730" dirty="0">
                <a:solidFill>
                  <a:srgbClr val="242424"/>
                </a:solidFill>
                <a:latin typeface="Noto Mono"/>
                <a:cs typeface="Noto Mono"/>
              </a:rPr>
              <a:t>if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80" dirty="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sz="2400" spc="-9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60" dirty="0">
                <a:solidFill>
                  <a:srgbClr val="242424"/>
                </a:solidFill>
                <a:latin typeface="Noto Mono"/>
                <a:cs typeface="Noto Mono"/>
              </a:rPr>
              <a:t>wanted</a:t>
            </a:r>
            <a:r>
              <a:rPr sz="2400" spc="-87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sz="2400" spc="-8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95" dirty="0">
                <a:solidFill>
                  <a:srgbClr val="242424"/>
                </a:solidFill>
                <a:latin typeface="Noto Mono"/>
                <a:cs typeface="Noto Mono"/>
              </a:rPr>
              <a:t>predict</a:t>
            </a:r>
            <a:r>
              <a:rPr sz="2400" spc="-9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54" dirty="0">
                <a:solidFill>
                  <a:srgbClr val="242424"/>
                </a:solidFill>
                <a:latin typeface="Noto Mono"/>
                <a:cs typeface="Noto Mono"/>
              </a:rPr>
              <a:t>whether</a:t>
            </a:r>
            <a:r>
              <a:rPr sz="2400" spc="-83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90" dirty="0">
                <a:solidFill>
                  <a:srgbClr val="242424"/>
                </a:solidFill>
                <a:latin typeface="Noto Mono"/>
                <a:cs typeface="Noto Mono"/>
              </a:rPr>
              <a:t>or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242424"/>
                </a:solidFill>
                <a:latin typeface="Noto Mono"/>
                <a:cs typeface="Noto Mono"/>
              </a:rPr>
              <a:t>not</a:t>
            </a:r>
            <a:r>
              <a:rPr sz="2400" spc="-91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sz="2400" spc="-83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95" dirty="0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sz="2400" spc="-90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0" dirty="0">
                <a:solidFill>
                  <a:srgbClr val="242424"/>
                </a:solidFill>
                <a:latin typeface="Noto Mono"/>
                <a:cs typeface="Noto Mono"/>
              </a:rPr>
              <a:t>was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560" dirty="0">
                <a:solidFill>
                  <a:srgbClr val="242424"/>
                </a:solidFill>
                <a:latin typeface="Noto Mono"/>
                <a:cs typeface="Noto Mono"/>
              </a:rPr>
              <a:t>likely</a:t>
            </a:r>
            <a:r>
              <a:rPr sz="2400" spc="-9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90" dirty="0">
                <a:solidFill>
                  <a:srgbClr val="242424"/>
                </a:solidFill>
                <a:latin typeface="Noto Mono"/>
                <a:cs typeface="Noto Mono"/>
              </a:rPr>
              <a:t>to </a:t>
            </a:r>
            <a:r>
              <a:rPr sz="2400" spc="-385" dirty="0">
                <a:solidFill>
                  <a:srgbClr val="242424"/>
                </a:solidFill>
                <a:latin typeface="Noto Mono"/>
                <a:cs typeface="Noto Mono"/>
              </a:rPr>
              <a:t>receive</a:t>
            </a:r>
            <a:r>
              <a:rPr sz="2400" spc="-8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sz="2400" spc="-9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90" dirty="0">
                <a:solidFill>
                  <a:srgbClr val="242424"/>
                </a:solidFill>
                <a:latin typeface="Noto Mono"/>
                <a:cs typeface="Noto Mono"/>
              </a:rPr>
              <a:t>disproportionately</a:t>
            </a:r>
            <a:r>
              <a:rPr sz="2400" spc="-8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25" dirty="0">
                <a:solidFill>
                  <a:srgbClr val="242424"/>
                </a:solidFill>
                <a:latin typeface="Noto Mono"/>
                <a:cs typeface="Noto Mono"/>
              </a:rPr>
              <a:t>high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00" dirty="0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75" dirty="0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80" dirty="0">
                <a:solidFill>
                  <a:srgbClr val="242424"/>
                </a:solidFill>
                <a:latin typeface="Noto Mono"/>
                <a:cs typeface="Noto Mono"/>
              </a:rPr>
              <a:t>special</a:t>
            </a:r>
            <a:r>
              <a:rPr sz="2400" spc="-80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0" dirty="0">
                <a:solidFill>
                  <a:srgbClr val="242424"/>
                </a:solidFill>
                <a:latin typeface="Noto Mono"/>
                <a:cs typeface="Noto Mono"/>
              </a:rPr>
              <a:t>requests?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This </a:t>
            </a:r>
            <a:r>
              <a:rPr sz="2400" spc="-395" dirty="0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sz="2400" spc="-91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sz="2400" spc="-86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0" dirty="0">
                <a:solidFill>
                  <a:srgbClr val="242424"/>
                </a:solidFill>
                <a:latin typeface="Noto Mono"/>
                <a:cs typeface="Noto Mono"/>
              </a:rPr>
              <a:t>dataset</a:t>
            </a:r>
            <a:r>
              <a:rPr sz="2400" spc="-91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45" dirty="0">
                <a:solidFill>
                  <a:srgbClr val="242424"/>
                </a:solidFill>
                <a:latin typeface="Noto Mono"/>
                <a:cs typeface="Noto Mono"/>
              </a:rPr>
              <a:t>can</a:t>
            </a:r>
            <a:r>
              <a:rPr sz="2400" spc="-9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5" dirty="0">
                <a:solidFill>
                  <a:srgbClr val="242424"/>
                </a:solidFill>
                <a:latin typeface="Noto Mono"/>
                <a:cs typeface="Noto Mono"/>
              </a:rPr>
              <a:t>help</a:t>
            </a:r>
            <a:r>
              <a:rPr sz="2400" spc="-86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10" dirty="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sz="2400" spc="-8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55" dirty="0">
                <a:solidFill>
                  <a:srgbClr val="242424"/>
                </a:solidFill>
                <a:latin typeface="Noto Mono"/>
                <a:cs typeface="Noto Mono"/>
              </a:rPr>
              <a:t>explore</a:t>
            </a:r>
            <a:r>
              <a:rPr sz="2400" spc="-79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75" dirty="0">
                <a:solidFill>
                  <a:srgbClr val="242424"/>
                </a:solidFill>
                <a:latin typeface="Noto Mono"/>
                <a:cs typeface="Noto Mono"/>
              </a:rPr>
              <a:t>those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55" dirty="0">
                <a:solidFill>
                  <a:srgbClr val="242424"/>
                </a:solidFill>
                <a:latin typeface="Noto Mono"/>
                <a:cs typeface="Noto Mono"/>
              </a:rPr>
              <a:t>questions!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5" dirty="0">
                <a:solidFill>
                  <a:srgbClr val="242424"/>
                </a:solidFill>
                <a:latin typeface="Noto Mono"/>
                <a:cs typeface="Noto Mono"/>
              </a:rPr>
              <a:t>This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95" dirty="0">
                <a:solidFill>
                  <a:srgbClr val="242424"/>
                </a:solidFill>
                <a:latin typeface="Noto Mono"/>
                <a:cs typeface="Noto Mono"/>
              </a:rPr>
              <a:t>data </a:t>
            </a:r>
            <a:r>
              <a:rPr sz="2400" spc="-385" dirty="0">
                <a:solidFill>
                  <a:srgbClr val="242424"/>
                </a:solidFill>
                <a:latin typeface="Noto Mono"/>
                <a:cs typeface="Noto Mono"/>
              </a:rPr>
              <a:t>set</a:t>
            </a:r>
            <a:r>
              <a:rPr sz="2400" spc="-8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242424"/>
                </a:solidFill>
                <a:latin typeface="Noto Mono"/>
                <a:cs typeface="Noto Mono"/>
              </a:rPr>
              <a:t>contains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sz="2400" spc="-87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5" dirty="0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sz="2400" spc="-9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40" dirty="0">
                <a:solidFill>
                  <a:srgbClr val="242424"/>
                </a:solidFill>
                <a:latin typeface="Noto Mono"/>
                <a:cs typeface="Noto Mono"/>
              </a:rPr>
              <a:t>for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520" dirty="0">
                <a:solidFill>
                  <a:srgbClr val="242424"/>
                </a:solidFill>
                <a:latin typeface="Noto Mono"/>
                <a:cs typeface="Noto Mono"/>
              </a:rPr>
              <a:t>city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sz="2400" spc="-81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sz="2400" spc="-87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34" dirty="0">
                <a:solidFill>
                  <a:srgbClr val="242424"/>
                </a:solidFill>
                <a:latin typeface="Noto Mono"/>
                <a:cs typeface="Noto Mono"/>
              </a:rPr>
              <a:t>resort</a:t>
            </a:r>
            <a:r>
              <a:rPr sz="2400" spc="-9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90" dirty="0">
                <a:solidFill>
                  <a:srgbClr val="242424"/>
                </a:solidFill>
                <a:latin typeface="Noto Mono"/>
                <a:cs typeface="Noto Mono"/>
              </a:rPr>
              <a:t>hotel,</a:t>
            </a:r>
            <a:r>
              <a:rPr sz="2400" spc="-9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5" dirty="0">
                <a:solidFill>
                  <a:srgbClr val="242424"/>
                </a:solidFill>
                <a:latin typeface="Noto Mono"/>
                <a:cs typeface="Noto Mono"/>
              </a:rPr>
              <a:t>and </a:t>
            </a:r>
            <a:r>
              <a:rPr sz="2400" spc="-340" dirty="0">
                <a:solidFill>
                  <a:srgbClr val="242424"/>
                </a:solidFill>
                <a:latin typeface="Noto Mono"/>
                <a:cs typeface="Noto Mono"/>
              </a:rPr>
              <a:t>includes</a:t>
            </a:r>
            <a:r>
              <a:rPr sz="2400" spc="-86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sz="2400" spc="-8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95" dirty="0">
                <a:solidFill>
                  <a:srgbClr val="242424"/>
                </a:solidFill>
                <a:latin typeface="Noto Mono"/>
                <a:cs typeface="Noto Mono"/>
              </a:rPr>
              <a:t>such</a:t>
            </a:r>
            <a:r>
              <a:rPr sz="2400" spc="-8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85" dirty="0">
                <a:solidFill>
                  <a:srgbClr val="242424"/>
                </a:solidFill>
                <a:latin typeface="Noto Mono"/>
                <a:cs typeface="Noto Mono"/>
              </a:rPr>
              <a:t>as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50" dirty="0">
                <a:solidFill>
                  <a:srgbClr val="242424"/>
                </a:solidFill>
                <a:latin typeface="Noto Mono"/>
                <a:cs typeface="Noto Mono"/>
              </a:rPr>
              <a:t>when</a:t>
            </a:r>
            <a:r>
              <a:rPr sz="2400" spc="-84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35" dirty="0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sz="2400" spc="-8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0" dirty="0">
                <a:solidFill>
                  <a:srgbClr val="242424"/>
                </a:solidFill>
                <a:latin typeface="Noto Mono"/>
                <a:cs typeface="Noto Mono"/>
              </a:rPr>
              <a:t>was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60" dirty="0">
                <a:solidFill>
                  <a:srgbClr val="242424"/>
                </a:solidFill>
                <a:latin typeface="Noto Mono"/>
                <a:cs typeface="Noto Mono"/>
              </a:rPr>
              <a:t>made,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length</a:t>
            </a:r>
            <a:r>
              <a:rPr sz="2400" spc="-8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00" dirty="0">
                <a:solidFill>
                  <a:srgbClr val="242424"/>
                </a:solidFill>
                <a:latin typeface="Noto Mono"/>
                <a:cs typeface="Noto Mono"/>
              </a:rPr>
              <a:t>of </a:t>
            </a:r>
            <a:r>
              <a:rPr sz="2400" spc="-480" dirty="0">
                <a:solidFill>
                  <a:srgbClr val="242424"/>
                </a:solidFill>
                <a:latin typeface="Noto Mono"/>
                <a:cs typeface="Noto Mono"/>
              </a:rPr>
              <a:t>stay,</a:t>
            </a:r>
            <a:r>
              <a:rPr sz="2400" spc="-9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7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14" dirty="0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75" dirty="0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55" dirty="0">
                <a:solidFill>
                  <a:srgbClr val="242424"/>
                </a:solidFill>
                <a:latin typeface="Noto Mono"/>
                <a:cs typeface="Noto Mono"/>
              </a:rPr>
              <a:t>adults,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75" dirty="0">
                <a:solidFill>
                  <a:srgbClr val="242424"/>
                </a:solidFill>
                <a:latin typeface="Noto Mono"/>
                <a:cs typeface="Noto Mono"/>
              </a:rPr>
              <a:t>children,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65" dirty="0">
                <a:solidFill>
                  <a:srgbClr val="242424"/>
                </a:solidFill>
                <a:latin typeface="Noto Mono"/>
                <a:cs typeface="Noto Mono"/>
              </a:rPr>
              <a:t>and/or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242424"/>
                </a:solidFill>
                <a:latin typeface="Noto Mono"/>
                <a:cs typeface="Noto Mono"/>
              </a:rPr>
              <a:t>babies,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sz="2400" spc="-77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00" dirty="0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50" dirty="0">
                <a:solidFill>
                  <a:srgbClr val="242424"/>
                </a:solidFill>
                <a:latin typeface="Noto Mono"/>
                <a:cs typeface="Noto Mono"/>
              </a:rPr>
              <a:t>of </a:t>
            </a:r>
            <a:r>
              <a:rPr sz="2400" spc="-409" dirty="0">
                <a:solidFill>
                  <a:srgbClr val="242424"/>
                </a:solidFill>
                <a:latin typeface="Noto Mono"/>
                <a:cs typeface="Noto Mono"/>
              </a:rPr>
              <a:t>available</a:t>
            </a:r>
            <a:r>
              <a:rPr sz="2400" spc="-894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242424"/>
                </a:solidFill>
                <a:latin typeface="Noto Mono"/>
                <a:cs typeface="Noto Mono"/>
              </a:rPr>
              <a:t>parking</a:t>
            </a:r>
            <a:r>
              <a:rPr sz="2400" spc="-8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95" dirty="0">
                <a:solidFill>
                  <a:srgbClr val="242424"/>
                </a:solidFill>
                <a:latin typeface="Noto Mono"/>
                <a:cs typeface="Noto Mono"/>
              </a:rPr>
              <a:t>spaces,</a:t>
            </a:r>
            <a:r>
              <a:rPr sz="2400" spc="-8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dirty="0">
                <a:solidFill>
                  <a:srgbClr val="242424"/>
                </a:solidFill>
                <a:latin typeface="Noto Mono"/>
                <a:cs typeface="Noto Mono"/>
              </a:rPr>
              <a:t>among</a:t>
            </a:r>
            <a:r>
              <a:rPr sz="2400" spc="-8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50" dirty="0">
                <a:solidFill>
                  <a:srgbClr val="242424"/>
                </a:solidFill>
                <a:latin typeface="Noto Mono"/>
                <a:cs typeface="Noto Mono"/>
              </a:rPr>
              <a:t>other</a:t>
            </a:r>
            <a:r>
              <a:rPr sz="2400" spc="-93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30" dirty="0">
                <a:solidFill>
                  <a:srgbClr val="242424"/>
                </a:solidFill>
                <a:latin typeface="Noto Mono"/>
                <a:cs typeface="Noto Mono"/>
              </a:rPr>
              <a:t>things.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555" dirty="0">
                <a:solidFill>
                  <a:srgbClr val="242424"/>
                </a:solidFill>
                <a:latin typeface="Noto Mono"/>
                <a:cs typeface="Noto Mono"/>
              </a:rPr>
              <a:t>All</a:t>
            </a:r>
            <a:r>
              <a:rPr sz="2400" spc="-9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242424"/>
                </a:solidFill>
                <a:latin typeface="Noto Mono"/>
                <a:cs typeface="Noto Mono"/>
              </a:rPr>
              <a:t>personally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65" dirty="0">
                <a:solidFill>
                  <a:srgbClr val="242424"/>
                </a:solidFill>
                <a:latin typeface="Noto Mono"/>
                <a:cs typeface="Noto Mono"/>
              </a:rPr>
              <a:t>identifying </a:t>
            </a:r>
            <a:r>
              <a:rPr sz="2400" spc="-345" dirty="0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75" dirty="0">
                <a:solidFill>
                  <a:srgbClr val="242424"/>
                </a:solidFill>
                <a:latin typeface="Noto Mono"/>
                <a:cs typeface="Noto Mono"/>
              </a:rPr>
              <a:t>has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75" dirty="0">
                <a:solidFill>
                  <a:srgbClr val="242424"/>
                </a:solidFill>
                <a:latin typeface="Noto Mono"/>
                <a:cs typeface="Noto Mono"/>
              </a:rPr>
              <a:t>been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45" dirty="0">
                <a:solidFill>
                  <a:srgbClr val="242424"/>
                </a:solidFill>
                <a:latin typeface="Noto Mono"/>
                <a:cs typeface="Noto Mono"/>
              </a:rPr>
              <a:t>removed</a:t>
            </a:r>
            <a:r>
              <a:rPr sz="2400" spc="-87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75" dirty="0">
                <a:solidFill>
                  <a:srgbClr val="242424"/>
                </a:solidFill>
                <a:latin typeface="Noto Mono"/>
                <a:cs typeface="Noto Mono"/>
              </a:rPr>
              <a:t>from</a:t>
            </a:r>
            <a:r>
              <a:rPr sz="2400" spc="-92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242424"/>
                </a:solidFill>
                <a:latin typeface="Noto Mono"/>
                <a:cs typeface="Noto Mono"/>
              </a:rPr>
              <a:t>data.</a:t>
            </a:r>
            <a:r>
              <a:rPr sz="2400" spc="-85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40" dirty="0">
                <a:solidFill>
                  <a:srgbClr val="242424"/>
                </a:solidFill>
                <a:latin typeface="Noto Mono"/>
                <a:cs typeface="Noto Mono"/>
              </a:rPr>
              <a:t>Explore</a:t>
            </a:r>
            <a:r>
              <a:rPr sz="2400" spc="-7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170" dirty="0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sz="2400" spc="-77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10" dirty="0">
                <a:solidFill>
                  <a:srgbClr val="242424"/>
                </a:solidFill>
                <a:latin typeface="Noto Mono"/>
                <a:cs typeface="Noto Mono"/>
              </a:rPr>
              <a:t>analyse</a:t>
            </a:r>
            <a:r>
              <a:rPr sz="2400" spc="-79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242424"/>
                </a:solidFill>
                <a:latin typeface="Noto Mono"/>
                <a:cs typeface="Noto Mono"/>
              </a:rPr>
              <a:t>the </a:t>
            </a:r>
            <a:r>
              <a:rPr sz="2400" spc="-275" dirty="0">
                <a:solidFill>
                  <a:srgbClr val="242424"/>
                </a:solidFill>
                <a:latin typeface="Noto Mono"/>
                <a:cs typeface="Noto Mono"/>
              </a:rPr>
              <a:t>data</a:t>
            </a:r>
            <a:r>
              <a:rPr sz="2400" spc="-83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sz="2400" spc="-79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35" dirty="0">
                <a:solidFill>
                  <a:srgbClr val="242424"/>
                </a:solidFill>
                <a:latin typeface="Noto Mono"/>
                <a:cs typeface="Noto Mono"/>
              </a:rPr>
              <a:t>discover</a:t>
            </a:r>
            <a:r>
              <a:rPr sz="2400" spc="-94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05" dirty="0">
                <a:solidFill>
                  <a:srgbClr val="242424"/>
                </a:solidFill>
                <a:latin typeface="Noto Mono"/>
                <a:cs typeface="Noto Mono"/>
              </a:rPr>
              <a:t>important</a:t>
            </a:r>
            <a:r>
              <a:rPr sz="2400" spc="-91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70" dirty="0">
                <a:solidFill>
                  <a:srgbClr val="242424"/>
                </a:solidFill>
                <a:latin typeface="Noto Mono"/>
                <a:cs typeface="Noto Mono"/>
              </a:rPr>
              <a:t>factors</a:t>
            </a:r>
            <a:r>
              <a:rPr sz="2400" spc="-965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409" dirty="0">
                <a:solidFill>
                  <a:srgbClr val="242424"/>
                </a:solidFill>
                <a:latin typeface="Noto Mono"/>
                <a:cs typeface="Noto Mono"/>
              </a:rPr>
              <a:t>that</a:t>
            </a:r>
            <a:r>
              <a:rPr sz="2400" spc="-919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250" dirty="0">
                <a:solidFill>
                  <a:srgbClr val="242424"/>
                </a:solidFill>
                <a:latin typeface="Noto Mono"/>
                <a:cs typeface="Noto Mono"/>
              </a:rPr>
              <a:t>govern</a:t>
            </a:r>
            <a:r>
              <a:rPr sz="2400" spc="-85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sz="2400" spc="-800" dirty="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242424"/>
                </a:solidFill>
                <a:latin typeface="Noto Mono"/>
                <a:cs typeface="Noto Mono"/>
              </a:rPr>
              <a:t>bookings.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947261"/>
            <a:ext cx="6742430" cy="991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7265" algn="l"/>
              </a:tabLst>
            </a:pPr>
            <a:r>
              <a:rPr sz="6350" spc="-780" dirty="0"/>
              <a:t>P</a:t>
            </a:r>
            <a:r>
              <a:rPr sz="6350" spc="-750" dirty="0"/>
              <a:t>R</a:t>
            </a:r>
            <a:r>
              <a:rPr sz="6350" spc="-960" dirty="0"/>
              <a:t>O</a:t>
            </a:r>
            <a:r>
              <a:rPr sz="6350" spc="-790" dirty="0"/>
              <a:t>J</a:t>
            </a:r>
            <a:r>
              <a:rPr sz="6350" spc="-710" dirty="0"/>
              <a:t>E</a:t>
            </a:r>
            <a:r>
              <a:rPr sz="6350" spc="-960" dirty="0"/>
              <a:t>C</a:t>
            </a:r>
            <a:r>
              <a:rPr sz="6350" spc="-360" dirty="0"/>
              <a:t>T</a:t>
            </a:r>
            <a:r>
              <a:rPr sz="6350" dirty="0"/>
              <a:t>	</a:t>
            </a:r>
            <a:r>
              <a:rPr sz="6350" spc="-850" dirty="0"/>
              <a:t>O</a:t>
            </a:r>
            <a:r>
              <a:rPr sz="6350" spc="-950" dirty="0"/>
              <a:t>V</a:t>
            </a:r>
            <a:r>
              <a:rPr sz="6350" spc="-715" dirty="0"/>
              <a:t>E</a:t>
            </a:r>
            <a:r>
              <a:rPr sz="6350" spc="-860" dirty="0"/>
              <a:t>R</a:t>
            </a:r>
            <a:r>
              <a:rPr sz="6350" spc="-950" dirty="0"/>
              <a:t>V</a:t>
            </a:r>
            <a:r>
              <a:rPr sz="6350" spc="-660" dirty="0"/>
              <a:t>I</a:t>
            </a:r>
            <a:r>
              <a:rPr sz="6350" spc="-715" dirty="0"/>
              <a:t>E</a:t>
            </a:r>
            <a:r>
              <a:rPr sz="6350" spc="-365" dirty="0"/>
              <a:t>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925018" y="3013671"/>
            <a:ext cx="943610" cy="302895"/>
          </a:xfrm>
          <a:custGeom>
            <a:avLst/>
            <a:gdLst/>
            <a:ahLst/>
            <a:cxnLst/>
            <a:rect l="l" t="t" r="r" b="b"/>
            <a:pathLst>
              <a:path w="943609" h="302895">
                <a:moveTo>
                  <a:pt x="141833" y="229793"/>
                </a:moveTo>
                <a:lnTo>
                  <a:pt x="140576" y="226225"/>
                </a:lnTo>
                <a:lnTo>
                  <a:pt x="139357" y="222719"/>
                </a:lnTo>
                <a:lnTo>
                  <a:pt x="137591" y="214617"/>
                </a:lnTo>
                <a:lnTo>
                  <a:pt x="136766" y="207467"/>
                </a:lnTo>
                <a:lnTo>
                  <a:pt x="136525" y="205460"/>
                </a:lnTo>
                <a:lnTo>
                  <a:pt x="136296" y="198856"/>
                </a:lnTo>
                <a:lnTo>
                  <a:pt x="136182" y="159245"/>
                </a:lnTo>
                <a:lnTo>
                  <a:pt x="136182" y="122936"/>
                </a:lnTo>
                <a:lnTo>
                  <a:pt x="135026" y="109232"/>
                </a:lnTo>
                <a:lnTo>
                  <a:pt x="108165" y="72796"/>
                </a:lnTo>
                <a:lnTo>
                  <a:pt x="71882" y="64592"/>
                </a:lnTo>
                <a:lnTo>
                  <a:pt x="57226" y="65620"/>
                </a:lnTo>
                <a:lnTo>
                  <a:pt x="22250" y="81038"/>
                </a:lnTo>
                <a:lnTo>
                  <a:pt x="3429" y="121145"/>
                </a:lnTo>
                <a:lnTo>
                  <a:pt x="39890" y="121145"/>
                </a:lnTo>
                <a:lnTo>
                  <a:pt x="39890" y="112864"/>
                </a:lnTo>
                <a:lnTo>
                  <a:pt x="42595" y="106565"/>
                </a:lnTo>
                <a:lnTo>
                  <a:pt x="53454" y="97878"/>
                </a:lnTo>
                <a:lnTo>
                  <a:pt x="60871" y="95694"/>
                </a:lnTo>
                <a:lnTo>
                  <a:pt x="80225" y="95694"/>
                </a:lnTo>
                <a:lnTo>
                  <a:pt x="87617" y="98132"/>
                </a:lnTo>
                <a:lnTo>
                  <a:pt x="92430" y="102997"/>
                </a:lnTo>
                <a:lnTo>
                  <a:pt x="97282" y="107810"/>
                </a:lnTo>
                <a:lnTo>
                  <a:pt x="99720" y="114350"/>
                </a:lnTo>
                <a:lnTo>
                  <a:pt x="99720" y="130975"/>
                </a:lnTo>
                <a:lnTo>
                  <a:pt x="99720" y="159245"/>
                </a:lnTo>
                <a:lnTo>
                  <a:pt x="99720" y="186931"/>
                </a:lnTo>
                <a:lnTo>
                  <a:pt x="97383" y="191643"/>
                </a:lnTo>
                <a:lnTo>
                  <a:pt x="92925" y="196253"/>
                </a:lnTo>
                <a:lnTo>
                  <a:pt x="79781" y="205232"/>
                </a:lnTo>
                <a:lnTo>
                  <a:pt x="71983" y="207467"/>
                </a:lnTo>
                <a:lnTo>
                  <a:pt x="53975" y="207467"/>
                </a:lnTo>
                <a:lnTo>
                  <a:pt x="47332" y="205257"/>
                </a:lnTo>
                <a:lnTo>
                  <a:pt x="43014" y="200850"/>
                </a:lnTo>
                <a:lnTo>
                  <a:pt x="38747" y="196430"/>
                </a:lnTo>
                <a:lnTo>
                  <a:pt x="36614" y="190995"/>
                </a:lnTo>
                <a:lnTo>
                  <a:pt x="36614" y="184556"/>
                </a:lnTo>
                <a:lnTo>
                  <a:pt x="39230" y="173786"/>
                </a:lnTo>
                <a:lnTo>
                  <a:pt x="47117" y="165989"/>
                </a:lnTo>
                <a:lnTo>
                  <a:pt x="60261" y="161137"/>
                </a:lnTo>
                <a:lnTo>
                  <a:pt x="78663" y="159245"/>
                </a:lnTo>
                <a:lnTo>
                  <a:pt x="99720" y="159245"/>
                </a:lnTo>
                <a:lnTo>
                  <a:pt x="99720" y="130975"/>
                </a:lnTo>
                <a:lnTo>
                  <a:pt x="76949" y="130975"/>
                </a:lnTo>
                <a:lnTo>
                  <a:pt x="60477" y="131876"/>
                </a:lnTo>
                <a:lnTo>
                  <a:pt x="21132" y="145478"/>
                </a:lnTo>
                <a:lnTo>
                  <a:pt x="0" y="188277"/>
                </a:lnTo>
                <a:lnTo>
                  <a:pt x="1003" y="198856"/>
                </a:lnTo>
                <a:lnTo>
                  <a:pt x="24968" y="232016"/>
                </a:lnTo>
                <a:lnTo>
                  <a:pt x="58940" y="240512"/>
                </a:lnTo>
                <a:lnTo>
                  <a:pt x="66675" y="240118"/>
                </a:lnTo>
                <a:lnTo>
                  <a:pt x="101358" y="226225"/>
                </a:lnTo>
                <a:lnTo>
                  <a:pt x="101511" y="227711"/>
                </a:lnTo>
                <a:lnTo>
                  <a:pt x="102997" y="231482"/>
                </a:lnTo>
                <a:lnTo>
                  <a:pt x="105816" y="237528"/>
                </a:lnTo>
                <a:lnTo>
                  <a:pt x="141833" y="237528"/>
                </a:lnTo>
                <a:lnTo>
                  <a:pt x="141833" y="229793"/>
                </a:lnTo>
                <a:close/>
              </a:path>
              <a:path w="943609" h="302895">
                <a:moveTo>
                  <a:pt x="292747" y="126809"/>
                </a:moveTo>
                <a:lnTo>
                  <a:pt x="284022" y="87528"/>
                </a:lnTo>
                <a:lnTo>
                  <a:pt x="248716" y="65506"/>
                </a:lnTo>
                <a:lnTo>
                  <a:pt x="236639" y="64592"/>
                </a:lnTo>
                <a:lnTo>
                  <a:pt x="221907" y="65557"/>
                </a:lnTo>
                <a:lnTo>
                  <a:pt x="209638" y="68453"/>
                </a:lnTo>
                <a:lnTo>
                  <a:pt x="199847" y="73266"/>
                </a:lnTo>
                <a:lnTo>
                  <a:pt x="192519" y="79997"/>
                </a:lnTo>
                <a:lnTo>
                  <a:pt x="191922" y="67576"/>
                </a:lnTo>
                <a:lnTo>
                  <a:pt x="157162" y="67576"/>
                </a:lnTo>
                <a:lnTo>
                  <a:pt x="157162" y="237528"/>
                </a:lnTo>
                <a:lnTo>
                  <a:pt x="193624" y="237528"/>
                </a:lnTo>
                <a:lnTo>
                  <a:pt x="193624" y="119062"/>
                </a:lnTo>
                <a:lnTo>
                  <a:pt x="196850" y="112712"/>
                </a:lnTo>
                <a:lnTo>
                  <a:pt x="201498" y="107403"/>
                </a:lnTo>
                <a:lnTo>
                  <a:pt x="213601" y="98869"/>
                </a:lnTo>
                <a:lnTo>
                  <a:pt x="220573" y="96748"/>
                </a:lnTo>
                <a:lnTo>
                  <a:pt x="228460" y="96748"/>
                </a:lnTo>
                <a:lnTo>
                  <a:pt x="237680" y="96748"/>
                </a:lnTo>
                <a:lnTo>
                  <a:pt x="244602" y="98996"/>
                </a:lnTo>
                <a:lnTo>
                  <a:pt x="253834" y="107975"/>
                </a:lnTo>
                <a:lnTo>
                  <a:pt x="256133" y="115887"/>
                </a:lnTo>
                <a:lnTo>
                  <a:pt x="256133" y="237528"/>
                </a:lnTo>
                <a:lnTo>
                  <a:pt x="292747" y="237528"/>
                </a:lnTo>
                <a:lnTo>
                  <a:pt x="292747" y="126809"/>
                </a:lnTo>
                <a:close/>
              </a:path>
              <a:path w="943609" h="302895">
                <a:moveTo>
                  <a:pt x="446633" y="229793"/>
                </a:moveTo>
                <a:lnTo>
                  <a:pt x="445376" y="226225"/>
                </a:lnTo>
                <a:lnTo>
                  <a:pt x="444157" y="222719"/>
                </a:lnTo>
                <a:lnTo>
                  <a:pt x="442391" y="214617"/>
                </a:lnTo>
                <a:lnTo>
                  <a:pt x="441566" y="207467"/>
                </a:lnTo>
                <a:lnTo>
                  <a:pt x="441325" y="205460"/>
                </a:lnTo>
                <a:lnTo>
                  <a:pt x="441096" y="198856"/>
                </a:lnTo>
                <a:lnTo>
                  <a:pt x="440982" y="159245"/>
                </a:lnTo>
                <a:lnTo>
                  <a:pt x="440982" y="122936"/>
                </a:lnTo>
                <a:lnTo>
                  <a:pt x="439826" y="109232"/>
                </a:lnTo>
                <a:lnTo>
                  <a:pt x="412965" y="72796"/>
                </a:lnTo>
                <a:lnTo>
                  <a:pt x="376682" y="64592"/>
                </a:lnTo>
                <a:lnTo>
                  <a:pt x="362026" y="65620"/>
                </a:lnTo>
                <a:lnTo>
                  <a:pt x="327050" y="81038"/>
                </a:lnTo>
                <a:lnTo>
                  <a:pt x="308229" y="121145"/>
                </a:lnTo>
                <a:lnTo>
                  <a:pt x="344690" y="121145"/>
                </a:lnTo>
                <a:lnTo>
                  <a:pt x="344690" y="112864"/>
                </a:lnTo>
                <a:lnTo>
                  <a:pt x="347395" y="106565"/>
                </a:lnTo>
                <a:lnTo>
                  <a:pt x="358254" y="97878"/>
                </a:lnTo>
                <a:lnTo>
                  <a:pt x="365671" y="95694"/>
                </a:lnTo>
                <a:lnTo>
                  <a:pt x="385025" y="95694"/>
                </a:lnTo>
                <a:lnTo>
                  <a:pt x="392417" y="98132"/>
                </a:lnTo>
                <a:lnTo>
                  <a:pt x="397230" y="102997"/>
                </a:lnTo>
                <a:lnTo>
                  <a:pt x="402082" y="107810"/>
                </a:lnTo>
                <a:lnTo>
                  <a:pt x="404520" y="114350"/>
                </a:lnTo>
                <a:lnTo>
                  <a:pt x="404520" y="130975"/>
                </a:lnTo>
                <a:lnTo>
                  <a:pt x="404520" y="159245"/>
                </a:lnTo>
                <a:lnTo>
                  <a:pt x="404520" y="186931"/>
                </a:lnTo>
                <a:lnTo>
                  <a:pt x="402183" y="191643"/>
                </a:lnTo>
                <a:lnTo>
                  <a:pt x="397725" y="196253"/>
                </a:lnTo>
                <a:lnTo>
                  <a:pt x="384581" y="205232"/>
                </a:lnTo>
                <a:lnTo>
                  <a:pt x="376783" y="207467"/>
                </a:lnTo>
                <a:lnTo>
                  <a:pt x="358775" y="207467"/>
                </a:lnTo>
                <a:lnTo>
                  <a:pt x="352132" y="205257"/>
                </a:lnTo>
                <a:lnTo>
                  <a:pt x="347814" y="200850"/>
                </a:lnTo>
                <a:lnTo>
                  <a:pt x="343547" y="196430"/>
                </a:lnTo>
                <a:lnTo>
                  <a:pt x="341414" y="190995"/>
                </a:lnTo>
                <a:lnTo>
                  <a:pt x="341414" y="184556"/>
                </a:lnTo>
                <a:lnTo>
                  <a:pt x="344030" y="173786"/>
                </a:lnTo>
                <a:lnTo>
                  <a:pt x="351917" y="165989"/>
                </a:lnTo>
                <a:lnTo>
                  <a:pt x="365061" y="161137"/>
                </a:lnTo>
                <a:lnTo>
                  <a:pt x="383463" y="159245"/>
                </a:lnTo>
                <a:lnTo>
                  <a:pt x="404520" y="159245"/>
                </a:lnTo>
                <a:lnTo>
                  <a:pt x="404520" y="130975"/>
                </a:lnTo>
                <a:lnTo>
                  <a:pt x="381749" y="130975"/>
                </a:lnTo>
                <a:lnTo>
                  <a:pt x="365277" y="131876"/>
                </a:lnTo>
                <a:lnTo>
                  <a:pt x="325932" y="145478"/>
                </a:lnTo>
                <a:lnTo>
                  <a:pt x="304800" y="188277"/>
                </a:lnTo>
                <a:lnTo>
                  <a:pt x="305803" y="198856"/>
                </a:lnTo>
                <a:lnTo>
                  <a:pt x="329768" y="232016"/>
                </a:lnTo>
                <a:lnTo>
                  <a:pt x="363740" y="240512"/>
                </a:lnTo>
                <a:lnTo>
                  <a:pt x="371475" y="240118"/>
                </a:lnTo>
                <a:lnTo>
                  <a:pt x="406158" y="226225"/>
                </a:lnTo>
                <a:lnTo>
                  <a:pt x="406311" y="227711"/>
                </a:lnTo>
                <a:lnTo>
                  <a:pt x="407797" y="231482"/>
                </a:lnTo>
                <a:lnTo>
                  <a:pt x="410616" y="237528"/>
                </a:lnTo>
                <a:lnTo>
                  <a:pt x="446633" y="237528"/>
                </a:lnTo>
                <a:lnTo>
                  <a:pt x="446633" y="229793"/>
                </a:lnTo>
                <a:close/>
              </a:path>
              <a:path w="943609" h="302895">
                <a:moveTo>
                  <a:pt x="500799" y="0"/>
                </a:moveTo>
                <a:lnTo>
                  <a:pt x="464197" y="0"/>
                </a:lnTo>
                <a:lnTo>
                  <a:pt x="464197" y="237528"/>
                </a:lnTo>
                <a:lnTo>
                  <a:pt x="500799" y="237528"/>
                </a:lnTo>
                <a:lnTo>
                  <a:pt x="500799" y="0"/>
                </a:lnTo>
                <a:close/>
              </a:path>
              <a:path w="943609" h="302895">
                <a:moveTo>
                  <a:pt x="794054" y="205981"/>
                </a:moveTo>
                <a:lnTo>
                  <a:pt x="704608" y="205981"/>
                </a:lnTo>
                <a:lnTo>
                  <a:pt x="789736" y="93027"/>
                </a:lnTo>
                <a:lnTo>
                  <a:pt x="789736" y="67576"/>
                </a:lnTo>
                <a:lnTo>
                  <a:pt x="668388" y="67576"/>
                </a:lnTo>
                <a:lnTo>
                  <a:pt x="658622" y="67576"/>
                </a:lnTo>
                <a:lnTo>
                  <a:pt x="629399" y="67576"/>
                </a:lnTo>
                <a:lnTo>
                  <a:pt x="595172" y="178003"/>
                </a:lnTo>
                <a:lnTo>
                  <a:pt x="558190" y="67576"/>
                </a:lnTo>
                <a:lnTo>
                  <a:pt x="518591" y="67576"/>
                </a:lnTo>
                <a:lnTo>
                  <a:pt x="577608" y="231279"/>
                </a:lnTo>
                <a:lnTo>
                  <a:pt x="572173" y="246164"/>
                </a:lnTo>
                <a:lnTo>
                  <a:pt x="569099" y="255244"/>
                </a:lnTo>
                <a:lnTo>
                  <a:pt x="565327" y="261391"/>
                </a:lnTo>
                <a:lnTo>
                  <a:pt x="556399" y="267893"/>
                </a:lnTo>
                <a:lnTo>
                  <a:pt x="550024" y="269532"/>
                </a:lnTo>
                <a:lnTo>
                  <a:pt x="541743" y="269532"/>
                </a:lnTo>
                <a:lnTo>
                  <a:pt x="529678" y="268566"/>
                </a:lnTo>
                <a:lnTo>
                  <a:pt x="529831" y="298856"/>
                </a:lnTo>
                <a:lnTo>
                  <a:pt x="536778" y="301332"/>
                </a:lnTo>
                <a:lnTo>
                  <a:pt x="543445" y="302577"/>
                </a:lnTo>
                <a:lnTo>
                  <a:pt x="554609" y="302425"/>
                </a:lnTo>
                <a:lnTo>
                  <a:pt x="593039" y="277304"/>
                </a:lnTo>
                <a:lnTo>
                  <a:pt x="658622" y="95681"/>
                </a:lnTo>
                <a:lnTo>
                  <a:pt x="658622" y="99275"/>
                </a:lnTo>
                <a:lnTo>
                  <a:pt x="741667" y="99275"/>
                </a:lnTo>
                <a:lnTo>
                  <a:pt x="657428" y="211340"/>
                </a:lnTo>
                <a:lnTo>
                  <a:pt x="657428" y="237528"/>
                </a:lnTo>
                <a:lnTo>
                  <a:pt x="794054" y="237528"/>
                </a:lnTo>
                <a:lnTo>
                  <a:pt x="794054" y="205981"/>
                </a:lnTo>
                <a:close/>
              </a:path>
              <a:path w="943609" h="302895">
                <a:moveTo>
                  <a:pt x="943279" y="147942"/>
                </a:moveTo>
                <a:lnTo>
                  <a:pt x="942517" y="135890"/>
                </a:lnTo>
                <a:lnTo>
                  <a:pt x="942213" y="131038"/>
                </a:lnTo>
                <a:lnTo>
                  <a:pt x="939025" y="115531"/>
                </a:lnTo>
                <a:lnTo>
                  <a:pt x="933729" y="101422"/>
                </a:lnTo>
                <a:lnTo>
                  <a:pt x="930643" y="96151"/>
                </a:lnTo>
                <a:lnTo>
                  <a:pt x="926312" y="88709"/>
                </a:lnTo>
                <a:lnTo>
                  <a:pt x="916609" y="78155"/>
                </a:lnTo>
                <a:lnTo>
                  <a:pt x="906780" y="72085"/>
                </a:lnTo>
                <a:lnTo>
                  <a:pt x="906780" y="135661"/>
                </a:lnTo>
                <a:lnTo>
                  <a:pt x="835825" y="133350"/>
                </a:lnTo>
                <a:lnTo>
                  <a:pt x="859205" y="98831"/>
                </a:lnTo>
                <a:lnTo>
                  <a:pt x="872578" y="96151"/>
                </a:lnTo>
                <a:lnTo>
                  <a:pt x="881176" y="96926"/>
                </a:lnTo>
                <a:lnTo>
                  <a:pt x="905929" y="128600"/>
                </a:lnTo>
                <a:lnTo>
                  <a:pt x="906780" y="135661"/>
                </a:lnTo>
                <a:lnTo>
                  <a:pt x="906780" y="72085"/>
                </a:lnTo>
                <a:lnTo>
                  <a:pt x="904430" y="70624"/>
                </a:lnTo>
                <a:lnTo>
                  <a:pt x="889749" y="66103"/>
                </a:lnTo>
                <a:lnTo>
                  <a:pt x="872578" y="64592"/>
                </a:lnTo>
                <a:lnTo>
                  <a:pt x="863015" y="65252"/>
                </a:lnTo>
                <a:lnTo>
                  <a:pt x="827887" y="80759"/>
                </a:lnTo>
                <a:lnTo>
                  <a:pt x="803656" y="115201"/>
                </a:lnTo>
                <a:lnTo>
                  <a:pt x="797725" y="151955"/>
                </a:lnTo>
                <a:lnTo>
                  <a:pt x="797725" y="158203"/>
                </a:lnTo>
                <a:lnTo>
                  <a:pt x="809764" y="204863"/>
                </a:lnTo>
                <a:lnTo>
                  <a:pt x="844105" y="234708"/>
                </a:lnTo>
                <a:lnTo>
                  <a:pt x="876160" y="240512"/>
                </a:lnTo>
                <a:lnTo>
                  <a:pt x="888111" y="239877"/>
                </a:lnTo>
                <a:lnTo>
                  <a:pt x="924039" y="224815"/>
                </a:lnTo>
                <a:lnTo>
                  <a:pt x="938911" y="209105"/>
                </a:lnTo>
                <a:lnTo>
                  <a:pt x="942682" y="203974"/>
                </a:lnTo>
                <a:lnTo>
                  <a:pt x="919238" y="185369"/>
                </a:lnTo>
                <a:lnTo>
                  <a:pt x="914361" y="191338"/>
                </a:lnTo>
                <a:lnTo>
                  <a:pt x="909561" y="196380"/>
                </a:lnTo>
                <a:lnTo>
                  <a:pt x="904836" y="200494"/>
                </a:lnTo>
                <a:lnTo>
                  <a:pt x="900188" y="203669"/>
                </a:lnTo>
                <a:lnTo>
                  <a:pt x="894092" y="207302"/>
                </a:lnTo>
                <a:lnTo>
                  <a:pt x="886574" y="209105"/>
                </a:lnTo>
                <a:lnTo>
                  <a:pt x="877646" y="209105"/>
                </a:lnTo>
                <a:lnTo>
                  <a:pt x="841273" y="187782"/>
                </a:lnTo>
                <a:lnTo>
                  <a:pt x="834478" y="164757"/>
                </a:lnTo>
                <a:lnTo>
                  <a:pt x="943279" y="164757"/>
                </a:lnTo>
                <a:lnTo>
                  <a:pt x="943279" y="147942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5780" y="30136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70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644140" y="3013670"/>
            <a:ext cx="1146810" cy="301625"/>
            <a:chOff x="8644140" y="3013670"/>
            <a:chExt cx="1146810" cy="301625"/>
          </a:xfrm>
        </p:grpSpPr>
        <p:sp>
          <p:nvSpPr>
            <p:cNvPr id="12" name="object 12"/>
            <p:cNvSpPr/>
            <p:nvPr/>
          </p:nvSpPr>
          <p:spPr>
            <a:xfrm>
              <a:off x="8644140" y="30136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09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09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09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09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780" y="3078261"/>
              <a:ext cx="290664" cy="2364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3434" y="3078261"/>
              <a:ext cx="137071" cy="17591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856634" y="3013670"/>
            <a:ext cx="550545" cy="240665"/>
            <a:chOff x="9856634" y="3013670"/>
            <a:chExt cx="550545" cy="24066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6634" y="3013670"/>
              <a:ext cx="144957" cy="2405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3817" y="3042096"/>
              <a:ext cx="383133" cy="2120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856380" y="4080470"/>
            <a:ext cx="836930" cy="240665"/>
            <a:chOff x="3856380" y="4080470"/>
            <a:chExt cx="836930" cy="240665"/>
          </a:xfrm>
        </p:grpSpPr>
        <p:sp>
          <p:nvSpPr>
            <p:cNvPr id="19" name="object 19"/>
            <p:cNvSpPr/>
            <p:nvPr/>
          </p:nvSpPr>
          <p:spPr>
            <a:xfrm>
              <a:off x="3856380" y="4080471"/>
              <a:ext cx="528955" cy="240665"/>
            </a:xfrm>
            <a:custGeom>
              <a:avLst/>
              <a:gdLst/>
              <a:ahLst/>
              <a:cxnLst/>
              <a:rect l="l" t="t" r="r" b="b"/>
              <a:pathLst>
                <a:path w="528954" h="240664">
                  <a:moveTo>
                    <a:pt x="86766" y="68313"/>
                  </a:moveTo>
                  <a:lnTo>
                    <a:pt x="81457" y="65836"/>
                  </a:lnTo>
                  <a:lnTo>
                    <a:pt x="75907" y="64592"/>
                  </a:lnTo>
                  <a:lnTo>
                    <a:pt x="70104" y="64592"/>
                  </a:lnTo>
                  <a:lnTo>
                    <a:pt x="57658" y="65278"/>
                  </a:lnTo>
                  <a:lnTo>
                    <a:pt x="47802" y="67335"/>
                  </a:lnTo>
                  <a:lnTo>
                    <a:pt x="40551" y="70751"/>
                  </a:lnTo>
                  <a:lnTo>
                    <a:pt x="35877" y="75539"/>
                  </a:lnTo>
                  <a:lnTo>
                    <a:pt x="35572" y="67576"/>
                  </a:lnTo>
                  <a:lnTo>
                    <a:pt x="0" y="67576"/>
                  </a:lnTo>
                  <a:lnTo>
                    <a:pt x="0" y="237528"/>
                  </a:lnTo>
                  <a:lnTo>
                    <a:pt x="36461" y="237528"/>
                  </a:lnTo>
                  <a:lnTo>
                    <a:pt x="36461" y="119659"/>
                  </a:lnTo>
                  <a:lnTo>
                    <a:pt x="41605" y="111061"/>
                  </a:lnTo>
                  <a:lnTo>
                    <a:pt x="48704" y="104927"/>
                  </a:lnTo>
                  <a:lnTo>
                    <a:pt x="57746" y="101244"/>
                  </a:lnTo>
                  <a:lnTo>
                    <a:pt x="68757" y="100012"/>
                  </a:lnTo>
                  <a:lnTo>
                    <a:pt x="73329" y="100012"/>
                  </a:lnTo>
                  <a:lnTo>
                    <a:pt x="79286" y="100736"/>
                  </a:lnTo>
                  <a:lnTo>
                    <a:pt x="86626" y="102171"/>
                  </a:lnTo>
                  <a:lnTo>
                    <a:pt x="86766" y="68313"/>
                  </a:lnTo>
                  <a:close/>
                </a:path>
                <a:path w="528954" h="240664">
                  <a:moveTo>
                    <a:pt x="227317" y="147942"/>
                  </a:moveTo>
                  <a:lnTo>
                    <a:pt x="226555" y="135890"/>
                  </a:lnTo>
                  <a:lnTo>
                    <a:pt x="226250" y="131038"/>
                  </a:lnTo>
                  <a:lnTo>
                    <a:pt x="223062" y="115531"/>
                  </a:lnTo>
                  <a:lnTo>
                    <a:pt x="217766" y="101422"/>
                  </a:lnTo>
                  <a:lnTo>
                    <a:pt x="214680" y="96151"/>
                  </a:lnTo>
                  <a:lnTo>
                    <a:pt x="210350" y="88709"/>
                  </a:lnTo>
                  <a:lnTo>
                    <a:pt x="200647" y="78155"/>
                  </a:lnTo>
                  <a:lnTo>
                    <a:pt x="190817" y="72085"/>
                  </a:lnTo>
                  <a:lnTo>
                    <a:pt x="190817" y="135661"/>
                  </a:lnTo>
                  <a:lnTo>
                    <a:pt x="119862" y="133350"/>
                  </a:lnTo>
                  <a:lnTo>
                    <a:pt x="143243" y="98831"/>
                  </a:lnTo>
                  <a:lnTo>
                    <a:pt x="156616" y="96151"/>
                  </a:lnTo>
                  <a:lnTo>
                    <a:pt x="165214" y="96926"/>
                  </a:lnTo>
                  <a:lnTo>
                    <a:pt x="189966" y="128600"/>
                  </a:lnTo>
                  <a:lnTo>
                    <a:pt x="190817" y="135661"/>
                  </a:lnTo>
                  <a:lnTo>
                    <a:pt x="190817" y="72085"/>
                  </a:lnTo>
                  <a:lnTo>
                    <a:pt x="188468" y="70624"/>
                  </a:lnTo>
                  <a:lnTo>
                    <a:pt x="173786" y="66103"/>
                  </a:lnTo>
                  <a:lnTo>
                    <a:pt x="156616" y="64592"/>
                  </a:lnTo>
                  <a:lnTo>
                    <a:pt x="147053" y="65252"/>
                  </a:lnTo>
                  <a:lnTo>
                    <a:pt x="111925" y="80759"/>
                  </a:lnTo>
                  <a:lnTo>
                    <a:pt x="87693" y="115201"/>
                  </a:lnTo>
                  <a:lnTo>
                    <a:pt x="81762" y="151955"/>
                  </a:lnTo>
                  <a:lnTo>
                    <a:pt x="81762" y="158203"/>
                  </a:lnTo>
                  <a:lnTo>
                    <a:pt x="93802" y="204863"/>
                  </a:lnTo>
                  <a:lnTo>
                    <a:pt x="128143" y="234708"/>
                  </a:lnTo>
                  <a:lnTo>
                    <a:pt x="160197" y="240499"/>
                  </a:lnTo>
                  <a:lnTo>
                    <a:pt x="172148" y="239864"/>
                  </a:lnTo>
                  <a:lnTo>
                    <a:pt x="208076" y="224828"/>
                  </a:lnTo>
                  <a:lnTo>
                    <a:pt x="222948" y="209105"/>
                  </a:lnTo>
                  <a:lnTo>
                    <a:pt x="226720" y="203962"/>
                  </a:lnTo>
                  <a:lnTo>
                    <a:pt x="203276" y="185369"/>
                  </a:lnTo>
                  <a:lnTo>
                    <a:pt x="198399" y="191338"/>
                  </a:lnTo>
                  <a:lnTo>
                    <a:pt x="193598" y="196380"/>
                  </a:lnTo>
                  <a:lnTo>
                    <a:pt x="188874" y="200494"/>
                  </a:lnTo>
                  <a:lnTo>
                    <a:pt x="184226" y="203669"/>
                  </a:lnTo>
                  <a:lnTo>
                    <a:pt x="178130" y="207289"/>
                  </a:lnTo>
                  <a:lnTo>
                    <a:pt x="170611" y="209105"/>
                  </a:lnTo>
                  <a:lnTo>
                    <a:pt x="161683" y="209105"/>
                  </a:lnTo>
                  <a:lnTo>
                    <a:pt x="125310" y="187769"/>
                  </a:lnTo>
                  <a:lnTo>
                    <a:pt x="118516" y="164757"/>
                  </a:lnTo>
                  <a:lnTo>
                    <a:pt x="227317" y="164757"/>
                  </a:lnTo>
                  <a:lnTo>
                    <a:pt x="227317" y="147942"/>
                  </a:lnTo>
                  <a:close/>
                </a:path>
                <a:path w="528954" h="240664">
                  <a:moveTo>
                    <a:pt x="379412" y="0"/>
                  </a:moveTo>
                  <a:lnTo>
                    <a:pt x="342811" y="0"/>
                  </a:lnTo>
                  <a:lnTo>
                    <a:pt x="342811" y="75984"/>
                  </a:lnTo>
                  <a:lnTo>
                    <a:pt x="342811" y="116319"/>
                  </a:lnTo>
                  <a:lnTo>
                    <a:pt x="342811" y="188188"/>
                  </a:lnTo>
                  <a:lnTo>
                    <a:pt x="336677" y="196951"/>
                  </a:lnTo>
                  <a:lnTo>
                    <a:pt x="329031" y="203212"/>
                  </a:lnTo>
                  <a:lnTo>
                    <a:pt x="319862" y="206959"/>
                  </a:lnTo>
                  <a:lnTo>
                    <a:pt x="309168" y="208203"/>
                  </a:lnTo>
                  <a:lnTo>
                    <a:pt x="299935" y="207238"/>
                  </a:lnTo>
                  <a:lnTo>
                    <a:pt x="273354" y="175310"/>
                  </a:lnTo>
                  <a:lnTo>
                    <a:pt x="271068" y="151218"/>
                  </a:lnTo>
                  <a:lnTo>
                    <a:pt x="271640" y="140258"/>
                  </a:lnTo>
                  <a:lnTo>
                    <a:pt x="292201" y="100711"/>
                  </a:lnTo>
                  <a:lnTo>
                    <a:pt x="309473" y="96748"/>
                  </a:lnTo>
                  <a:lnTo>
                    <a:pt x="320090" y="97967"/>
                  </a:lnTo>
                  <a:lnTo>
                    <a:pt x="329184" y="101638"/>
                  </a:lnTo>
                  <a:lnTo>
                    <a:pt x="336753" y="107746"/>
                  </a:lnTo>
                  <a:lnTo>
                    <a:pt x="342811" y="116319"/>
                  </a:lnTo>
                  <a:lnTo>
                    <a:pt x="342811" y="75984"/>
                  </a:lnTo>
                  <a:lnTo>
                    <a:pt x="336664" y="71005"/>
                  </a:lnTo>
                  <a:lnTo>
                    <a:pt x="327914" y="67437"/>
                  </a:lnTo>
                  <a:lnTo>
                    <a:pt x="316560" y="65303"/>
                  </a:lnTo>
                  <a:lnTo>
                    <a:pt x="302615" y="64592"/>
                  </a:lnTo>
                  <a:lnTo>
                    <a:pt x="287934" y="66103"/>
                  </a:lnTo>
                  <a:lnTo>
                    <a:pt x="253060" y="88709"/>
                  </a:lnTo>
                  <a:lnTo>
                    <a:pt x="235610" y="132905"/>
                  </a:lnTo>
                  <a:lnTo>
                    <a:pt x="234454" y="151218"/>
                  </a:lnTo>
                  <a:lnTo>
                    <a:pt x="234454" y="155524"/>
                  </a:lnTo>
                  <a:lnTo>
                    <a:pt x="245160" y="203161"/>
                  </a:lnTo>
                  <a:lnTo>
                    <a:pt x="274802" y="234403"/>
                  </a:lnTo>
                  <a:lnTo>
                    <a:pt x="302323" y="240499"/>
                  </a:lnTo>
                  <a:lnTo>
                    <a:pt x="316801" y="239674"/>
                  </a:lnTo>
                  <a:lnTo>
                    <a:pt x="328701" y="237197"/>
                  </a:lnTo>
                  <a:lnTo>
                    <a:pt x="338010" y="233057"/>
                  </a:lnTo>
                  <a:lnTo>
                    <a:pt x="344741" y="227253"/>
                  </a:lnTo>
                  <a:lnTo>
                    <a:pt x="345478" y="237528"/>
                  </a:lnTo>
                  <a:lnTo>
                    <a:pt x="379412" y="237528"/>
                  </a:lnTo>
                  <a:lnTo>
                    <a:pt x="379412" y="227253"/>
                  </a:lnTo>
                  <a:lnTo>
                    <a:pt x="379412" y="208203"/>
                  </a:lnTo>
                  <a:lnTo>
                    <a:pt x="379412" y="96748"/>
                  </a:lnTo>
                  <a:lnTo>
                    <a:pt x="379412" y="75984"/>
                  </a:lnTo>
                  <a:lnTo>
                    <a:pt x="379412" y="0"/>
                  </a:lnTo>
                  <a:close/>
                </a:path>
                <a:path w="528954" h="240664">
                  <a:moveTo>
                    <a:pt x="528840" y="67576"/>
                  </a:moveTo>
                  <a:lnTo>
                    <a:pt x="492226" y="67576"/>
                  </a:lnTo>
                  <a:lnTo>
                    <a:pt x="492226" y="188341"/>
                  </a:lnTo>
                  <a:lnTo>
                    <a:pt x="486422" y="197040"/>
                  </a:lnTo>
                  <a:lnTo>
                    <a:pt x="478231" y="203250"/>
                  </a:lnTo>
                  <a:lnTo>
                    <a:pt x="467664" y="206971"/>
                  </a:lnTo>
                  <a:lnTo>
                    <a:pt x="454723" y="208203"/>
                  </a:lnTo>
                  <a:lnTo>
                    <a:pt x="448221" y="208203"/>
                  </a:lnTo>
                  <a:lnTo>
                    <a:pt x="429577" y="176212"/>
                  </a:lnTo>
                  <a:lnTo>
                    <a:pt x="429577" y="67576"/>
                  </a:lnTo>
                  <a:lnTo>
                    <a:pt x="393103" y="67576"/>
                  </a:lnTo>
                  <a:lnTo>
                    <a:pt x="393103" y="175907"/>
                  </a:lnTo>
                  <a:lnTo>
                    <a:pt x="394093" y="191782"/>
                  </a:lnTo>
                  <a:lnTo>
                    <a:pt x="417576" y="231927"/>
                  </a:lnTo>
                  <a:lnTo>
                    <a:pt x="450405" y="240499"/>
                  </a:lnTo>
                  <a:lnTo>
                    <a:pt x="465594" y="239776"/>
                  </a:lnTo>
                  <a:lnTo>
                    <a:pt x="477824" y="237604"/>
                  </a:lnTo>
                  <a:lnTo>
                    <a:pt x="487095" y="233984"/>
                  </a:lnTo>
                  <a:lnTo>
                    <a:pt x="493420" y="228892"/>
                  </a:lnTo>
                  <a:lnTo>
                    <a:pt x="493712" y="237528"/>
                  </a:lnTo>
                  <a:lnTo>
                    <a:pt x="528840" y="237528"/>
                  </a:lnTo>
                  <a:lnTo>
                    <a:pt x="528840" y="6757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8043" y="4145061"/>
              <a:ext cx="285254" cy="17591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776342" y="4080470"/>
            <a:ext cx="1661795" cy="240665"/>
            <a:chOff x="4776342" y="4080470"/>
            <a:chExt cx="1661795" cy="24066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6342" y="4145061"/>
              <a:ext cx="283908" cy="1759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280" y="4080470"/>
              <a:ext cx="483346" cy="2405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11215" y="4080470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7717" y="4108897"/>
              <a:ext cx="234264" cy="2120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926633" y="4089399"/>
              <a:ext cx="511175" cy="231775"/>
            </a:xfrm>
            <a:custGeom>
              <a:avLst/>
              <a:gdLst/>
              <a:ahLst/>
              <a:cxnLst/>
              <a:rect l="l" t="t" r="r" b="b"/>
              <a:pathLst>
                <a:path w="511175" h="231775">
                  <a:moveTo>
                    <a:pt x="38696" y="58648"/>
                  </a:moveTo>
                  <a:lnTo>
                    <a:pt x="2082" y="58648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48"/>
                  </a:lnTo>
                  <a:close/>
                </a:path>
                <a:path w="511175" h="231775">
                  <a:moveTo>
                    <a:pt x="41529" y="14795"/>
                  </a:moveTo>
                  <a:lnTo>
                    <a:pt x="39687" y="10007"/>
                  </a:lnTo>
                  <a:lnTo>
                    <a:pt x="36017" y="6032"/>
                  </a:lnTo>
                  <a:lnTo>
                    <a:pt x="32346" y="2019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19"/>
                  </a:lnTo>
                  <a:lnTo>
                    <a:pt x="1765" y="10007"/>
                  </a:lnTo>
                  <a:lnTo>
                    <a:pt x="0" y="14795"/>
                  </a:lnTo>
                  <a:lnTo>
                    <a:pt x="12" y="25857"/>
                  </a:lnTo>
                  <a:lnTo>
                    <a:pt x="1765" y="30492"/>
                  </a:lnTo>
                  <a:lnTo>
                    <a:pt x="5283" y="34455"/>
                  </a:lnTo>
                  <a:lnTo>
                    <a:pt x="8851" y="38379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79"/>
                  </a:lnTo>
                  <a:lnTo>
                    <a:pt x="39687" y="30543"/>
                  </a:lnTo>
                  <a:lnTo>
                    <a:pt x="41529" y="25857"/>
                  </a:lnTo>
                  <a:lnTo>
                    <a:pt x="41529" y="14795"/>
                  </a:lnTo>
                  <a:close/>
                </a:path>
                <a:path w="511175" h="231775">
                  <a:moveTo>
                    <a:pt x="211582" y="140500"/>
                  </a:moveTo>
                  <a:lnTo>
                    <a:pt x="210083" y="123215"/>
                  </a:lnTo>
                  <a:lnTo>
                    <a:pt x="206032" y="107391"/>
                  </a:lnTo>
                  <a:lnTo>
                    <a:pt x="199440" y="93002"/>
                  </a:lnTo>
                  <a:lnTo>
                    <a:pt x="195338" y="87223"/>
                  </a:lnTo>
                  <a:lnTo>
                    <a:pt x="190296" y="80073"/>
                  </a:lnTo>
                  <a:lnTo>
                    <a:pt x="178943" y="69392"/>
                  </a:lnTo>
                  <a:lnTo>
                    <a:pt x="174967" y="67106"/>
                  </a:lnTo>
                  <a:lnTo>
                    <a:pt x="174967" y="145859"/>
                  </a:lnTo>
                  <a:lnTo>
                    <a:pt x="174244" y="156743"/>
                  </a:lnTo>
                  <a:lnTo>
                    <a:pt x="151561" y="196088"/>
                  </a:lnTo>
                  <a:lnTo>
                    <a:pt x="133896" y="200025"/>
                  </a:lnTo>
                  <a:lnTo>
                    <a:pt x="124218" y="199034"/>
                  </a:lnTo>
                  <a:lnTo>
                    <a:pt x="95097" y="166382"/>
                  </a:lnTo>
                  <a:lnTo>
                    <a:pt x="92544" y="145859"/>
                  </a:lnTo>
                  <a:lnTo>
                    <a:pt x="92608" y="140500"/>
                  </a:lnTo>
                  <a:lnTo>
                    <a:pt x="102870" y="103441"/>
                  </a:lnTo>
                  <a:lnTo>
                    <a:pt x="133604" y="87223"/>
                  </a:lnTo>
                  <a:lnTo>
                    <a:pt x="143205" y="88239"/>
                  </a:lnTo>
                  <a:lnTo>
                    <a:pt x="172339" y="121183"/>
                  </a:lnTo>
                  <a:lnTo>
                    <a:pt x="174967" y="145859"/>
                  </a:lnTo>
                  <a:lnTo>
                    <a:pt x="174967" y="67106"/>
                  </a:lnTo>
                  <a:lnTo>
                    <a:pt x="165696" y="61772"/>
                  </a:lnTo>
                  <a:lnTo>
                    <a:pt x="150583" y="57188"/>
                  </a:lnTo>
                  <a:lnTo>
                    <a:pt x="133604" y="55664"/>
                  </a:lnTo>
                  <a:lnTo>
                    <a:pt x="116598" y="57226"/>
                  </a:lnTo>
                  <a:lnTo>
                    <a:pt x="76898" y="80518"/>
                  </a:lnTo>
                  <a:lnTo>
                    <a:pt x="57353" y="124421"/>
                  </a:lnTo>
                  <a:lnTo>
                    <a:pt x="56083" y="145859"/>
                  </a:lnTo>
                  <a:lnTo>
                    <a:pt x="57353" y="162979"/>
                  </a:lnTo>
                  <a:lnTo>
                    <a:pt x="76974" y="206794"/>
                  </a:lnTo>
                  <a:lnTo>
                    <a:pt x="116827" y="230035"/>
                  </a:lnTo>
                  <a:lnTo>
                    <a:pt x="133896" y="231571"/>
                  </a:lnTo>
                  <a:lnTo>
                    <a:pt x="150888" y="230035"/>
                  </a:lnTo>
                  <a:lnTo>
                    <a:pt x="190677" y="206794"/>
                  </a:lnTo>
                  <a:lnTo>
                    <a:pt x="210273" y="162979"/>
                  </a:lnTo>
                  <a:lnTo>
                    <a:pt x="211543" y="145859"/>
                  </a:lnTo>
                  <a:lnTo>
                    <a:pt x="211582" y="140500"/>
                  </a:lnTo>
                  <a:close/>
                </a:path>
                <a:path w="511175" h="231775">
                  <a:moveTo>
                    <a:pt x="364032" y="117881"/>
                  </a:moveTo>
                  <a:lnTo>
                    <a:pt x="355307" y="78600"/>
                  </a:lnTo>
                  <a:lnTo>
                    <a:pt x="320001" y="56578"/>
                  </a:lnTo>
                  <a:lnTo>
                    <a:pt x="307924" y="55664"/>
                  </a:lnTo>
                  <a:lnTo>
                    <a:pt x="293192" y="56629"/>
                  </a:lnTo>
                  <a:lnTo>
                    <a:pt x="280924" y="59524"/>
                  </a:lnTo>
                  <a:lnTo>
                    <a:pt x="271132" y="64338"/>
                  </a:lnTo>
                  <a:lnTo>
                    <a:pt x="263804" y="71069"/>
                  </a:lnTo>
                  <a:lnTo>
                    <a:pt x="263207" y="58648"/>
                  </a:lnTo>
                  <a:lnTo>
                    <a:pt x="228447" y="58648"/>
                  </a:lnTo>
                  <a:lnTo>
                    <a:pt x="228447" y="228600"/>
                  </a:lnTo>
                  <a:lnTo>
                    <a:pt x="264909" y="228600"/>
                  </a:lnTo>
                  <a:lnTo>
                    <a:pt x="264909" y="110134"/>
                  </a:lnTo>
                  <a:lnTo>
                    <a:pt x="268135" y="103784"/>
                  </a:lnTo>
                  <a:lnTo>
                    <a:pt x="272783" y="98475"/>
                  </a:lnTo>
                  <a:lnTo>
                    <a:pt x="284886" y="89941"/>
                  </a:lnTo>
                  <a:lnTo>
                    <a:pt x="291858" y="87820"/>
                  </a:lnTo>
                  <a:lnTo>
                    <a:pt x="299745" y="87820"/>
                  </a:lnTo>
                  <a:lnTo>
                    <a:pt x="308965" y="87820"/>
                  </a:lnTo>
                  <a:lnTo>
                    <a:pt x="315887" y="90068"/>
                  </a:lnTo>
                  <a:lnTo>
                    <a:pt x="325120" y="99047"/>
                  </a:lnTo>
                  <a:lnTo>
                    <a:pt x="327418" y="106959"/>
                  </a:lnTo>
                  <a:lnTo>
                    <a:pt x="327418" y="228600"/>
                  </a:lnTo>
                  <a:lnTo>
                    <a:pt x="364032" y="228600"/>
                  </a:lnTo>
                  <a:lnTo>
                    <a:pt x="364032" y="117881"/>
                  </a:lnTo>
                  <a:close/>
                </a:path>
                <a:path w="511175" h="231775">
                  <a:moveTo>
                    <a:pt x="511073" y="179336"/>
                  </a:moveTo>
                  <a:lnTo>
                    <a:pt x="486486" y="139877"/>
                  </a:lnTo>
                  <a:lnTo>
                    <a:pt x="439178" y="124345"/>
                  </a:lnTo>
                  <a:lnTo>
                    <a:pt x="431393" y="122008"/>
                  </a:lnTo>
                  <a:lnTo>
                    <a:pt x="425589" y="119735"/>
                  </a:lnTo>
                  <a:lnTo>
                    <a:pt x="421779" y="117500"/>
                  </a:lnTo>
                  <a:lnTo>
                    <a:pt x="418007" y="114528"/>
                  </a:lnTo>
                  <a:lnTo>
                    <a:pt x="416128" y="110782"/>
                  </a:lnTo>
                  <a:lnTo>
                    <a:pt x="416128" y="101752"/>
                  </a:lnTo>
                  <a:lnTo>
                    <a:pt x="418160" y="97459"/>
                  </a:lnTo>
                  <a:lnTo>
                    <a:pt x="426339" y="89281"/>
                  </a:lnTo>
                  <a:lnTo>
                    <a:pt x="433489" y="87223"/>
                  </a:lnTo>
                  <a:lnTo>
                    <a:pt x="453237" y="87223"/>
                  </a:lnTo>
                  <a:lnTo>
                    <a:pt x="460502" y="89750"/>
                  </a:lnTo>
                  <a:lnTo>
                    <a:pt x="470471" y="99822"/>
                  </a:lnTo>
                  <a:lnTo>
                    <a:pt x="472973" y="106514"/>
                  </a:lnTo>
                  <a:lnTo>
                    <a:pt x="472973" y="114896"/>
                  </a:lnTo>
                  <a:lnTo>
                    <a:pt x="509435" y="114896"/>
                  </a:lnTo>
                  <a:lnTo>
                    <a:pt x="491807" y="71666"/>
                  </a:lnTo>
                  <a:lnTo>
                    <a:pt x="443661" y="55664"/>
                  </a:lnTo>
                  <a:lnTo>
                    <a:pt x="429983" y="56616"/>
                  </a:lnTo>
                  <a:lnTo>
                    <a:pt x="389470" y="78816"/>
                  </a:lnTo>
                  <a:lnTo>
                    <a:pt x="379514" y="107162"/>
                  </a:lnTo>
                  <a:lnTo>
                    <a:pt x="380580" y="117703"/>
                  </a:lnTo>
                  <a:lnTo>
                    <a:pt x="406082" y="146354"/>
                  </a:lnTo>
                  <a:lnTo>
                    <a:pt x="451802" y="160464"/>
                  </a:lnTo>
                  <a:lnTo>
                    <a:pt x="459663" y="162953"/>
                  </a:lnTo>
                  <a:lnTo>
                    <a:pt x="465455" y="165633"/>
                  </a:lnTo>
                  <a:lnTo>
                    <a:pt x="469176" y="168478"/>
                  </a:lnTo>
                  <a:lnTo>
                    <a:pt x="472808" y="172389"/>
                  </a:lnTo>
                  <a:lnTo>
                    <a:pt x="474611" y="176707"/>
                  </a:lnTo>
                  <a:lnTo>
                    <a:pt x="474611" y="181419"/>
                  </a:lnTo>
                  <a:lnTo>
                    <a:pt x="474611" y="186575"/>
                  </a:lnTo>
                  <a:lnTo>
                    <a:pt x="472135" y="190969"/>
                  </a:lnTo>
                  <a:lnTo>
                    <a:pt x="462216" y="198208"/>
                  </a:lnTo>
                  <a:lnTo>
                    <a:pt x="454621" y="200025"/>
                  </a:lnTo>
                  <a:lnTo>
                    <a:pt x="436613" y="200025"/>
                  </a:lnTo>
                  <a:lnTo>
                    <a:pt x="410400" y="169964"/>
                  </a:lnTo>
                  <a:lnTo>
                    <a:pt x="374002" y="169964"/>
                  </a:lnTo>
                  <a:lnTo>
                    <a:pt x="392315" y="213944"/>
                  </a:lnTo>
                  <a:lnTo>
                    <a:pt x="428472" y="230479"/>
                  </a:lnTo>
                  <a:lnTo>
                    <a:pt x="444398" y="231571"/>
                  </a:lnTo>
                  <a:lnTo>
                    <a:pt x="458533" y="230682"/>
                  </a:lnTo>
                  <a:lnTo>
                    <a:pt x="500646" y="209448"/>
                  </a:lnTo>
                  <a:lnTo>
                    <a:pt x="509905" y="190500"/>
                  </a:lnTo>
                  <a:lnTo>
                    <a:pt x="5110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18617" y="4080470"/>
            <a:ext cx="447675" cy="240501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049935" y="4145064"/>
            <a:ext cx="843915" cy="176530"/>
          </a:xfrm>
          <a:custGeom>
            <a:avLst/>
            <a:gdLst/>
            <a:ahLst/>
            <a:cxnLst/>
            <a:rect l="l" t="t" r="r" b="b"/>
            <a:pathLst>
              <a:path w="843915" h="176529">
                <a:moveTo>
                  <a:pt x="137071" y="123672"/>
                </a:moveTo>
                <a:lnTo>
                  <a:pt x="112483" y="84213"/>
                </a:lnTo>
                <a:lnTo>
                  <a:pt x="65176" y="68681"/>
                </a:lnTo>
                <a:lnTo>
                  <a:pt x="57391" y="66344"/>
                </a:lnTo>
                <a:lnTo>
                  <a:pt x="51587" y="64071"/>
                </a:lnTo>
                <a:lnTo>
                  <a:pt x="47777" y="61836"/>
                </a:lnTo>
                <a:lnTo>
                  <a:pt x="44005" y="58864"/>
                </a:lnTo>
                <a:lnTo>
                  <a:pt x="42125" y="55118"/>
                </a:lnTo>
                <a:lnTo>
                  <a:pt x="42125" y="46088"/>
                </a:lnTo>
                <a:lnTo>
                  <a:pt x="44157" y="41795"/>
                </a:lnTo>
                <a:lnTo>
                  <a:pt x="52336" y="33616"/>
                </a:lnTo>
                <a:lnTo>
                  <a:pt x="59486" y="31559"/>
                </a:lnTo>
                <a:lnTo>
                  <a:pt x="79235" y="31559"/>
                </a:lnTo>
                <a:lnTo>
                  <a:pt x="86499" y="34086"/>
                </a:lnTo>
                <a:lnTo>
                  <a:pt x="96469" y="44157"/>
                </a:lnTo>
                <a:lnTo>
                  <a:pt x="98971" y="50850"/>
                </a:lnTo>
                <a:lnTo>
                  <a:pt x="98971" y="59232"/>
                </a:lnTo>
                <a:lnTo>
                  <a:pt x="135432" y="59232"/>
                </a:lnTo>
                <a:lnTo>
                  <a:pt x="117805" y="16002"/>
                </a:lnTo>
                <a:lnTo>
                  <a:pt x="69659" y="0"/>
                </a:lnTo>
                <a:lnTo>
                  <a:pt x="55981" y="952"/>
                </a:lnTo>
                <a:lnTo>
                  <a:pt x="15468" y="23152"/>
                </a:lnTo>
                <a:lnTo>
                  <a:pt x="5511" y="51498"/>
                </a:lnTo>
                <a:lnTo>
                  <a:pt x="6578" y="62039"/>
                </a:lnTo>
                <a:lnTo>
                  <a:pt x="32080" y="90690"/>
                </a:lnTo>
                <a:lnTo>
                  <a:pt x="77800" y="104800"/>
                </a:lnTo>
                <a:lnTo>
                  <a:pt x="85661" y="107289"/>
                </a:lnTo>
                <a:lnTo>
                  <a:pt x="91452" y="109969"/>
                </a:lnTo>
                <a:lnTo>
                  <a:pt x="95173" y="112814"/>
                </a:lnTo>
                <a:lnTo>
                  <a:pt x="98806" y="116725"/>
                </a:lnTo>
                <a:lnTo>
                  <a:pt x="100609" y="121043"/>
                </a:lnTo>
                <a:lnTo>
                  <a:pt x="100609" y="125755"/>
                </a:lnTo>
                <a:lnTo>
                  <a:pt x="100609" y="130911"/>
                </a:lnTo>
                <a:lnTo>
                  <a:pt x="98132" y="135305"/>
                </a:lnTo>
                <a:lnTo>
                  <a:pt x="88214" y="142544"/>
                </a:lnTo>
                <a:lnTo>
                  <a:pt x="80619" y="144360"/>
                </a:lnTo>
                <a:lnTo>
                  <a:pt x="62611" y="144360"/>
                </a:lnTo>
                <a:lnTo>
                  <a:pt x="36398" y="114300"/>
                </a:lnTo>
                <a:lnTo>
                  <a:pt x="0" y="114300"/>
                </a:lnTo>
                <a:lnTo>
                  <a:pt x="18313" y="158280"/>
                </a:lnTo>
                <a:lnTo>
                  <a:pt x="54470" y="174815"/>
                </a:lnTo>
                <a:lnTo>
                  <a:pt x="70396" y="175907"/>
                </a:lnTo>
                <a:lnTo>
                  <a:pt x="84531" y="175018"/>
                </a:lnTo>
                <a:lnTo>
                  <a:pt x="126644" y="153784"/>
                </a:lnTo>
                <a:lnTo>
                  <a:pt x="135902" y="134835"/>
                </a:lnTo>
                <a:lnTo>
                  <a:pt x="137071" y="123672"/>
                </a:lnTo>
                <a:close/>
              </a:path>
              <a:path w="843915" h="176529">
                <a:moveTo>
                  <a:pt x="436689" y="67271"/>
                </a:moveTo>
                <a:lnTo>
                  <a:pt x="424878" y="27813"/>
                </a:lnTo>
                <a:lnTo>
                  <a:pt x="382168" y="1130"/>
                </a:lnTo>
                <a:lnTo>
                  <a:pt x="367855" y="0"/>
                </a:lnTo>
                <a:lnTo>
                  <a:pt x="349821" y="1600"/>
                </a:lnTo>
                <a:lnTo>
                  <a:pt x="310553" y="25450"/>
                </a:lnTo>
                <a:lnTo>
                  <a:pt x="295084" y="59143"/>
                </a:lnTo>
                <a:lnTo>
                  <a:pt x="293408" y="50939"/>
                </a:lnTo>
                <a:lnTo>
                  <a:pt x="288112" y="36830"/>
                </a:lnTo>
                <a:lnTo>
                  <a:pt x="285026" y="31559"/>
                </a:lnTo>
                <a:lnTo>
                  <a:pt x="280695" y="24117"/>
                </a:lnTo>
                <a:lnTo>
                  <a:pt x="270992" y="13563"/>
                </a:lnTo>
                <a:lnTo>
                  <a:pt x="261162" y="7493"/>
                </a:lnTo>
                <a:lnTo>
                  <a:pt x="261162" y="71069"/>
                </a:lnTo>
                <a:lnTo>
                  <a:pt x="190207" y="68757"/>
                </a:lnTo>
                <a:lnTo>
                  <a:pt x="213588" y="34239"/>
                </a:lnTo>
                <a:lnTo>
                  <a:pt x="226961" y="31559"/>
                </a:lnTo>
                <a:lnTo>
                  <a:pt x="235559" y="32334"/>
                </a:lnTo>
                <a:lnTo>
                  <a:pt x="260311" y="64008"/>
                </a:lnTo>
                <a:lnTo>
                  <a:pt x="261162" y="71069"/>
                </a:lnTo>
                <a:lnTo>
                  <a:pt x="261162" y="7493"/>
                </a:lnTo>
                <a:lnTo>
                  <a:pt x="258813" y="6032"/>
                </a:lnTo>
                <a:lnTo>
                  <a:pt x="244132" y="1511"/>
                </a:lnTo>
                <a:lnTo>
                  <a:pt x="226961" y="0"/>
                </a:lnTo>
                <a:lnTo>
                  <a:pt x="217398" y="660"/>
                </a:lnTo>
                <a:lnTo>
                  <a:pt x="182270" y="16167"/>
                </a:lnTo>
                <a:lnTo>
                  <a:pt x="158038" y="50609"/>
                </a:lnTo>
                <a:lnTo>
                  <a:pt x="152107" y="87363"/>
                </a:lnTo>
                <a:lnTo>
                  <a:pt x="152107" y="93611"/>
                </a:lnTo>
                <a:lnTo>
                  <a:pt x="164147" y="140271"/>
                </a:lnTo>
                <a:lnTo>
                  <a:pt x="198488" y="170116"/>
                </a:lnTo>
                <a:lnTo>
                  <a:pt x="230543" y="175907"/>
                </a:lnTo>
                <a:lnTo>
                  <a:pt x="242493" y="175272"/>
                </a:lnTo>
                <a:lnTo>
                  <a:pt x="278422" y="160235"/>
                </a:lnTo>
                <a:lnTo>
                  <a:pt x="293293" y="144513"/>
                </a:lnTo>
                <a:lnTo>
                  <a:pt x="297065" y="139369"/>
                </a:lnTo>
                <a:lnTo>
                  <a:pt x="273621" y="120777"/>
                </a:lnTo>
                <a:lnTo>
                  <a:pt x="268744" y="126746"/>
                </a:lnTo>
                <a:lnTo>
                  <a:pt x="263944" y="131787"/>
                </a:lnTo>
                <a:lnTo>
                  <a:pt x="259219" y="135902"/>
                </a:lnTo>
                <a:lnTo>
                  <a:pt x="254571" y="139077"/>
                </a:lnTo>
                <a:lnTo>
                  <a:pt x="248475" y="142697"/>
                </a:lnTo>
                <a:lnTo>
                  <a:pt x="240957" y="144513"/>
                </a:lnTo>
                <a:lnTo>
                  <a:pt x="232029" y="144513"/>
                </a:lnTo>
                <a:lnTo>
                  <a:pt x="195656" y="123177"/>
                </a:lnTo>
                <a:lnTo>
                  <a:pt x="188861" y="100164"/>
                </a:lnTo>
                <a:lnTo>
                  <a:pt x="292442" y="100164"/>
                </a:lnTo>
                <a:lnTo>
                  <a:pt x="292976" y="107518"/>
                </a:lnTo>
                <a:lnTo>
                  <a:pt x="296494" y="122897"/>
                </a:lnTo>
                <a:lnTo>
                  <a:pt x="321170" y="161594"/>
                </a:lnTo>
                <a:lnTo>
                  <a:pt x="367855" y="175907"/>
                </a:lnTo>
                <a:lnTo>
                  <a:pt x="381025" y="174840"/>
                </a:lnTo>
                <a:lnTo>
                  <a:pt x="424091" y="149313"/>
                </a:lnTo>
                <a:lnTo>
                  <a:pt x="436689" y="113106"/>
                </a:lnTo>
                <a:lnTo>
                  <a:pt x="401637" y="113106"/>
                </a:lnTo>
                <a:lnTo>
                  <a:pt x="400507" y="120535"/>
                </a:lnTo>
                <a:lnTo>
                  <a:pt x="398310" y="126936"/>
                </a:lnTo>
                <a:lnTo>
                  <a:pt x="395033" y="132321"/>
                </a:lnTo>
                <a:lnTo>
                  <a:pt x="390702" y="136690"/>
                </a:lnTo>
                <a:lnTo>
                  <a:pt x="384251" y="141808"/>
                </a:lnTo>
                <a:lnTo>
                  <a:pt x="376643" y="144360"/>
                </a:lnTo>
                <a:lnTo>
                  <a:pt x="367855" y="144360"/>
                </a:lnTo>
                <a:lnTo>
                  <a:pt x="357593" y="144360"/>
                </a:lnTo>
                <a:lnTo>
                  <a:pt x="330276" y="110655"/>
                </a:lnTo>
                <a:lnTo>
                  <a:pt x="328269" y="91084"/>
                </a:lnTo>
                <a:lnTo>
                  <a:pt x="328485" y="78232"/>
                </a:lnTo>
                <a:lnTo>
                  <a:pt x="349770" y="34112"/>
                </a:lnTo>
                <a:lnTo>
                  <a:pt x="357682" y="31559"/>
                </a:lnTo>
                <a:lnTo>
                  <a:pt x="377634" y="31559"/>
                </a:lnTo>
                <a:lnTo>
                  <a:pt x="401637" y="67271"/>
                </a:lnTo>
                <a:lnTo>
                  <a:pt x="436689" y="67271"/>
                </a:lnTo>
                <a:close/>
              </a:path>
              <a:path w="843915" h="176529">
                <a:moveTo>
                  <a:pt x="586486" y="2984"/>
                </a:moveTo>
                <a:lnTo>
                  <a:pt x="549871" y="2984"/>
                </a:lnTo>
                <a:lnTo>
                  <a:pt x="549871" y="123748"/>
                </a:lnTo>
                <a:lnTo>
                  <a:pt x="544068" y="132448"/>
                </a:lnTo>
                <a:lnTo>
                  <a:pt x="535876" y="138658"/>
                </a:lnTo>
                <a:lnTo>
                  <a:pt x="525310" y="142379"/>
                </a:lnTo>
                <a:lnTo>
                  <a:pt x="512368" y="143611"/>
                </a:lnTo>
                <a:lnTo>
                  <a:pt x="505866" y="143611"/>
                </a:lnTo>
                <a:lnTo>
                  <a:pt x="487222" y="111620"/>
                </a:lnTo>
                <a:lnTo>
                  <a:pt x="487222" y="2984"/>
                </a:lnTo>
                <a:lnTo>
                  <a:pt x="450748" y="2984"/>
                </a:lnTo>
                <a:lnTo>
                  <a:pt x="450748" y="111315"/>
                </a:lnTo>
                <a:lnTo>
                  <a:pt x="451739" y="127190"/>
                </a:lnTo>
                <a:lnTo>
                  <a:pt x="475221" y="167335"/>
                </a:lnTo>
                <a:lnTo>
                  <a:pt x="508050" y="175907"/>
                </a:lnTo>
                <a:lnTo>
                  <a:pt x="523240" y="175183"/>
                </a:lnTo>
                <a:lnTo>
                  <a:pt x="535470" y="173012"/>
                </a:lnTo>
                <a:lnTo>
                  <a:pt x="544741" y="169392"/>
                </a:lnTo>
                <a:lnTo>
                  <a:pt x="551065" y="164299"/>
                </a:lnTo>
                <a:lnTo>
                  <a:pt x="551357" y="172935"/>
                </a:lnTo>
                <a:lnTo>
                  <a:pt x="586486" y="172935"/>
                </a:lnTo>
                <a:lnTo>
                  <a:pt x="586486" y="2984"/>
                </a:lnTo>
                <a:close/>
              </a:path>
              <a:path w="843915" h="176529">
                <a:moveTo>
                  <a:pt x="690511" y="3721"/>
                </a:moveTo>
                <a:lnTo>
                  <a:pt x="685203" y="1244"/>
                </a:lnTo>
                <a:lnTo>
                  <a:pt x="679653" y="0"/>
                </a:lnTo>
                <a:lnTo>
                  <a:pt x="673849" y="0"/>
                </a:lnTo>
                <a:lnTo>
                  <a:pt x="661403" y="685"/>
                </a:lnTo>
                <a:lnTo>
                  <a:pt x="651548" y="2743"/>
                </a:lnTo>
                <a:lnTo>
                  <a:pt x="644296" y="6159"/>
                </a:lnTo>
                <a:lnTo>
                  <a:pt x="639622" y="10947"/>
                </a:lnTo>
                <a:lnTo>
                  <a:pt x="639318" y="2984"/>
                </a:lnTo>
                <a:lnTo>
                  <a:pt x="603745" y="2984"/>
                </a:lnTo>
                <a:lnTo>
                  <a:pt x="603745" y="172935"/>
                </a:lnTo>
                <a:lnTo>
                  <a:pt x="640207" y="172935"/>
                </a:lnTo>
                <a:lnTo>
                  <a:pt x="640207" y="55067"/>
                </a:lnTo>
                <a:lnTo>
                  <a:pt x="645350" y="46469"/>
                </a:lnTo>
                <a:lnTo>
                  <a:pt x="652449" y="40335"/>
                </a:lnTo>
                <a:lnTo>
                  <a:pt x="661492" y="36652"/>
                </a:lnTo>
                <a:lnTo>
                  <a:pt x="672503" y="35420"/>
                </a:lnTo>
                <a:lnTo>
                  <a:pt x="677075" y="35420"/>
                </a:lnTo>
                <a:lnTo>
                  <a:pt x="683031" y="36144"/>
                </a:lnTo>
                <a:lnTo>
                  <a:pt x="690372" y="37579"/>
                </a:lnTo>
                <a:lnTo>
                  <a:pt x="690511" y="3721"/>
                </a:lnTo>
                <a:close/>
              </a:path>
              <a:path w="843915" h="176529">
                <a:moveTo>
                  <a:pt x="843762" y="83350"/>
                </a:moveTo>
                <a:lnTo>
                  <a:pt x="843000" y="71297"/>
                </a:lnTo>
                <a:lnTo>
                  <a:pt x="842695" y="66446"/>
                </a:lnTo>
                <a:lnTo>
                  <a:pt x="839508" y="50939"/>
                </a:lnTo>
                <a:lnTo>
                  <a:pt x="834212" y="36830"/>
                </a:lnTo>
                <a:lnTo>
                  <a:pt x="831126" y="31559"/>
                </a:lnTo>
                <a:lnTo>
                  <a:pt x="826795" y="24117"/>
                </a:lnTo>
                <a:lnTo>
                  <a:pt x="817092" y="13563"/>
                </a:lnTo>
                <a:lnTo>
                  <a:pt x="807262" y="7493"/>
                </a:lnTo>
                <a:lnTo>
                  <a:pt x="807262" y="71069"/>
                </a:lnTo>
                <a:lnTo>
                  <a:pt x="736307" y="68757"/>
                </a:lnTo>
                <a:lnTo>
                  <a:pt x="759688" y="34239"/>
                </a:lnTo>
                <a:lnTo>
                  <a:pt x="773061" y="31559"/>
                </a:lnTo>
                <a:lnTo>
                  <a:pt x="781659" y="32334"/>
                </a:lnTo>
                <a:lnTo>
                  <a:pt x="806411" y="64008"/>
                </a:lnTo>
                <a:lnTo>
                  <a:pt x="807262" y="71069"/>
                </a:lnTo>
                <a:lnTo>
                  <a:pt x="807262" y="7493"/>
                </a:lnTo>
                <a:lnTo>
                  <a:pt x="804913" y="6032"/>
                </a:lnTo>
                <a:lnTo>
                  <a:pt x="790232" y="1511"/>
                </a:lnTo>
                <a:lnTo>
                  <a:pt x="773061" y="0"/>
                </a:lnTo>
                <a:lnTo>
                  <a:pt x="763498" y="660"/>
                </a:lnTo>
                <a:lnTo>
                  <a:pt x="728370" y="16167"/>
                </a:lnTo>
                <a:lnTo>
                  <a:pt x="704138" y="50609"/>
                </a:lnTo>
                <a:lnTo>
                  <a:pt x="698207" y="87363"/>
                </a:lnTo>
                <a:lnTo>
                  <a:pt x="698207" y="93611"/>
                </a:lnTo>
                <a:lnTo>
                  <a:pt x="710247" y="140271"/>
                </a:lnTo>
                <a:lnTo>
                  <a:pt x="744588" y="170116"/>
                </a:lnTo>
                <a:lnTo>
                  <a:pt x="776643" y="175907"/>
                </a:lnTo>
                <a:lnTo>
                  <a:pt x="788593" y="175272"/>
                </a:lnTo>
                <a:lnTo>
                  <a:pt x="824522" y="160235"/>
                </a:lnTo>
                <a:lnTo>
                  <a:pt x="839393" y="144513"/>
                </a:lnTo>
                <a:lnTo>
                  <a:pt x="843165" y="139369"/>
                </a:lnTo>
                <a:lnTo>
                  <a:pt x="819721" y="120777"/>
                </a:lnTo>
                <a:lnTo>
                  <a:pt x="814844" y="126746"/>
                </a:lnTo>
                <a:lnTo>
                  <a:pt x="810044" y="131787"/>
                </a:lnTo>
                <a:lnTo>
                  <a:pt x="805319" y="135902"/>
                </a:lnTo>
                <a:lnTo>
                  <a:pt x="800671" y="139077"/>
                </a:lnTo>
                <a:lnTo>
                  <a:pt x="794575" y="142697"/>
                </a:lnTo>
                <a:lnTo>
                  <a:pt x="787057" y="144513"/>
                </a:lnTo>
                <a:lnTo>
                  <a:pt x="778129" y="144513"/>
                </a:lnTo>
                <a:lnTo>
                  <a:pt x="741756" y="123177"/>
                </a:lnTo>
                <a:lnTo>
                  <a:pt x="734961" y="100164"/>
                </a:lnTo>
                <a:lnTo>
                  <a:pt x="843762" y="100164"/>
                </a:lnTo>
                <a:lnTo>
                  <a:pt x="843762" y="8335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971180" y="4145061"/>
            <a:ext cx="976630" cy="176530"/>
            <a:chOff x="7971180" y="4145061"/>
            <a:chExt cx="976630" cy="176530"/>
          </a:xfrm>
        </p:grpSpPr>
        <p:sp>
          <p:nvSpPr>
            <p:cNvPr id="30" name="object 30"/>
            <p:cNvSpPr/>
            <p:nvPr/>
          </p:nvSpPr>
          <p:spPr>
            <a:xfrm>
              <a:off x="7971180" y="4145064"/>
              <a:ext cx="656590" cy="176530"/>
            </a:xfrm>
            <a:custGeom>
              <a:avLst/>
              <a:gdLst/>
              <a:ahLst/>
              <a:cxnLst/>
              <a:rect l="l" t="t" r="r" b="b"/>
              <a:pathLst>
                <a:path w="656590" h="176529">
                  <a:moveTo>
                    <a:pt x="86766" y="3721"/>
                  </a:moveTo>
                  <a:lnTo>
                    <a:pt x="81457" y="1244"/>
                  </a:lnTo>
                  <a:lnTo>
                    <a:pt x="75907" y="0"/>
                  </a:lnTo>
                  <a:lnTo>
                    <a:pt x="70104" y="0"/>
                  </a:lnTo>
                  <a:lnTo>
                    <a:pt x="57658" y="685"/>
                  </a:lnTo>
                  <a:lnTo>
                    <a:pt x="47802" y="2743"/>
                  </a:lnTo>
                  <a:lnTo>
                    <a:pt x="40551" y="6159"/>
                  </a:lnTo>
                  <a:lnTo>
                    <a:pt x="35877" y="10947"/>
                  </a:lnTo>
                  <a:lnTo>
                    <a:pt x="35572" y="2984"/>
                  </a:lnTo>
                  <a:lnTo>
                    <a:pt x="0" y="2984"/>
                  </a:lnTo>
                  <a:lnTo>
                    <a:pt x="0" y="172935"/>
                  </a:lnTo>
                  <a:lnTo>
                    <a:pt x="36461" y="172935"/>
                  </a:lnTo>
                  <a:lnTo>
                    <a:pt x="36461" y="55067"/>
                  </a:lnTo>
                  <a:lnTo>
                    <a:pt x="41605" y="46469"/>
                  </a:lnTo>
                  <a:lnTo>
                    <a:pt x="48704" y="40335"/>
                  </a:lnTo>
                  <a:lnTo>
                    <a:pt x="57746" y="36652"/>
                  </a:lnTo>
                  <a:lnTo>
                    <a:pt x="68757" y="35420"/>
                  </a:lnTo>
                  <a:lnTo>
                    <a:pt x="73329" y="35420"/>
                  </a:lnTo>
                  <a:lnTo>
                    <a:pt x="79286" y="36144"/>
                  </a:lnTo>
                  <a:lnTo>
                    <a:pt x="86626" y="37579"/>
                  </a:lnTo>
                  <a:lnTo>
                    <a:pt x="86766" y="3721"/>
                  </a:lnTo>
                  <a:close/>
                </a:path>
                <a:path w="656590" h="176529">
                  <a:moveTo>
                    <a:pt x="227317" y="83350"/>
                  </a:moveTo>
                  <a:lnTo>
                    <a:pt x="226555" y="71297"/>
                  </a:lnTo>
                  <a:lnTo>
                    <a:pt x="226250" y="66446"/>
                  </a:lnTo>
                  <a:lnTo>
                    <a:pt x="223062" y="50939"/>
                  </a:lnTo>
                  <a:lnTo>
                    <a:pt x="217766" y="36830"/>
                  </a:lnTo>
                  <a:lnTo>
                    <a:pt x="214680" y="31559"/>
                  </a:lnTo>
                  <a:lnTo>
                    <a:pt x="210350" y="24117"/>
                  </a:lnTo>
                  <a:lnTo>
                    <a:pt x="200647" y="13563"/>
                  </a:lnTo>
                  <a:lnTo>
                    <a:pt x="190817" y="7493"/>
                  </a:lnTo>
                  <a:lnTo>
                    <a:pt x="190817" y="71069"/>
                  </a:lnTo>
                  <a:lnTo>
                    <a:pt x="119862" y="68757"/>
                  </a:lnTo>
                  <a:lnTo>
                    <a:pt x="143243" y="34239"/>
                  </a:lnTo>
                  <a:lnTo>
                    <a:pt x="156616" y="31559"/>
                  </a:lnTo>
                  <a:lnTo>
                    <a:pt x="165214" y="32334"/>
                  </a:lnTo>
                  <a:lnTo>
                    <a:pt x="189966" y="64008"/>
                  </a:lnTo>
                  <a:lnTo>
                    <a:pt x="190817" y="71069"/>
                  </a:lnTo>
                  <a:lnTo>
                    <a:pt x="190817" y="7493"/>
                  </a:lnTo>
                  <a:lnTo>
                    <a:pt x="188468" y="6032"/>
                  </a:lnTo>
                  <a:lnTo>
                    <a:pt x="173786" y="1511"/>
                  </a:lnTo>
                  <a:lnTo>
                    <a:pt x="156616" y="0"/>
                  </a:lnTo>
                  <a:lnTo>
                    <a:pt x="147053" y="660"/>
                  </a:lnTo>
                  <a:lnTo>
                    <a:pt x="111925" y="16167"/>
                  </a:lnTo>
                  <a:lnTo>
                    <a:pt x="87693" y="50609"/>
                  </a:lnTo>
                  <a:lnTo>
                    <a:pt x="81762" y="87363"/>
                  </a:lnTo>
                  <a:lnTo>
                    <a:pt x="81762" y="93611"/>
                  </a:lnTo>
                  <a:lnTo>
                    <a:pt x="93802" y="140271"/>
                  </a:lnTo>
                  <a:lnTo>
                    <a:pt x="128143" y="170116"/>
                  </a:lnTo>
                  <a:lnTo>
                    <a:pt x="160197" y="175907"/>
                  </a:lnTo>
                  <a:lnTo>
                    <a:pt x="172148" y="175272"/>
                  </a:lnTo>
                  <a:lnTo>
                    <a:pt x="208076" y="160235"/>
                  </a:lnTo>
                  <a:lnTo>
                    <a:pt x="222948" y="144513"/>
                  </a:lnTo>
                  <a:lnTo>
                    <a:pt x="226720" y="139369"/>
                  </a:lnTo>
                  <a:lnTo>
                    <a:pt x="203276" y="120777"/>
                  </a:lnTo>
                  <a:lnTo>
                    <a:pt x="198399" y="126746"/>
                  </a:lnTo>
                  <a:lnTo>
                    <a:pt x="193598" y="131787"/>
                  </a:lnTo>
                  <a:lnTo>
                    <a:pt x="188874" y="135902"/>
                  </a:lnTo>
                  <a:lnTo>
                    <a:pt x="184226" y="139077"/>
                  </a:lnTo>
                  <a:lnTo>
                    <a:pt x="178130" y="142697"/>
                  </a:lnTo>
                  <a:lnTo>
                    <a:pt x="170611" y="144513"/>
                  </a:lnTo>
                  <a:lnTo>
                    <a:pt x="161683" y="144513"/>
                  </a:lnTo>
                  <a:lnTo>
                    <a:pt x="125310" y="123177"/>
                  </a:lnTo>
                  <a:lnTo>
                    <a:pt x="118516" y="100164"/>
                  </a:lnTo>
                  <a:lnTo>
                    <a:pt x="227317" y="100164"/>
                  </a:lnTo>
                  <a:lnTo>
                    <a:pt x="227317" y="83350"/>
                  </a:lnTo>
                  <a:close/>
                </a:path>
                <a:path w="656590" h="176529">
                  <a:moveTo>
                    <a:pt x="373240" y="2984"/>
                  </a:moveTo>
                  <a:lnTo>
                    <a:pt x="335508" y="2984"/>
                  </a:lnTo>
                  <a:lnTo>
                    <a:pt x="298831" y="116459"/>
                  </a:lnTo>
                  <a:lnTo>
                    <a:pt x="261175" y="2984"/>
                  </a:lnTo>
                  <a:lnTo>
                    <a:pt x="223291" y="2984"/>
                  </a:lnTo>
                  <a:lnTo>
                    <a:pt x="284911" y="172935"/>
                  </a:lnTo>
                  <a:lnTo>
                    <a:pt x="312140" y="172935"/>
                  </a:lnTo>
                  <a:lnTo>
                    <a:pt x="373240" y="2984"/>
                  </a:lnTo>
                  <a:close/>
                </a:path>
                <a:path w="656590" h="176529">
                  <a:moveTo>
                    <a:pt x="519417" y="83350"/>
                  </a:moveTo>
                  <a:lnTo>
                    <a:pt x="518655" y="71297"/>
                  </a:lnTo>
                  <a:lnTo>
                    <a:pt x="518350" y="66446"/>
                  </a:lnTo>
                  <a:lnTo>
                    <a:pt x="515162" y="50939"/>
                  </a:lnTo>
                  <a:lnTo>
                    <a:pt x="509866" y="36830"/>
                  </a:lnTo>
                  <a:lnTo>
                    <a:pt x="506780" y="31559"/>
                  </a:lnTo>
                  <a:lnTo>
                    <a:pt x="502450" y="24117"/>
                  </a:lnTo>
                  <a:lnTo>
                    <a:pt x="492747" y="13563"/>
                  </a:lnTo>
                  <a:lnTo>
                    <a:pt x="482917" y="7493"/>
                  </a:lnTo>
                  <a:lnTo>
                    <a:pt x="482917" y="71069"/>
                  </a:lnTo>
                  <a:lnTo>
                    <a:pt x="411962" y="68757"/>
                  </a:lnTo>
                  <a:lnTo>
                    <a:pt x="435343" y="34239"/>
                  </a:lnTo>
                  <a:lnTo>
                    <a:pt x="448716" y="31559"/>
                  </a:lnTo>
                  <a:lnTo>
                    <a:pt x="457314" y="32334"/>
                  </a:lnTo>
                  <a:lnTo>
                    <a:pt x="482066" y="64008"/>
                  </a:lnTo>
                  <a:lnTo>
                    <a:pt x="482917" y="71069"/>
                  </a:lnTo>
                  <a:lnTo>
                    <a:pt x="482917" y="7493"/>
                  </a:lnTo>
                  <a:lnTo>
                    <a:pt x="480568" y="6032"/>
                  </a:lnTo>
                  <a:lnTo>
                    <a:pt x="465886" y="1511"/>
                  </a:lnTo>
                  <a:lnTo>
                    <a:pt x="448716" y="0"/>
                  </a:lnTo>
                  <a:lnTo>
                    <a:pt x="439153" y="660"/>
                  </a:lnTo>
                  <a:lnTo>
                    <a:pt x="404025" y="16167"/>
                  </a:lnTo>
                  <a:lnTo>
                    <a:pt x="379793" y="50609"/>
                  </a:lnTo>
                  <a:lnTo>
                    <a:pt x="373862" y="87363"/>
                  </a:lnTo>
                  <a:lnTo>
                    <a:pt x="373862" y="93611"/>
                  </a:lnTo>
                  <a:lnTo>
                    <a:pt x="385902" y="140271"/>
                  </a:lnTo>
                  <a:lnTo>
                    <a:pt x="420243" y="170116"/>
                  </a:lnTo>
                  <a:lnTo>
                    <a:pt x="452297" y="175907"/>
                  </a:lnTo>
                  <a:lnTo>
                    <a:pt x="464248" y="175272"/>
                  </a:lnTo>
                  <a:lnTo>
                    <a:pt x="500176" y="160235"/>
                  </a:lnTo>
                  <a:lnTo>
                    <a:pt x="515048" y="144513"/>
                  </a:lnTo>
                  <a:lnTo>
                    <a:pt x="518820" y="139369"/>
                  </a:lnTo>
                  <a:lnTo>
                    <a:pt x="495376" y="120777"/>
                  </a:lnTo>
                  <a:lnTo>
                    <a:pt x="490499" y="126746"/>
                  </a:lnTo>
                  <a:lnTo>
                    <a:pt x="485698" y="131787"/>
                  </a:lnTo>
                  <a:lnTo>
                    <a:pt x="480974" y="135902"/>
                  </a:lnTo>
                  <a:lnTo>
                    <a:pt x="476326" y="139077"/>
                  </a:lnTo>
                  <a:lnTo>
                    <a:pt x="470230" y="142697"/>
                  </a:lnTo>
                  <a:lnTo>
                    <a:pt x="462711" y="144513"/>
                  </a:lnTo>
                  <a:lnTo>
                    <a:pt x="453783" y="144513"/>
                  </a:lnTo>
                  <a:lnTo>
                    <a:pt x="417410" y="123177"/>
                  </a:lnTo>
                  <a:lnTo>
                    <a:pt x="410616" y="100164"/>
                  </a:lnTo>
                  <a:lnTo>
                    <a:pt x="519417" y="100164"/>
                  </a:lnTo>
                  <a:lnTo>
                    <a:pt x="519417" y="83350"/>
                  </a:lnTo>
                  <a:close/>
                </a:path>
                <a:path w="656590" h="176529">
                  <a:moveTo>
                    <a:pt x="656285" y="62217"/>
                  </a:moveTo>
                  <a:lnTo>
                    <a:pt x="647560" y="22936"/>
                  </a:lnTo>
                  <a:lnTo>
                    <a:pt x="612254" y="914"/>
                  </a:lnTo>
                  <a:lnTo>
                    <a:pt x="600176" y="0"/>
                  </a:lnTo>
                  <a:lnTo>
                    <a:pt x="585444" y="965"/>
                  </a:lnTo>
                  <a:lnTo>
                    <a:pt x="573176" y="3860"/>
                  </a:lnTo>
                  <a:lnTo>
                    <a:pt x="563384" y="8674"/>
                  </a:lnTo>
                  <a:lnTo>
                    <a:pt x="556056" y="15405"/>
                  </a:lnTo>
                  <a:lnTo>
                    <a:pt x="555459" y="2984"/>
                  </a:lnTo>
                  <a:lnTo>
                    <a:pt x="520700" y="2984"/>
                  </a:lnTo>
                  <a:lnTo>
                    <a:pt x="520700" y="172935"/>
                  </a:lnTo>
                  <a:lnTo>
                    <a:pt x="557161" y="172935"/>
                  </a:lnTo>
                  <a:lnTo>
                    <a:pt x="557161" y="54470"/>
                  </a:lnTo>
                  <a:lnTo>
                    <a:pt x="560387" y="48120"/>
                  </a:lnTo>
                  <a:lnTo>
                    <a:pt x="565035" y="42811"/>
                  </a:lnTo>
                  <a:lnTo>
                    <a:pt x="577138" y="34277"/>
                  </a:lnTo>
                  <a:lnTo>
                    <a:pt x="584111" y="32156"/>
                  </a:lnTo>
                  <a:lnTo>
                    <a:pt x="591997" y="32156"/>
                  </a:lnTo>
                  <a:lnTo>
                    <a:pt x="601218" y="32156"/>
                  </a:lnTo>
                  <a:lnTo>
                    <a:pt x="608139" y="34404"/>
                  </a:lnTo>
                  <a:lnTo>
                    <a:pt x="617372" y="43383"/>
                  </a:lnTo>
                  <a:lnTo>
                    <a:pt x="619671" y="51295"/>
                  </a:lnTo>
                  <a:lnTo>
                    <a:pt x="619671" y="172935"/>
                  </a:lnTo>
                  <a:lnTo>
                    <a:pt x="656285" y="172935"/>
                  </a:lnTo>
                  <a:lnTo>
                    <a:pt x="656285" y="6221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56383" y="4145061"/>
              <a:ext cx="291414" cy="17591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422400" y="2933700"/>
            <a:ext cx="9898380" cy="1813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tabLst>
                <a:tab pos="7517765" algn="l"/>
                <a:tab pos="8990965" algn="l"/>
              </a:tabLst>
            </a:pP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111111"/>
                </a:solidFill>
                <a:latin typeface="Noto Mono"/>
                <a:cs typeface="Noto Mono"/>
              </a:rPr>
              <a:t>primary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0" dirty="0">
                <a:solidFill>
                  <a:srgbClr val="111111"/>
                </a:solidFill>
                <a:latin typeface="Noto Mono"/>
                <a:cs typeface="Noto Mono"/>
              </a:rPr>
              <a:t>objective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5" dirty="0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90" dirty="0">
                <a:solidFill>
                  <a:srgbClr val="111111"/>
                </a:solidFill>
                <a:latin typeface="Noto Mono"/>
                <a:cs typeface="Noto Mono"/>
              </a:rPr>
              <a:t>this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9" dirty="0">
                <a:solidFill>
                  <a:srgbClr val="111111"/>
                </a:solidFill>
                <a:latin typeface="Noto Mono"/>
                <a:cs typeface="Noto Mono"/>
              </a:rPr>
              <a:t>project</a:t>
            </a: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525" dirty="0">
                <a:solidFill>
                  <a:srgbClr val="111111"/>
                </a:solidFill>
                <a:latin typeface="Noto Mono"/>
                <a:cs typeface="Noto Mono"/>
              </a:rPr>
              <a:t>is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40" dirty="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sz="2400" dirty="0">
                <a:solidFill>
                  <a:srgbClr val="111111"/>
                </a:solidFill>
                <a:latin typeface="Noto Mono"/>
                <a:cs typeface="Noto Mono"/>
              </a:rPr>
              <a:t>		</a:t>
            </a:r>
            <a:r>
              <a:rPr sz="2400" spc="-1030" dirty="0">
                <a:solidFill>
                  <a:srgbClr val="111111"/>
                </a:solidFill>
                <a:latin typeface="Noto Mono"/>
                <a:cs typeface="Noto Mono"/>
              </a:rPr>
              <a:t>, </a:t>
            </a:r>
            <a:r>
              <a:rPr sz="2400" spc="-465" dirty="0">
                <a:solidFill>
                  <a:srgbClr val="111111"/>
                </a:solidFill>
                <a:latin typeface="Noto Mono"/>
                <a:cs typeface="Noto Mono"/>
              </a:rPr>
              <a:t>specifically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05" dirty="0">
                <a:solidFill>
                  <a:srgbClr val="111111"/>
                </a:solidFill>
                <a:latin typeface="Noto Mono"/>
                <a:cs typeface="Noto Mono"/>
              </a:rPr>
              <a:t>focusing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70" dirty="0">
                <a:solidFill>
                  <a:srgbClr val="111111"/>
                </a:solidFill>
                <a:latin typeface="Noto Mono"/>
                <a:cs typeface="Noto Mono"/>
              </a:rPr>
              <a:t>cancellations</a:t>
            </a:r>
            <a:r>
              <a:rPr sz="2400" spc="-9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7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530" dirty="0">
                <a:solidFill>
                  <a:srgbClr val="111111"/>
                </a:solidFill>
                <a:latin typeface="Noto Mono"/>
                <a:cs typeface="Noto Mono"/>
              </a:rPr>
              <a:t>their</a:t>
            </a:r>
            <a:r>
              <a:rPr sz="2400" spc="-82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111111"/>
                </a:solidFill>
                <a:latin typeface="Noto Mono"/>
                <a:cs typeface="Noto Mono"/>
              </a:rPr>
              <a:t>underlying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111111"/>
                </a:solidFill>
                <a:latin typeface="Noto Mono"/>
                <a:cs typeface="Noto Mono"/>
              </a:rPr>
              <a:t>patterns.</a:t>
            </a:r>
            <a:r>
              <a:rPr sz="2400" spc="-8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Noto Mono"/>
                <a:cs typeface="Noto Mono"/>
              </a:rPr>
              <a:t>By </a:t>
            </a:r>
            <a:r>
              <a:rPr sz="2400" spc="-290" dirty="0">
                <a:solidFill>
                  <a:srgbClr val="111111"/>
                </a:solidFill>
                <a:latin typeface="Noto Mono"/>
                <a:cs typeface="Noto Mono"/>
              </a:rPr>
              <a:t>understanding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5" dirty="0">
                <a:solidFill>
                  <a:srgbClr val="111111"/>
                </a:solidFill>
                <a:latin typeface="Noto Mono"/>
                <a:cs typeface="Noto Mono"/>
              </a:rPr>
              <a:t>these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30" dirty="0">
                <a:solidFill>
                  <a:srgbClr val="111111"/>
                </a:solidFill>
                <a:latin typeface="Noto Mono"/>
                <a:cs typeface="Noto Mono"/>
              </a:rPr>
              <a:t>patterns,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90" dirty="0">
                <a:solidFill>
                  <a:srgbClr val="111111"/>
                </a:solidFill>
                <a:latin typeface="Noto Mono"/>
                <a:cs typeface="Noto Mono"/>
              </a:rPr>
              <a:t>we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80" dirty="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sz="2400" spc="-8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4" dirty="0">
                <a:solidFill>
                  <a:srgbClr val="111111"/>
                </a:solidFill>
                <a:latin typeface="Noto Mono"/>
                <a:cs typeface="Noto Mono"/>
              </a:rPr>
              <a:t>suggest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60" dirty="0">
                <a:solidFill>
                  <a:srgbClr val="111111"/>
                </a:solidFill>
                <a:latin typeface="Noto Mono"/>
                <a:cs typeface="Noto Mono"/>
              </a:rPr>
              <a:t>measures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34" dirty="0">
                <a:solidFill>
                  <a:srgbClr val="111111"/>
                </a:solidFill>
                <a:latin typeface="Noto Mono"/>
                <a:cs typeface="Noto Mono"/>
              </a:rPr>
              <a:t>that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15" dirty="0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sz="2400" spc="-8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80" dirty="0">
                <a:solidFill>
                  <a:srgbClr val="111111"/>
                </a:solidFill>
                <a:latin typeface="Noto Mono"/>
                <a:cs typeface="Noto Mono"/>
              </a:rPr>
              <a:t>owners </a:t>
            </a:r>
            <a:r>
              <a:rPr sz="2400" spc="-180" dirty="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sz="2400" spc="-8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10" dirty="0">
                <a:solidFill>
                  <a:srgbClr val="111111"/>
                </a:solidFill>
                <a:latin typeface="Noto Mono"/>
                <a:cs typeface="Noto Mono"/>
              </a:rPr>
              <a:t>implement</a:t>
            </a:r>
            <a:r>
              <a:rPr sz="2400" spc="-7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40" dirty="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sz="2400" dirty="0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.</a:t>
            </a:r>
            <a:endParaRPr sz="2400">
              <a:latin typeface="Noto Mono"/>
              <a:cs typeface="Noto Mono"/>
            </a:endParaRPr>
          </a:p>
          <a:p>
            <a:pPr marL="749300">
              <a:lnSpc>
                <a:spcPts val="2720"/>
              </a:lnSpc>
            </a:pPr>
            <a:r>
              <a:rPr sz="2400" spc="-210" dirty="0">
                <a:solidFill>
                  <a:srgbClr val="111111"/>
                </a:solidFill>
                <a:latin typeface="Noto Mono"/>
                <a:cs typeface="Noto Mono"/>
              </a:rPr>
              <a:t>Here</a:t>
            </a:r>
            <a:r>
              <a:rPr sz="2400" spc="-9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111111"/>
                </a:solidFill>
                <a:latin typeface="Noto Mono"/>
                <a:cs typeface="Noto Mono"/>
              </a:rPr>
              <a:t>are</a:t>
            </a:r>
            <a:r>
              <a:rPr sz="2400" spc="-8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5" dirty="0">
                <a:solidFill>
                  <a:srgbClr val="111111"/>
                </a:solidFill>
                <a:latin typeface="Noto Mono"/>
                <a:cs typeface="Noto Mono"/>
              </a:rPr>
              <a:t>key</a:t>
            </a:r>
            <a:r>
              <a:rPr sz="2400" spc="-8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0" dirty="0">
                <a:solidFill>
                  <a:srgbClr val="111111"/>
                </a:solidFill>
                <a:latin typeface="Noto Mono"/>
                <a:cs typeface="Noto Mono"/>
              </a:rPr>
              <a:t>points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4" dirty="0">
                <a:solidFill>
                  <a:srgbClr val="111111"/>
                </a:solidFill>
                <a:latin typeface="Noto Mono"/>
                <a:cs typeface="Noto Mono"/>
              </a:rPr>
              <a:t>covered</a:t>
            </a:r>
            <a:r>
              <a:rPr sz="2400" spc="-88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84" dirty="0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90" dirty="0">
                <a:solidFill>
                  <a:srgbClr val="111111"/>
                </a:solidFill>
                <a:latin typeface="Noto Mono"/>
                <a:cs typeface="Noto Mono"/>
              </a:rPr>
              <a:t>this</a:t>
            </a:r>
            <a:r>
              <a:rPr sz="2400" spc="-8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50" dirty="0">
                <a:solidFill>
                  <a:srgbClr val="111111"/>
                </a:solidFill>
                <a:latin typeface="Noto Mono"/>
                <a:cs typeface="Noto Mono"/>
              </a:rPr>
              <a:t>analysis: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0549" y="4802390"/>
            <a:ext cx="91975" cy="22680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621631" y="4803571"/>
            <a:ext cx="1029335" cy="228600"/>
            <a:chOff x="1621631" y="4803571"/>
            <a:chExt cx="1029335" cy="228600"/>
          </a:xfrm>
        </p:grpSpPr>
        <p:sp>
          <p:nvSpPr>
            <p:cNvPr id="35" name="object 35"/>
            <p:cNvSpPr/>
            <p:nvPr/>
          </p:nvSpPr>
          <p:spPr>
            <a:xfrm>
              <a:off x="1621631" y="49890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80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1552" y="4803571"/>
              <a:ext cx="403125" cy="228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24418" y="4820094"/>
              <a:ext cx="526415" cy="212090"/>
            </a:xfrm>
            <a:custGeom>
              <a:avLst/>
              <a:gdLst/>
              <a:ahLst/>
              <a:cxnLst/>
              <a:rect l="l" t="t" r="r" b="b"/>
              <a:pathLst>
                <a:path w="526414" h="212089">
                  <a:moveTo>
                    <a:pt x="141833" y="201371"/>
                  </a:moveTo>
                  <a:lnTo>
                    <a:pt x="140576" y="197789"/>
                  </a:lnTo>
                  <a:lnTo>
                    <a:pt x="139357" y="194310"/>
                  </a:lnTo>
                  <a:lnTo>
                    <a:pt x="137591" y="186194"/>
                  </a:lnTo>
                  <a:lnTo>
                    <a:pt x="136766" y="179044"/>
                  </a:lnTo>
                  <a:lnTo>
                    <a:pt x="136525" y="177038"/>
                  </a:lnTo>
                  <a:lnTo>
                    <a:pt x="136296" y="170434"/>
                  </a:lnTo>
                  <a:lnTo>
                    <a:pt x="136182" y="130822"/>
                  </a:lnTo>
                  <a:lnTo>
                    <a:pt x="136182" y="94513"/>
                  </a:lnTo>
                  <a:lnTo>
                    <a:pt x="135026" y="80810"/>
                  </a:lnTo>
                  <a:lnTo>
                    <a:pt x="108153" y="44373"/>
                  </a:lnTo>
                  <a:lnTo>
                    <a:pt x="71882" y="36169"/>
                  </a:lnTo>
                  <a:lnTo>
                    <a:pt x="57226" y="37198"/>
                  </a:lnTo>
                  <a:lnTo>
                    <a:pt x="22250" y="52616"/>
                  </a:lnTo>
                  <a:lnTo>
                    <a:pt x="3416" y="92722"/>
                  </a:lnTo>
                  <a:lnTo>
                    <a:pt x="39890" y="92722"/>
                  </a:lnTo>
                  <a:lnTo>
                    <a:pt x="39890" y="84442"/>
                  </a:lnTo>
                  <a:lnTo>
                    <a:pt x="42583" y="78143"/>
                  </a:lnTo>
                  <a:lnTo>
                    <a:pt x="53454" y="69456"/>
                  </a:lnTo>
                  <a:lnTo>
                    <a:pt x="60871" y="67271"/>
                  </a:lnTo>
                  <a:lnTo>
                    <a:pt x="80213" y="67271"/>
                  </a:lnTo>
                  <a:lnTo>
                    <a:pt x="87604" y="69697"/>
                  </a:lnTo>
                  <a:lnTo>
                    <a:pt x="92417" y="74561"/>
                  </a:lnTo>
                  <a:lnTo>
                    <a:pt x="97282" y="79375"/>
                  </a:lnTo>
                  <a:lnTo>
                    <a:pt x="99707" y="85928"/>
                  </a:lnTo>
                  <a:lnTo>
                    <a:pt x="99707" y="102539"/>
                  </a:lnTo>
                  <a:lnTo>
                    <a:pt x="99707" y="130822"/>
                  </a:lnTo>
                  <a:lnTo>
                    <a:pt x="99707" y="158508"/>
                  </a:lnTo>
                  <a:lnTo>
                    <a:pt x="97383" y="163220"/>
                  </a:lnTo>
                  <a:lnTo>
                    <a:pt x="92913" y="167830"/>
                  </a:lnTo>
                  <a:lnTo>
                    <a:pt x="79768" y="176809"/>
                  </a:lnTo>
                  <a:lnTo>
                    <a:pt x="71983" y="179044"/>
                  </a:lnTo>
                  <a:lnTo>
                    <a:pt x="53975" y="179044"/>
                  </a:lnTo>
                  <a:lnTo>
                    <a:pt x="47320" y="176834"/>
                  </a:lnTo>
                  <a:lnTo>
                    <a:pt x="38747" y="168008"/>
                  </a:lnTo>
                  <a:lnTo>
                    <a:pt x="36614" y="162572"/>
                  </a:lnTo>
                  <a:lnTo>
                    <a:pt x="36614" y="156121"/>
                  </a:lnTo>
                  <a:lnTo>
                    <a:pt x="39243" y="145364"/>
                  </a:lnTo>
                  <a:lnTo>
                    <a:pt x="47117" y="137566"/>
                  </a:lnTo>
                  <a:lnTo>
                    <a:pt x="60261" y="132715"/>
                  </a:lnTo>
                  <a:lnTo>
                    <a:pt x="78651" y="130822"/>
                  </a:lnTo>
                  <a:lnTo>
                    <a:pt x="99707" y="130822"/>
                  </a:lnTo>
                  <a:lnTo>
                    <a:pt x="99707" y="102539"/>
                  </a:lnTo>
                  <a:lnTo>
                    <a:pt x="76936" y="102539"/>
                  </a:lnTo>
                  <a:lnTo>
                    <a:pt x="60477" y="103454"/>
                  </a:lnTo>
                  <a:lnTo>
                    <a:pt x="21132" y="117055"/>
                  </a:lnTo>
                  <a:lnTo>
                    <a:pt x="0" y="159842"/>
                  </a:lnTo>
                  <a:lnTo>
                    <a:pt x="1016" y="170434"/>
                  </a:lnTo>
                  <a:lnTo>
                    <a:pt x="24968" y="203593"/>
                  </a:lnTo>
                  <a:lnTo>
                    <a:pt x="58940" y="212077"/>
                  </a:lnTo>
                  <a:lnTo>
                    <a:pt x="66675" y="211696"/>
                  </a:lnTo>
                  <a:lnTo>
                    <a:pt x="101346" y="197789"/>
                  </a:lnTo>
                  <a:lnTo>
                    <a:pt x="101498" y="199288"/>
                  </a:lnTo>
                  <a:lnTo>
                    <a:pt x="102984" y="203047"/>
                  </a:lnTo>
                  <a:lnTo>
                    <a:pt x="105816" y="209105"/>
                  </a:lnTo>
                  <a:lnTo>
                    <a:pt x="141833" y="209105"/>
                  </a:lnTo>
                  <a:lnTo>
                    <a:pt x="141833" y="201371"/>
                  </a:lnTo>
                  <a:close/>
                </a:path>
                <a:path w="526414" h="212089">
                  <a:moveTo>
                    <a:pt x="287388" y="159842"/>
                  </a:moveTo>
                  <a:lnTo>
                    <a:pt x="262801" y="120383"/>
                  </a:lnTo>
                  <a:lnTo>
                    <a:pt x="215493" y="104851"/>
                  </a:lnTo>
                  <a:lnTo>
                    <a:pt x="207708" y="102514"/>
                  </a:lnTo>
                  <a:lnTo>
                    <a:pt x="201904" y="100228"/>
                  </a:lnTo>
                  <a:lnTo>
                    <a:pt x="198094" y="98005"/>
                  </a:lnTo>
                  <a:lnTo>
                    <a:pt x="194322" y="95034"/>
                  </a:lnTo>
                  <a:lnTo>
                    <a:pt x="192430" y="91287"/>
                  </a:lnTo>
                  <a:lnTo>
                    <a:pt x="192430" y="82257"/>
                  </a:lnTo>
                  <a:lnTo>
                    <a:pt x="194462" y="77965"/>
                  </a:lnTo>
                  <a:lnTo>
                    <a:pt x="202653" y="69773"/>
                  </a:lnTo>
                  <a:lnTo>
                    <a:pt x="209791" y="67716"/>
                  </a:lnTo>
                  <a:lnTo>
                    <a:pt x="229539" y="67716"/>
                  </a:lnTo>
                  <a:lnTo>
                    <a:pt x="236804" y="70243"/>
                  </a:lnTo>
                  <a:lnTo>
                    <a:pt x="246786" y="80314"/>
                  </a:lnTo>
                  <a:lnTo>
                    <a:pt x="249288" y="87020"/>
                  </a:lnTo>
                  <a:lnTo>
                    <a:pt x="249288" y="95402"/>
                  </a:lnTo>
                  <a:lnTo>
                    <a:pt x="285750" y="95402"/>
                  </a:lnTo>
                  <a:lnTo>
                    <a:pt x="268109" y="52171"/>
                  </a:lnTo>
                  <a:lnTo>
                    <a:pt x="219964" y="36169"/>
                  </a:lnTo>
                  <a:lnTo>
                    <a:pt x="206286" y="37122"/>
                  </a:lnTo>
                  <a:lnTo>
                    <a:pt x="165785" y="59321"/>
                  </a:lnTo>
                  <a:lnTo>
                    <a:pt x="155816" y="87668"/>
                  </a:lnTo>
                  <a:lnTo>
                    <a:pt x="156895" y="98209"/>
                  </a:lnTo>
                  <a:lnTo>
                    <a:pt x="182410" y="126860"/>
                  </a:lnTo>
                  <a:lnTo>
                    <a:pt x="228117" y="140970"/>
                  </a:lnTo>
                  <a:lnTo>
                    <a:pt x="235978" y="143459"/>
                  </a:lnTo>
                  <a:lnTo>
                    <a:pt x="241769" y="146138"/>
                  </a:lnTo>
                  <a:lnTo>
                    <a:pt x="245491" y="148983"/>
                  </a:lnTo>
                  <a:lnTo>
                    <a:pt x="249110" y="152895"/>
                  </a:lnTo>
                  <a:lnTo>
                    <a:pt x="250926" y="157213"/>
                  </a:lnTo>
                  <a:lnTo>
                    <a:pt x="250926" y="161925"/>
                  </a:lnTo>
                  <a:lnTo>
                    <a:pt x="250926" y="167081"/>
                  </a:lnTo>
                  <a:lnTo>
                    <a:pt x="248437" y="171475"/>
                  </a:lnTo>
                  <a:lnTo>
                    <a:pt x="238518" y="178714"/>
                  </a:lnTo>
                  <a:lnTo>
                    <a:pt x="230924" y="180530"/>
                  </a:lnTo>
                  <a:lnTo>
                    <a:pt x="212928" y="180530"/>
                  </a:lnTo>
                  <a:lnTo>
                    <a:pt x="186702" y="150469"/>
                  </a:lnTo>
                  <a:lnTo>
                    <a:pt x="150317" y="150469"/>
                  </a:lnTo>
                  <a:lnTo>
                    <a:pt x="168617" y="194449"/>
                  </a:lnTo>
                  <a:lnTo>
                    <a:pt x="204787" y="210985"/>
                  </a:lnTo>
                  <a:lnTo>
                    <a:pt x="220713" y="212077"/>
                  </a:lnTo>
                  <a:lnTo>
                    <a:pt x="234848" y="211188"/>
                  </a:lnTo>
                  <a:lnTo>
                    <a:pt x="276961" y="189953"/>
                  </a:lnTo>
                  <a:lnTo>
                    <a:pt x="286232" y="171005"/>
                  </a:lnTo>
                  <a:lnTo>
                    <a:pt x="287388" y="159842"/>
                  </a:lnTo>
                  <a:close/>
                </a:path>
                <a:path w="526414" h="212089">
                  <a:moveTo>
                    <a:pt x="435267" y="119507"/>
                  </a:moveTo>
                  <a:lnTo>
                    <a:pt x="425729" y="72999"/>
                  </a:lnTo>
                  <a:lnTo>
                    <a:pt x="422643" y="67716"/>
                  </a:lnTo>
                  <a:lnTo>
                    <a:pt x="418299" y="60274"/>
                  </a:lnTo>
                  <a:lnTo>
                    <a:pt x="408609" y="49733"/>
                  </a:lnTo>
                  <a:lnTo>
                    <a:pt x="398780" y="43662"/>
                  </a:lnTo>
                  <a:lnTo>
                    <a:pt x="398780" y="107226"/>
                  </a:lnTo>
                  <a:lnTo>
                    <a:pt x="327812" y="104927"/>
                  </a:lnTo>
                  <a:lnTo>
                    <a:pt x="351205" y="70396"/>
                  </a:lnTo>
                  <a:lnTo>
                    <a:pt x="364578" y="67716"/>
                  </a:lnTo>
                  <a:lnTo>
                    <a:pt x="373176" y="68503"/>
                  </a:lnTo>
                  <a:lnTo>
                    <a:pt x="397929" y="100177"/>
                  </a:lnTo>
                  <a:lnTo>
                    <a:pt x="398780" y="107226"/>
                  </a:lnTo>
                  <a:lnTo>
                    <a:pt x="398780" y="43662"/>
                  </a:lnTo>
                  <a:lnTo>
                    <a:pt x="396430" y="42202"/>
                  </a:lnTo>
                  <a:lnTo>
                    <a:pt x="381749" y="37680"/>
                  </a:lnTo>
                  <a:lnTo>
                    <a:pt x="364578" y="36169"/>
                  </a:lnTo>
                  <a:lnTo>
                    <a:pt x="355015" y="36830"/>
                  </a:lnTo>
                  <a:lnTo>
                    <a:pt x="319887" y="52336"/>
                  </a:lnTo>
                  <a:lnTo>
                    <a:pt x="295656" y="86791"/>
                  </a:lnTo>
                  <a:lnTo>
                    <a:pt x="289712" y="123532"/>
                  </a:lnTo>
                  <a:lnTo>
                    <a:pt x="289712" y="129781"/>
                  </a:lnTo>
                  <a:lnTo>
                    <a:pt x="301777" y="176441"/>
                  </a:lnTo>
                  <a:lnTo>
                    <a:pt x="336118" y="206286"/>
                  </a:lnTo>
                  <a:lnTo>
                    <a:pt x="368147" y="212077"/>
                  </a:lnTo>
                  <a:lnTo>
                    <a:pt x="380111" y="211442"/>
                  </a:lnTo>
                  <a:lnTo>
                    <a:pt x="416039" y="196405"/>
                  </a:lnTo>
                  <a:lnTo>
                    <a:pt x="430911" y="180682"/>
                  </a:lnTo>
                  <a:lnTo>
                    <a:pt x="434670" y="175539"/>
                  </a:lnTo>
                  <a:lnTo>
                    <a:pt x="411238" y="156946"/>
                  </a:lnTo>
                  <a:lnTo>
                    <a:pt x="406361" y="162915"/>
                  </a:lnTo>
                  <a:lnTo>
                    <a:pt x="401561" y="167957"/>
                  </a:lnTo>
                  <a:lnTo>
                    <a:pt x="396836" y="172072"/>
                  </a:lnTo>
                  <a:lnTo>
                    <a:pt x="392188" y="175247"/>
                  </a:lnTo>
                  <a:lnTo>
                    <a:pt x="386080" y="178866"/>
                  </a:lnTo>
                  <a:lnTo>
                    <a:pt x="378561" y="180682"/>
                  </a:lnTo>
                  <a:lnTo>
                    <a:pt x="369633" y="180682"/>
                  </a:lnTo>
                  <a:lnTo>
                    <a:pt x="333273" y="159346"/>
                  </a:lnTo>
                  <a:lnTo>
                    <a:pt x="326478" y="136334"/>
                  </a:lnTo>
                  <a:lnTo>
                    <a:pt x="435267" y="136334"/>
                  </a:lnTo>
                  <a:lnTo>
                    <a:pt x="435267" y="119507"/>
                  </a:lnTo>
                  <a:close/>
                </a:path>
                <a:path w="526414" h="212089">
                  <a:moveTo>
                    <a:pt x="526351" y="207911"/>
                  </a:moveTo>
                  <a:lnTo>
                    <a:pt x="526199" y="176580"/>
                  </a:lnTo>
                  <a:lnTo>
                    <a:pt x="517728" y="178523"/>
                  </a:lnTo>
                  <a:lnTo>
                    <a:pt x="511911" y="179489"/>
                  </a:lnTo>
                  <a:lnTo>
                    <a:pt x="505028" y="179489"/>
                  </a:lnTo>
                  <a:lnTo>
                    <a:pt x="501865" y="178689"/>
                  </a:lnTo>
                  <a:lnTo>
                    <a:pt x="496811" y="175475"/>
                  </a:lnTo>
                  <a:lnTo>
                    <a:pt x="495541" y="171348"/>
                  </a:lnTo>
                  <a:lnTo>
                    <a:pt x="495541" y="69202"/>
                  </a:lnTo>
                  <a:lnTo>
                    <a:pt x="525614" y="69202"/>
                  </a:lnTo>
                  <a:lnTo>
                    <a:pt x="525614" y="39141"/>
                  </a:lnTo>
                  <a:lnTo>
                    <a:pt x="495541" y="39141"/>
                  </a:lnTo>
                  <a:lnTo>
                    <a:pt x="495541" y="0"/>
                  </a:lnTo>
                  <a:lnTo>
                    <a:pt x="459079" y="0"/>
                  </a:lnTo>
                  <a:lnTo>
                    <a:pt x="459079" y="39141"/>
                  </a:lnTo>
                  <a:lnTo>
                    <a:pt x="429615" y="39141"/>
                  </a:lnTo>
                  <a:lnTo>
                    <a:pt x="429615" y="69202"/>
                  </a:lnTo>
                  <a:lnTo>
                    <a:pt x="459079" y="69202"/>
                  </a:lnTo>
                  <a:lnTo>
                    <a:pt x="459079" y="164604"/>
                  </a:lnTo>
                  <a:lnTo>
                    <a:pt x="459854" y="176771"/>
                  </a:lnTo>
                  <a:lnTo>
                    <a:pt x="484809" y="209448"/>
                  </a:lnTo>
                  <a:lnTo>
                    <a:pt x="500608" y="212077"/>
                  </a:lnTo>
                  <a:lnTo>
                    <a:pt x="506933" y="211823"/>
                  </a:lnTo>
                  <a:lnTo>
                    <a:pt x="513334" y="211048"/>
                  </a:lnTo>
                  <a:lnTo>
                    <a:pt x="519811" y="209740"/>
                  </a:lnTo>
                  <a:lnTo>
                    <a:pt x="526351" y="207911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732341" y="4791671"/>
            <a:ext cx="1501140" cy="240665"/>
            <a:chOff x="2732341" y="4791671"/>
            <a:chExt cx="1501140" cy="240665"/>
          </a:xfrm>
        </p:grpSpPr>
        <p:sp>
          <p:nvSpPr>
            <p:cNvPr id="39" name="object 39"/>
            <p:cNvSpPr/>
            <p:nvPr/>
          </p:nvSpPr>
          <p:spPr>
            <a:xfrm>
              <a:off x="2732341" y="4791671"/>
              <a:ext cx="865505" cy="240665"/>
            </a:xfrm>
            <a:custGeom>
              <a:avLst/>
              <a:gdLst/>
              <a:ahLst/>
              <a:cxnLst/>
              <a:rect l="l" t="t" r="r" b="b"/>
              <a:pathLst>
                <a:path w="865504" h="240664">
                  <a:moveTo>
                    <a:pt x="37642" y="11899"/>
                  </a:moveTo>
                  <a:lnTo>
                    <a:pt x="0" y="11899"/>
                  </a:lnTo>
                  <a:lnTo>
                    <a:pt x="0" y="237528"/>
                  </a:lnTo>
                  <a:lnTo>
                    <a:pt x="37642" y="237528"/>
                  </a:lnTo>
                  <a:lnTo>
                    <a:pt x="37642" y="11899"/>
                  </a:lnTo>
                  <a:close/>
                </a:path>
                <a:path w="865504" h="240664">
                  <a:moveTo>
                    <a:pt x="205524" y="126796"/>
                  </a:moveTo>
                  <a:lnTo>
                    <a:pt x="196799" y="87528"/>
                  </a:lnTo>
                  <a:lnTo>
                    <a:pt x="161493" y="65506"/>
                  </a:lnTo>
                  <a:lnTo>
                    <a:pt x="149415" y="64592"/>
                  </a:lnTo>
                  <a:lnTo>
                    <a:pt x="134683" y="65557"/>
                  </a:lnTo>
                  <a:lnTo>
                    <a:pt x="122415" y="68453"/>
                  </a:lnTo>
                  <a:lnTo>
                    <a:pt x="112623" y="73266"/>
                  </a:lnTo>
                  <a:lnTo>
                    <a:pt x="105295" y="79997"/>
                  </a:lnTo>
                  <a:lnTo>
                    <a:pt x="104698" y="67564"/>
                  </a:lnTo>
                  <a:lnTo>
                    <a:pt x="69938" y="67564"/>
                  </a:lnTo>
                  <a:lnTo>
                    <a:pt x="69938" y="237528"/>
                  </a:lnTo>
                  <a:lnTo>
                    <a:pt x="106400" y="237528"/>
                  </a:lnTo>
                  <a:lnTo>
                    <a:pt x="106400" y="119062"/>
                  </a:lnTo>
                  <a:lnTo>
                    <a:pt x="109626" y="112712"/>
                  </a:lnTo>
                  <a:lnTo>
                    <a:pt x="114274" y="107403"/>
                  </a:lnTo>
                  <a:lnTo>
                    <a:pt x="126377" y="98869"/>
                  </a:lnTo>
                  <a:lnTo>
                    <a:pt x="133350" y="96735"/>
                  </a:lnTo>
                  <a:lnTo>
                    <a:pt x="141236" y="96735"/>
                  </a:lnTo>
                  <a:lnTo>
                    <a:pt x="150456" y="96735"/>
                  </a:lnTo>
                  <a:lnTo>
                    <a:pt x="157378" y="98996"/>
                  </a:lnTo>
                  <a:lnTo>
                    <a:pt x="166611" y="107975"/>
                  </a:lnTo>
                  <a:lnTo>
                    <a:pt x="168910" y="115887"/>
                  </a:lnTo>
                  <a:lnTo>
                    <a:pt x="168910" y="237528"/>
                  </a:lnTo>
                  <a:lnTo>
                    <a:pt x="205524" y="237528"/>
                  </a:lnTo>
                  <a:lnTo>
                    <a:pt x="205524" y="126796"/>
                  </a:lnTo>
                  <a:close/>
                </a:path>
                <a:path w="865504" h="240664">
                  <a:moveTo>
                    <a:pt x="312140" y="236334"/>
                  </a:moveTo>
                  <a:lnTo>
                    <a:pt x="311988" y="205003"/>
                  </a:lnTo>
                  <a:lnTo>
                    <a:pt x="303504" y="206946"/>
                  </a:lnTo>
                  <a:lnTo>
                    <a:pt x="297700" y="207911"/>
                  </a:lnTo>
                  <a:lnTo>
                    <a:pt x="290804" y="207911"/>
                  </a:lnTo>
                  <a:lnTo>
                    <a:pt x="287655" y="207111"/>
                  </a:lnTo>
                  <a:lnTo>
                    <a:pt x="282587" y="203898"/>
                  </a:lnTo>
                  <a:lnTo>
                    <a:pt x="281330" y="199771"/>
                  </a:lnTo>
                  <a:lnTo>
                    <a:pt x="281330" y="97624"/>
                  </a:lnTo>
                  <a:lnTo>
                    <a:pt x="311391" y="97624"/>
                  </a:lnTo>
                  <a:lnTo>
                    <a:pt x="311391" y="67564"/>
                  </a:lnTo>
                  <a:lnTo>
                    <a:pt x="281330" y="67564"/>
                  </a:lnTo>
                  <a:lnTo>
                    <a:pt x="281330" y="28422"/>
                  </a:lnTo>
                  <a:lnTo>
                    <a:pt x="244868" y="28422"/>
                  </a:lnTo>
                  <a:lnTo>
                    <a:pt x="244868" y="67564"/>
                  </a:lnTo>
                  <a:lnTo>
                    <a:pt x="215392" y="67564"/>
                  </a:lnTo>
                  <a:lnTo>
                    <a:pt x="215392" y="97624"/>
                  </a:lnTo>
                  <a:lnTo>
                    <a:pt x="244868" y="97624"/>
                  </a:lnTo>
                  <a:lnTo>
                    <a:pt x="244868" y="193027"/>
                  </a:lnTo>
                  <a:lnTo>
                    <a:pt x="245630" y="205193"/>
                  </a:lnTo>
                  <a:lnTo>
                    <a:pt x="270586" y="237871"/>
                  </a:lnTo>
                  <a:lnTo>
                    <a:pt x="286385" y="240499"/>
                  </a:lnTo>
                  <a:lnTo>
                    <a:pt x="292709" y="240245"/>
                  </a:lnTo>
                  <a:lnTo>
                    <a:pt x="299110" y="239471"/>
                  </a:lnTo>
                  <a:lnTo>
                    <a:pt x="305587" y="238163"/>
                  </a:lnTo>
                  <a:lnTo>
                    <a:pt x="312140" y="236334"/>
                  </a:lnTo>
                  <a:close/>
                </a:path>
                <a:path w="865504" h="240664">
                  <a:moveTo>
                    <a:pt x="410705" y="68313"/>
                  </a:moveTo>
                  <a:lnTo>
                    <a:pt x="405396" y="65824"/>
                  </a:lnTo>
                  <a:lnTo>
                    <a:pt x="399846" y="64592"/>
                  </a:lnTo>
                  <a:lnTo>
                    <a:pt x="394042" y="64592"/>
                  </a:lnTo>
                  <a:lnTo>
                    <a:pt x="381596" y="65278"/>
                  </a:lnTo>
                  <a:lnTo>
                    <a:pt x="371741" y="67335"/>
                  </a:lnTo>
                  <a:lnTo>
                    <a:pt x="364490" y="70751"/>
                  </a:lnTo>
                  <a:lnTo>
                    <a:pt x="359816" y="75526"/>
                  </a:lnTo>
                  <a:lnTo>
                    <a:pt x="359511" y="67564"/>
                  </a:lnTo>
                  <a:lnTo>
                    <a:pt x="323938" y="67564"/>
                  </a:lnTo>
                  <a:lnTo>
                    <a:pt x="323938" y="237528"/>
                  </a:lnTo>
                  <a:lnTo>
                    <a:pt x="360400" y="237528"/>
                  </a:lnTo>
                  <a:lnTo>
                    <a:pt x="360400" y="119659"/>
                  </a:lnTo>
                  <a:lnTo>
                    <a:pt x="365544" y="111074"/>
                  </a:lnTo>
                  <a:lnTo>
                    <a:pt x="372643" y="104927"/>
                  </a:lnTo>
                  <a:lnTo>
                    <a:pt x="381685" y="101244"/>
                  </a:lnTo>
                  <a:lnTo>
                    <a:pt x="392696" y="100012"/>
                  </a:lnTo>
                  <a:lnTo>
                    <a:pt x="397268" y="100012"/>
                  </a:lnTo>
                  <a:lnTo>
                    <a:pt x="403225" y="100736"/>
                  </a:lnTo>
                  <a:lnTo>
                    <a:pt x="410565" y="102171"/>
                  </a:lnTo>
                  <a:lnTo>
                    <a:pt x="410705" y="68313"/>
                  </a:lnTo>
                  <a:close/>
                </a:path>
                <a:path w="865504" h="240664">
                  <a:moveTo>
                    <a:pt x="561073" y="149415"/>
                  </a:moveTo>
                  <a:lnTo>
                    <a:pt x="559574" y="132143"/>
                  </a:lnTo>
                  <a:lnTo>
                    <a:pt x="555523" y="116319"/>
                  </a:lnTo>
                  <a:lnTo>
                    <a:pt x="548932" y="101930"/>
                  </a:lnTo>
                  <a:lnTo>
                    <a:pt x="544830" y="96139"/>
                  </a:lnTo>
                  <a:lnTo>
                    <a:pt x="539788" y="89001"/>
                  </a:lnTo>
                  <a:lnTo>
                    <a:pt x="528434" y="78320"/>
                  </a:lnTo>
                  <a:lnTo>
                    <a:pt x="524459" y="76034"/>
                  </a:lnTo>
                  <a:lnTo>
                    <a:pt x="524459" y="154774"/>
                  </a:lnTo>
                  <a:lnTo>
                    <a:pt x="523735" y="165671"/>
                  </a:lnTo>
                  <a:lnTo>
                    <a:pt x="501053" y="205016"/>
                  </a:lnTo>
                  <a:lnTo>
                    <a:pt x="483387" y="208953"/>
                  </a:lnTo>
                  <a:lnTo>
                    <a:pt x="473710" y="207962"/>
                  </a:lnTo>
                  <a:lnTo>
                    <a:pt x="444588" y="175298"/>
                  </a:lnTo>
                  <a:lnTo>
                    <a:pt x="442036" y="154774"/>
                  </a:lnTo>
                  <a:lnTo>
                    <a:pt x="442099" y="149415"/>
                  </a:lnTo>
                  <a:lnTo>
                    <a:pt x="452361" y="112369"/>
                  </a:lnTo>
                  <a:lnTo>
                    <a:pt x="483095" y="96139"/>
                  </a:lnTo>
                  <a:lnTo>
                    <a:pt x="492696" y="97155"/>
                  </a:lnTo>
                  <a:lnTo>
                    <a:pt x="521830" y="130124"/>
                  </a:lnTo>
                  <a:lnTo>
                    <a:pt x="524459" y="154774"/>
                  </a:lnTo>
                  <a:lnTo>
                    <a:pt x="524459" y="76034"/>
                  </a:lnTo>
                  <a:lnTo>
                    <a:pt x="515188" y="70700"/>
                  </a:lnTo>
                  <a:lnTo>
                    <a:pt x="500075" y="66128"/>
                  </a:lnTo>
                  <a:lnTo>
                    <a:pt x="483095" y="64592"/>
                  </a:lnTo>
                  <a:lnTo>
                    <a:pt x="466090" y="66154"/>
                  </a:lnTo>
                  <a:lnTo>
                    <a:pt x="426389" y="89446"/>
                  </a:lnTo>
                  <a:lnTo>
                    <a:pt x="406844" y="133350"/>
                  </a:lnTo>
                  <a:lnTo>
                    <a:pt x="405574" y="154774"/>
                  </a:lnTo>
                  <a:lnTo>
                    <a:pt x="406844" y="171907"/>
                  </a:lnTo>
                  <a:lnTo>
                    <a:pt x="426466" y="215722"/>
                  </a:lnTo>
                  <a:lnTo>
                    <a:pt x="466318" y="238963"/>
                  </a:lnTo>
                  <a:lnTo>
                    <a:pt x="483387" y="240499"/>
                  </a:lnTo>
                  <a:lnTo>
                    <a:pt x="500380" y="238963"/>
                  </a:lnTo>
                  <a:lnTo>
                    <a:pt x="540169" y="215722"/>
                  </a:lnTo>
                  <a:lnTo>
                    <a:pt x="559765" y="171907"/>
                  </a:lnTo>
                  <a:lnTo>
                    <a:pt x="561035" y="154774"/>
                  </a:lnTo>
                  <a:lnTo>
                    <a:pt x="561073" y="149415"/>
                  </a:lnTo>
                  <a:close/>
                </a:path>
                <a:path w="865504" h="240664">
                  <a:moveTo>
                    <a:pt x="716051" y="0"/>
                  </a:moveTo>
                  <a:lnTo>
                    <a:pt x="679450" y="0"/>
                  </a:lnTo>
                  <a:lnTo>
                    <a:pt x="679450" y="75971"/>
                  </a:lnTo>
                  <a:lnTo>
                    <a:pt x="679450" y="116306"/>
                  </a:lnTo>
                  <a:lnTo>
                    <a:pt x="679450" y="188188"/>
                  </a:lnTo>
                  <a:lnTo>
                    <a:pt x="673315" y="196951"/>
                  </a:lnTo>
                  <a:lnTo>
                    <a:pt x="665670" y="203212"/>
                  </a:lnTo>
                  <a:lnTo>
                    <a:pt x="656501" y="206959"/>
                  </a:lnTo>
                  <a:lnTo>
                    <a:pt x="645807" y="208203"/>
                  </a:lnTo>
                  <a:lnTo>
                    <a:pt x="636574" y="207238"/>
                  </a:lnTo>
                  <a:lnTo>
                    <a:pt x="609993" y="175310"/>
                  </a:lnTo>
                  <a:lnTo>
                    <a:pt x="607707" y="151206"/>
                  </a:lnTo>
                  <a:lnTo>
                    <a:pt x="608279" y="140258"/>
                  </a:lnTo>
                  <a:lnTo>
                    <a:pt x="628840" y="100698"/>
                  </a:lnTo>
                  <a:lnTo>
                    <a:pt x="646112" y="96735"/>
                  </a:lnTo>
                  <a:lnTo>
                    <a:pt x="656729" y="97967"/>
                  </a:lnTo>
                  <a:lnTo>
                    <a:pt x="665822" y="101638"/>
                  </a:lnTo>
                  <a:lnTo>
                    <a:pt x="673392" y="107746"/>
                  </a:lnTo>
                  <a:lnTo>
                    <a:pt x="679450" y="116306"/>
                  </a:lnTo>
                  <a:lnTo>
                    <a:pt x="679450" y="75971"/>
                  </a:lnTo>
                  <a:lnTo>
                    <a:pt x="673303" y="71005"/>
                  </a:lnTo>
                  <a:lnTo>
                    <a:pt x="664552" y="67449"/>
                  </a:lnTo>
                  <a:lnTo>
                    <a:pt x="653199" y="65316"/>
                  </a:lnTo>
                  <a:lnTo>
                    <a:pt x="639254" y="64592"/>
                  </a:lnTo>
                  <a:lnTo>
                    <a:pt x="624573" y="66103"/>
                  </a:lnTo>
                  <a:lnTo>
                    <a:pt x="589699" y="88696"/>
                  </a:lnTo>
                  <a:lnTo>
                    <a:pt x="572249" y="132905"/>
                  </a:lnTo>
                  <a:lnTo>
                    <a:pt x="571093" y="151206"/>
                  </a:lnTo>
                  <a:lnTo>
                    <a:pt x="571093" y="155524"/>
                  </a:lnTo>
                  <a:lnTo>
                    <a:pt x="581799" y="203161"/>
                  </a:lnTo>
                  <a:lnTo>
                    <a:pt x="611441" y="234403"/>
                  </a:lnTo>
                  <a:lnTo>
                    <a:pt x="638962" y="240499"/>
                  </a:lnTo>
                  <a:lnTo>
                    <a:pt x="653440" y="239674"/>
                  </a:lnTo>
                  <a:lnTo>
                    <a:pt x="665340" y="237197"/>
                  </a:lnTo>
                  <a:lnTo>
                    <a:pt x="674649" y="233057"/>
                  </a:lnTo>
                  <a:lnTo>
                    <a:pt x="681380" y="227253"/>
                  </a:lnTo>
                  <a:lnTo>
                    <a:pt x="682117" y="237528"/>
                  </a:lnTo>
                  <a:lnTo>
                    <a:pt x="716051" y="237528"/>
                  </a:lnTo>
                  <a:lnTo>
                    <a:pt x="716051" y="227253"/>
                  </a:lnTo>
                  <a:lnTo>
                    <a:pt x="716051" y="208203"/>
                  </a:lnTo>
                  <a:lnTo>
                    <a:pt x="716051" y="96735"/>
                  </a:lnTo>
                  <a:lnTo>
                    <a:pt x="716051" y="75971"/>
                  </a:lnTo>
                  <a:lnTo>
                    <a:pt x="716051" y="0"/>
                  </a:lnTo>
                  <a:close/>
                </a:path>
                <a:path w="865504" h="240664">
                  <a:moveTo>
                    <a:pt x="865479" y="67564"/>
                  </a:moveTo>
                  <a:lnTo>
                    <a:pt x="828865" y="67564"/>
                  </a:lnTo>
                  <a:lnTo>
                    <a:pt x="828865" y="188341"/>
                  </a:lnTo>
                  <a:lnTo>
                    <a:pt x="823061" y="197040"/>
                  </a:lnTo>
                  <a:lnTo>
                    <a:pt x="814870" y="203250"/>
                  </a:lnTo>
                  <a:lnTo>
                    <a:pt x="804303" y="206971"/>
                  </a:lnTo>
                  <a:lnTo>
                    <a:pt x="791362" y="208203"/>
                  </a:lnTo>
                  <a:lnTo>
                    <a:pt x="784860" y="208203"/>
                  </a:lnTo>
                  <a:lnTo>
                    <a:pt x="766216" y="176212"/>
                  </a:lnTo>
                  <a:lnTo>
                    <a:pt x="766216" y="67564"/>
                  </a:lnTo>
                  <a:lnTo>
                    <a:pt x="729742" y="67564"/>
                  </a:lnTo>
                  <a:lnTo>
                    <a:pt x="729742" y="175907"/>
                  </a:lnTo>
                  <a:lnTo>
                    <a:pt x="730732" y="191782"/>
                  </a:lnTo>
                  <a:lnTo>
                    <a:pt x="754214" y="231927"/>
                  </a:lnTo>
                  <a:lnTo>
                    <a:pt x="787044" y="240499"/>
                  </a:lnTo>
                  <a:lnTo>
                    <a:pt x="802233" y="239776"/>
                  </a:lnTo>
                  <a:lnTo>
                    <a:pt x="814463" y="237604"/>
                  </a:lnTo>
                  <a:lnTo>
                    <a:pt x="823734" y="233984"/>
                  </a:lnTo>
                  <a:lnTo>
                    <a:pt x="830059" y="228892"/>
                  </a:lnTo>
                  <a:lnTo>
                    <a:pt x="830351" y="237528"/>
                  </a:lnTo>
                  <a:lnTo>
                    <a:pt x="865479" y="237528"/>
                  </a:lnTo>
                  <a:lnTo>
                    <a:pt x="865479" y="675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0643" y="4820094"/>
              <a:ext cx="223939" cy="2120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9232" y="4800599"/>
              <a:ext cx="364032" cy="23157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449089" y="5147271"/>
            <a:ext cx="1781175" cy="240665"/>
            <a:chOff x="1449089" y="5147271"/>
            <a:chExt cx="1781175" cy="240665"/>
          </a:xfrm>
        </p:grpSpPr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9089" y="5156199"/>
              <a:ext cx="215701" cy="23039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94256" y="5147271"/>
              <a:ext cx="893444" cy="240665"/>
            </a:xfrm>
            <a:custGeom>
              <a:avLst/>
              <a:gdLst/>
              <a:ahLst/>
              <a:cxnLst/>
              <a:rect l="l" t="t" r="r" b="b"/>
              <a:pathLst>
                <a:path w="893444" h="240664">
                  <a:moveTo>
                    <a:pt x="176136" y="159689"/>
                  </a:moveTo>
                  <a:lnTo>
                    <a:pt x="138785" y="159689"/>
                  </a:lnTo>
                  <a:lnTo>
                    <a:pt x="136347" y="171526"/>
                  </a:lnTo>
                  <a:lnTo>
                    <a:pt x="133159" y="181635"/>
                  </a:lnTo>
                  <a:lnTo>
                    <a:pt x="100736" y="207492"/>
                  </a:lnTo>
                  <a:lnTo>
                    <a:pt x="89001" y="208203"/>
                  </a:lnTo>
                  <a:lnTo>
                    <a:pt x="76682" y="206908"/>
                  </a:lnTo>
                  <a:lnTo>
                    <a:pt x="44577" y="176199"/>
                  </a:lnTo>
                  <a:lnTo>
                    <a:pt x="37503" y="135585"/>
                  </a:lnTo>
                  <a:lnTo>
                    <a:pt x="37503" y="113703"/>
                  </a:lnTo>
                  <a:lnTo>
                    <a:pt x="45250" y="71653"/>
                  </a:lnTo>
                  <a:lnTo>
                    <a:pt x="79108" y="42608"/>
                  </a:lnTo>
                  <a:lnTo>
                    <a:pt x="91528" y="41376"/>
                  </a:lnTo>
                  <a:lnTo>
                    <a:pt x="102260" y="42125"/>
                  </a:lnTo>
                  <a:lnTo>
                    <a:pt x="133400" y="68503"/>
                  </a:lnTo>
                  <a:lnTo>
                    <a:pt x="138709" y="90335"/>
                  </a:lnTo>
                  <a:lnTo>
                    <a:pt x="176060" y="90335"/>
                  </a:lnTo>
                  <a:lnTo>
                    <a:pt x="160591" y="42214"/>
                  </a:lnTo>
                  <a:lnTo>
                    <a:pt x="125742" y="14312"/>
                  </a:lnTo>
                  <a:lnTo>
                    <a:pt x="91528" y="8928"/>
                  </a:lnTo>
                  <a:lnTo>
                    <a:pt x="71501" y="10744"/>
                  </a:lnTo>
                  <a:lnTo>
                    <a:pt x="24625" y="37871"/>
                  </a:lnTo>
                  <a:lnTo>
                    <a:pt x="6159" y="71386"/>
                  </a:lnTo>
                  <a:lnTo>
                    <a:pt x="0" y="113995"/>
                  </a:lnTo>
                  <a:lnTo>
                    <a:pt x="0" y="137223"/>
                  </a:lnTo>
                  <a:lnTo>
                    <a:pt x="6413" y="179158"/>
                  </a:lnTo>
                  <a:lnTo>
                    <a:pt x="37909" y="224523"/>
                  </a:lnTo>
                  <a:lnTo>
                    <a:pt x="89001" y="240499"/>
                  </a:lnTo>
                  <a:lnTo>
                    <a:pt x="108191" y="239153"/>
                  </a:lnTo>
                  <a:lnTo>
                    <a:pt x="150977" y="218770"/>
                  </a:lnTo>
                  <a:lnTo>
                    <a:pt x="173050" y="177368"/>
                  </a:lnTo>
                  <a:lnTo>
                    <a:pt x="176136" y="159689"/>
                  </a:lnTo>
                  <a:close/>
                </a:path>
                <a:path w="893444" h="240664">
                  <a:moveTo>
                    <a:pt x="317995" y="229793"/>
                  </a:moveTo>
                  <a:lnTo>
                    <a:pt x="316738" y="226212"/>
                  </a:lnTo>
                  <a:lnTo>
                    <a:pt x="315518" y="222732"/>
                  </a:lnTo>
                  <a:lnTo>
                    <a:pt x="313753" y="214617"/>
                  </a:lnTo>
                  <a:lnTo>
                    <a:pt x="312928" y="207467"/>
                  </a:lnTo>
                  <a:lnTo>
                    <a:pt x="312686" y="205460"/>
                  </a:lnTo>
                  <a:lnTo>
                    <a:pt x="312458" y="198856"/>
                  </a:lnTo>
                  <a:lnTo>
                    <a:pt x="312343" y="159245"/>
                  </a:lnTo>
                  <a:lnTo>
                    <a:pt x="312343" y="122936"/>
                  </a:lnTo>
                  <a:lnTo>
                    <a:pt x="311188" y="109232"/>
                  </a:lnTo>
                  <a:lnTo>
                    <a:pt x="284314" y="72796"/>
                  </a:lnTo>
                  <a:lnTo>
                    <a:pt x="248043" y="64592"/>
                  </a:lnTo>
                  <a:lnTo>
                    <a:pt x="233387" y="65620"/>
                  </a:lnTo>
                  <a:lnTo>
                    <a:pt x="198412" y="81038"/>
                  </a:lnTo>
                  <a:lnTo>
                    <a:pt x="179578" y="121145"/>
                  </a:lnTo>
                  <a:lnTo>
                    <a:pt x="216052" y="121145"/>
                  </a:lnTo>
                  <a:lnTo>
                    <a:pt x="216052" y="112864"/>
                  </a:lnTo>
                  <a:lnTo>
                    <a:pt x="218744" y="106553"/>
                  </a:lnTo>
                  <a:lnTo>
                    <a:pt x="229616" y="97878"/>
                  </a:lnTo>
                  <a:lnTo>
                    <a:pt x="237032" y="95694"/>
                  </a:lnTo>
                  <a:lnTo>
                    <a:pt x="256374" y="95694"/>
                  </a:lnTo>
                  <a:lnTo>
                    <a:pt x="263766" y="98120"/>
                  </a:lnTo>
                  <a:lnTo>
                    <a:pt x="268579" y="102984"/>
                  </a:lnTo>
                  <a:lnTo>
                    <a:pt x="273443" y="107797"/>
                  </a:lnTo>
                  <a:lnTo>
                    <a:pt x="275869" y="114350"/>
                  </a:lnTo>
                  <a:lnTo>
                    <a:pt x="275869" y="130962"/>
                  </a:lnTo>
                  <a:lnTo>
                    <a:pt x="275869" y="159245"/>
                  </a:lnTo>
                  <a:lnTo>
                    <a:pt x="275869" y="186931"/>
                  </a:lnTo>
                  <a:lnTo>
                    <a:pt x="273545" y="191643"/>
                  </a:lnTo>
                  <a:lnTo>
                    <a:pt x="269074" y="196253"/>
                  </a:lnTo>
                  <a:lnTo>
                    <a:pt x="255930" y="205232"/>
                  </a:lnTo>
                  <a:lnTo>
                    <a:pt x="248145" y="207467"/>
                  </a:lnTo>
                  <a:lnTo>
                    <a:pt x="230136" y="207467"/>
                  </a:lnTo>
                  <a:lnTo>
                    <a:pt x="223481" y="205257"/>
                  </a:lnTo>
                  <a:lnTo>
                    <a:pt x="214909" y="196430"/>
                  </a:lnTo>
                  <a:lnTo>
                    <a:pt x="212775" y="190995"/>
                  </a:lnTo>
                  <a:lnTo>
                    <a:pt x="212775" y="184543"/>
                  </a:lnTo>
                  <a:lnTo>
                    <a:pt x="215404" y="173786"/>
                  </a:lnTo>
                  <a:lnTo>
                    <a:pt x="223278" y="165989"/>
                  </a:lnTo>
                  <a:lnTo>
                    <a:pt x="236423" y="161137"/>
                  </a:lnTo>
                  <a:lnTo>
                    <a:pt x="254812" y="159245"/>
                  </a:lnTo>
                  <a:lnTo>
                    <a:pt x="275869" y="159245"/>
                  </a:lnTo>
                  <a:lnTo>
                    <a:pt x="275869" y="130962"/>
                  </a:lnTo>
                  <a:lnTo>
                    <a:pt x="253098" y="130962"/>
                  </a:lnTo>
                  <a:lnTo>
                    <a:pt x="236639" y="131876"/>
                  </a:lnTo>
                  <a:lnTo>
                    <a:pt x="197294" y="145478"/>
                  </a:lnTo>
                  <a:lnTo>
                    <a:pt x="176161" y="188264"/>
                  </a:lnTo>
                  <a:lnTo>
                    <a:pt x="177177" y="198856"/>
                  </a:lnTo>
                  <a:lnTo>
                    <a:pt x="201129" y="232016"/>
                  </a:lnTo>
                  <a:lnTo>
                    <a:pt x="235102" y="240499"/>
                  </a:lnTo>
                  <a:lnTo>
                    <a:pt x="242836" y="240118"/>
                  </a:lnTo>
                  <a:lnTo>
                    <a:pt x="277507" y="226212"/>
                  </a:lnTo>
                  <a:lnTo>
                    <a:pt x="277660" y="227711"/>
                  </a:lnTo>
                  <a:lnTo>
                    <a:pt x="279146" y="231470"/>
                  </a:lnTo>
                  <a:lnTo>
                    <a:pt x="281978" y="237528"/>
                  </a:lnTo>
                  <a:lnTo>
                    <a:pt x="317995" y="237528"/>
                  </a:lnTo>
                  <a:lnTo>
                    <a:pt x="317995" y="229793"/>
                  </a:lnTo>
                  <a:close/>
                </a:path>
                <a:path w="893444" h="240664">
                  <a:moveTo>
                    <a:pt x="468909" y="126796"/>
                  </a:moveTo>
                  <a:lnTo>
                    <a:pt x="460184" y="87528"/>
                  </a:lnTo>
                  <a:lnTo>
                    <a:pt x="424878" y="65506"/>
                  </a:lnTo>
                  <a:lnTo>
                    <a:pt x="412800" y="64592"/>
                  </a:lnTo>
                  <a:lnTo>
                    <a:pt x="398068" y="65557"/>
                  </a:lnTo>
                  <a:lnTo>
                    <a:pt x="385800" y="68453"/>
                  </a:lnTo>
                  <a:lnTo>
                    <a:pt x="376008" y="73266"/>
                  </a:lnTo>
                  <a:lnTo>
                    <a:pt x="368668" y="79997"/>
                  </a:lnTo>
                  <a:lnTo>
                    <a:pt x="368071" y="67564"/>
                  </a:lnTo>
                  <a:lnTo>
                    <a:pt x="333324" y="67564"/>
                  </a:lnTo>
                  <a:lnTo>
                    <a:pt x="333324" y="237528"/>
                  </a:lnTo>
                  <a:lnTo>
                    <a:pt x="369785" y="237528"/>
                  </a:lnTo>
                  <a:lnTo>
                    <a:pt x="369785" y="119062"/>
                  </a:lnTo>
                  <a:lnTo>
                    <a:pt x="373011" y="112712"/>
                  </a:lnTo>
                  <a:lnTo>
                    <a:pt x="377647" y="107403"/>
                  </a:lnTo>
                  <a:lnTo>
                    <a:pt x="389750" y="98869"/>
                  </a:lnTo>
                  <a:lnTo>
                    <a:pt x="396722" y="96735"/>
                  </a:lnTo>
                  <a:lnTo>
                    <a:pt x="404609" y="96735"/>
                  </a:lnTo>
                  <a:lnTo>
                    <a:pt x="413842" y="96735"/>
                  </a:lnTo>
                  <a:lnTo>
                    <a:pt x="420763" y="98996"/>
                  </a:lnTo>
                  <a:lnTo>
                    <a:pt x="429983" y="107975"/>
                  </a:lnTo>
                  <a:lnTo>
                    <a:pt x="432295" y="115887"/>
                  </a:lnTo>
                  <a:lnTo>
                    <a:pt x="432295" y="237528"/>
                  </a:lnTo>
                  <a:lnTo>
                    <a:pt x="468909" y="237528"/>
                  </a:lnTo>
                  <a:lnTo>
                    <a:pt x="468909" y="126796"/>
                  </a:lnTo>
                  <a:close/>
                </a:path>
                <a:path w="893444" h="240664">
                  <a:moveTo>
                    <a:pt x="623468" y="131864"/>
                  </a:moveTo>
                  <a:lnTo>
                    <a:pt x="611657" y="92405"/>
                  </a:lnTo>
                  <a:lnTo>
                    <a:pt x="568947" y="65722"/>
                  </a:lnTo>
                  <a:lnTo>
                    <a:pt x="554634" y="64592"/>
                  </a:lnTo>
                  <a:lnTo>
                    <a:pt x="536587" y="66192"/>
                  </a:lnTo>
                  <a:lnTo>
                    <a:pt x="497332" y="90043"/>
                  </a:lnTo>
                  <a:lnTo>
                    <a:pt x="479755" y="132994"/>
                  </a:lnTo>
                  <a:lnTo>
                    <a:pt x="478574" y="149428"/>
                  </a:lnTo>
                  <a:lnTo>
                    <a:pt x="478574" y="155676"/>
                  </a:lnTo>
                  <a:lnTo>
                    <a:pt x="489127" y="201803"/>
                  </a:lnTo>
                  <a:lnTo>
                    <a:pt x="521030" y="234137"/>
                  </a:lnTo>
                  <a:lnTo>
                    <a:pt x="554634" y="240499"/>
                  </a:lnTo>
                  <a:lnTo>
                    <a:pt x="567804" y="239433"/>
                  </a:lnTo>
                  <a:lnTo>
                    <a:pt x="610857" y="213906"/>
                  </a:lnTo>
                  <a:lnTo>
                    <a:pt x="623468" y="177698"/>
                  </a:lnTo>
                  <a:lnTo>
                    <a:pt x="588416" y="177698"/>
                  </a:lnTo>
                  <a:lnTo>
                    <a:pt x="587286" y="185127"/>
                  </a:lnTo>
                  <a:lnTo>
                    <a:pt x="585089" y="191528"/>
                  </a:lnTo>
                  <a:lnTo>
                    <a:pt x="581812" y="196913"/>
                  </a:lnTo>
                  <a:lnTo>
                    <a:pt x="577481" y="201282"/>
                  </a:lnTo>
                  <a:lnTo>
                    <a:pt x="571030" y="206400"/>
                  </a:lnTo>
                  <a:lnTo>
                    <a:pt x="563410" y="208953"/>
                  </a:lnTo>
                  <a:lnTo>
                    <a:pt x="554634" y="208953"/>
                  </a:lnTo>
                  <a:lnTo>
                    <a:pt x="544360" y="208953"/>
                  </a:lnTo>
                  <a:lnTo>
                    <a:pt x="517055" y="175247"/>
                  </a:lnTo>
                  <a:lnTo>
                    <a:pt x="515035" y="155676"/>
                  </a:lnTo>
                  <a:lnTo>
                    <a:pt x="515264" y="142824"/>
                  </a:lnTo>
                  <a:lnTo>
                    <a:pt x="536549" y="98691"/>
                  </a:lnTo>
                  <a:lnTo>
                    <a:pt x="544461" y="96139"/>
                  </a:lnTo>
                  <a:lnTo>
                    <a:pt x="564400" y="96139"/>
                  </a:lnTo>
                  <a:lnTo>
                    <a:pt x="588416" y="131864"/>
                  </a:lnTo>
                  <a:lnTo>
                    <a:pt x="623468" y="131864"/>
                  </a:lnTo>
                  <a:close/>
                </a:path>
                <a:path w="893444" h="240664">
                  <a:moveTo>
                    <a:pt x="776528" y="147929"/>
                  </a:moveTo>
                  <a:lnTo>
                    <a:pt x="766991" y="101422"/>
                  </a:lnTo>
                  <a:lnTo>
                    <a:pt x="763905" y="96139"/>
                  </a:lnTo>
                  <a:lnTo>
                    <a:pt x="759561" y="88696"/>
                  </a:lnTo>
                  <a:lnTo>
                    <a:pt x="749871" y="78155"/>
                  </a:lnTo>
                  <a:lnTo>
                    <a:pt x="740041" y="72085"/>
                  </a:lnTo>
                  <a:lnTo>
                    <a:pt x="740041" y="135648"/>
                  </a:lnTo>
                  <a:lnTo>
                    <a:pt x="669074" y="133350"/>
                  </a:lnTo>
                  <a:lnTo>
                    <a:pt x="692467" y="98818"/>
                  </a:lnTo>
                  <a:lnTo>
                    <a:pt x="705840" y="96139"/>
                  </a:lnTo>
                  <a:lnTo>
                    <a:pt x="714438" y="96926"/>
                  </a:lnTo>
                  <a:lnTo>
                    <a:pt x="739190" y="128600"/>
                  </a:lnTo>
                  <a:lnTo>
                    <a:pt x="740041" y="135648"/>
                  </a:lnTo>
                  <a:lnTo>
                    <a:pt x="740041" y="72085"/>
                  </a:lnTo>
                  <a:lnTo>
                    <a:pt x="737692" y="70624"/>
                  </a:lnTo>
                  <a:lnTo>
                    <a:pt x="723011" y="66103"/>
                  </a:lnTo>
                  <a:lnTo>
                    <a:pt x="705840" y="64592"/>
                  </a:lnTo>
                  <a:lnTo>
                    <a:pt x="696277" y="65252"/>
                  </a:lnTo>
                  <a:lnTo>
                    <a:pt x="661149" y="80759"/>
                  </a:lnTo>
                  <a:lnTo>
                    <a:pt x="636917" y="115214"/>
                  </a:lnTo>
                  <a:lnTo>
                    <a:pt x="630974" y="151955"/>
                  </a:lnTo>
                  <a:lnTo>
                    <a:pt x="630974" y="158203"/>
                  </a:lnTo>
                  <a:lnTo>
                    <a:pt x="643039" y="204863"/>
                  </a:lnTo>
                  <a:lnTo>
                    <a:pt x="677379" y="234708"/>
                  </a:lnTo>
                  <a:lnTo>
                    <a:pt x="709409" y="240499"/>
                  </a:lnTo>
                  <a:lnTo>
                    <a:pt x="721372" y="239864"/>
                  </a:lnTo>
                  <a:lnTo>
                    <a:pt x="757301" y="224828"/>
                  </a:lnTo>
                  <a:lnTo>
                    <a:pt x="772172" y="209105"/>
                  </a:lnTo>
                  <a:lnTo>
                    <a:pt x="775931" y="203962"/>
                  </a:lnTo>
                  <a:lnTo>
                    <a:pt x="752500" y="185369"/>
                  </a:lnTo>
                  <a:lnTo>
                    <a:pt x="747623" y="191338"/>
                  </a:lnTo>
                  <a:lnTo>
                    <a:pt x="742823" y="196380"/>
                  </a:lnTo>
                  <a:lnTo>
                    <a:pt x="738098" y="200494"/>
                  </a:lnTo>
                  <a:lnTo>
                    <a:pt x="733450" y="203669"/>
                  </a:lnTo>
                  <a:lnTo>
                    <a:pt x="727341" y="207289"/>
                  </a:lnTo>
                  <a:lnTo>
                    <a:pt x="719823" y="209105"/>
                  </a:lnTo>
                  <a:lnTo>
                    <a:pt x="710895" y="209105"/>
                  </a:lnTo>
                  <a:lnTo>
                    <a:pt x="674535" y="187769"/>
                  </a:lnTo>
                  <a:lnTo>
                    <a:pt x="667740" y="164757"/>
                  </a:lnTo>
                  <a:lnTo>
                    <a:pt x="776528" y="164757"/>
                  </a:lnTo>
                  <a:lnTo>
                    <a:pt x="776528" y="147929"/>
                  </a:lnTo>
                  <a:close/>
                </a:path>
                <a:path w="893444" h="240664">
                  <a:moveTo>
                    <a:pt x="829360" y="0"/>
                  </a:moveTo>
                  <a:lnTo>
                    <a:pt x="792759" y="0"/>
                  </a:lnTo>
                  <a:lnTo>
                    <a:pt x="792759" y="237540"/>
                  </a:lnTo>
                  <a:lnTo>
                    <a:pt x="829360" y="237540"/>
                  </a:lnTo>
                  <a:lnTo>
                    <a:pt x="829360" y="0"/>
                  </a:lnTo>
                  <a:close/>
                </a:path>
                <a:path w="893444" h="240664">
                  <a:moveTo>
                    <a:pt x="892860" y="0"/>
                  </a:moveTo>
                  <a:lnTo>
                    <a:pt x="856259" y="0"/>
                  </a:lnTo>
                  <a:lnTo>
                    <a:pt x="856259" y="237540"/>
                  </a:lnTo>
                  <a:lnTo>
                    <a:pt x="892860" y="237540"/>
                  </a:lnTo>
                  <a:lnTo>
                    <a:pt x="89286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19721" y="5156199"/>
              <a:ext cx="287740" cy="23157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4723" y="5211864"/>
              <a:ext cx="295241" cy="175907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309442" y="5147271"/>
            <a:ext cx="868044" cy="240665"/>
            <a:chOff x="3309442" y="5147271"/>
            <a:chExt cx="868044" cy="240665"/>
          </a:xfrm>
        </p:grpSpPr>
        <p:sp>
          <p:nvSpPr>
            <p:cNvPr id="48" name="object 48"/>
            <p:cNvSpPr/>
            <p:nvPr/>
          </p:nvSpPr>
          <p:spPr>
            <a:xfrm>
              <a:off x="3309442" y="5147271"/>
              <a:ext cx="710565" cy="240665"/>
            </a:xfrm>
            <a:custGeom>
              <a:avLst/>
              <a:gdLst/>
              <a:ahLst/>
              <a:cxnLst/>
              <a:rect l="l" t="t" r="r" b="b"/>
              <a:pathLst>
                <a:path w="710564" h="240664">
                  <a:moveTo>
                    <a:pt x="176364" y="11468"/>
                  </a:moveTo>
                  <a:lnTo>
                    <a:pt x="0" y="11468"/>
                  </a:lnTo>
                  <a:lnTo>
                    <a:pt x="0" y="44488"/>
                  </a:lnTo>
                  <a:lnTo>
                    <a:pt x="69507" y="44488"/>
                  </a:lnTo>
                  <a:lnTo>
                    <a:pt x="69507" y="237528"/>
                  </a:lnTo>
                  <a:lnTo>
                    <a:pt x="106705" y="237528"/>
                  </a:lnTo>
                  <a:lnTo>
                    <a:pt x="106705" y="44488"/>
                  </a:lnTo>
                  <a:lnTo>
                    <a:pt x="176364" y="44488"/>
                  </a:lnTo>
                  <a:lnTo>
                    <a:pt x="176364" y="11468"/>
                  </a:lnTo>
                  <a:close/>
                </a:path>
                <a:path w="710564" h="240664">
                  <a:moveTo>
                    <a:pt x="265404" y="68313"/>
                  </a:moveTo>
                  <a:lnTo>
                    <a:pt x="260096" y="65824"/>
                  </a:lnTo>
                  <a:lnTo>
                    <a:pt x="254546" y="64592"/>
                  </a:lnTo>
                  <a:lnTo>
                    <a:pt x="248742" y="64592"/>
                  </a:lnTo>
                  <a:lnTo>
                    <a:pt x="236296" y="65278"/>
                  </a:lnTo>
                  <a:lnTo>
                    <a:pt x="226441" y="67335"/>
                  </a:lnTo>
                  <a:lnTo>
                    <a:pt x="219189" y="70751"/>
                  </a:lnTo>
                  <a:lnTo>
                    <a:pt x="214515" y="75526"/>
                  </a:lnTo>
                  <a:lnTo>
                    <a:pt x="214210" y="67564"/>
                  </a:lnTo>
                  <a:lnTo>
                    <a:pt x="178638" y="67564"/>
                  </a:lnTo>
                  <a:lnTo>
                    <a:pt x="178638" y="237528"/>
                  </a:lnTo>
                  <a:lnTo>
                    <a:pt x="215099" y="237528"/>
                  </a:lnTo>
                  <a:lnTo>
                    <a:pt x="215099" y="119659"/>
                  </a:lnTo>
                  <a:lnTo>
                    <a:pt x="220243" y="111061"/>
                  </a:lnTo>
                  <a:lnTo>
                    <a:pt x="227342" y="104927"/>
                  </a:lnTo>
                  <a:lnTo>
                    <a:pt x="236385" y="101244"/>
                  </a:lnTo>
                  <a:lnTo>
                    <a:pt x="247396" y="100012"/>
                  </a:lnTo>
                  <a:lnTo>
                    <a:pt x="251968" y="100012"/>
                  </a:lnTo>
                  <a:lnTo>
                    <a:pt x="257924" y="100736"/>
                  </a:lnTo>
                  <a:lnTo>
                    <a:pt x="265264" y="102171"/>
                  </a:lnTo>
                  <a:lnTo>
                    <a:pt x="265404" y="68313"/>
                  </a:lnTo>
                  <a:close/>
                </a:path>
                <a:path w="710564" h="240664">
                  <a:moveTo>
                    <a:pt x="405955" y="147929"/>
                  </a:moveTo>
                  <a:lnTo>
                    <a:pt x="405193" y="135877"/>
                  </a:lnTo>
                  <a:lnTo>
                    <a:pt x="404888" y="131038"/>
                  </a:lnTo>
                  <a:lnTo>
                    <a:pt x="401701" y="115531"/>
                  </a:lnTo>
                  <a:lnTo>
                    <a:pt x="396405" y="101422"/>
                  </a:lnTo>
                  <a:lnTo>
                    <a:pt x="393319" y="96139"/>
                  </a:lnTo>
                  <a:lnTo>
                    <a:pt x="388988" y="88696"/>
                  </a:lnTo>
                  <a:lnTo>
                    <a:pt x="379285" y="78155"/>
                  </a:lnTo>
                  <a:lnTo>
                    <a:pt x="369455" y="72085"/>
                  </a:lnTo>
                  <a:lnTo>
                    <a:pt x="369455" y="135648"/>
                  </a:lnTo>
                  <a:lnTo>
                    <a:pt x="298500" y="133350"/>
                  </a:lnTo>
                  <a:lnTo>
                    <a:pt x="321881" y="98818"/>
                  </a:lnTo>
                  <a:lnTo>
                    <a:pt x="335254" y="96139"/>
                  </a:lnTo>
                  <a:lnTo>
                    <a:pt x="343852" y="96926"/>
                  </a:lnTo>
                  <a:lnTo>
                    <a:pt x="368604" y="128600"/>
                  </a:lnTo>
                  <a:lnTo>
                    <a:pt x="369455" y="135648"/>
                  </a:lnTo>
                  <a:lnTo>
                    <a:pt x="369455" y="72085"/>
                  </a:lnTo>
                  <a:lnTo>
                    <a:pt x="367106" y="70624"/>
                  </a:lnTo>
                  <a:lnTo>
                    <a:pt x="352425" y="66103"/>
                  </a:lnTo>
                  <a:lnTo>
                    <a:pt x="335254" y="64592"/>
                  </a:lnTo>
                  <a:lnTo>
                    <a:pt x="325691" y="65252"/>
                  </a:lnTo>
                  <a:lnTo>
                    <a:pt x="290563" y="80759"/>
                  </a:lnTo>
                  <a:lnTo>
                    <a:pt x="266331" y="115214"/>
                  </a:lnTo>
                  <a:lnTo>
                    <a:pt x="260400" y="151955"/>
                  </a:lnTo>
                  <a:lnTo>
                    <a:pt x="260400" y="158203"/>
                  </a:lnTo>
                  <a:lnTo>
                    <a:pt x="272440" y="204863"/>
                  </a:lnTo>
                  <a:lnTo>
                    <a:pt x="306781" y="234708"/>
                  </a:lnTo>
                  <a:lnTo>
                    <a:pt x="338836" y="240499"/>
                  </a:lnTo>
                  <a:lnTo>
                    <a:pt x="350786" y="239864"/>
                  </a:lnTo>
                  <a:lnTo>
                    <a:pt x="386715" y="224828"/>
                  </a:lnTo>
                  <a:lnTo>
                    <a:pt x="401586" y="209105"/>
                  </a:lnTo>
                  <a:lnTo>
                    <a:pt x="405358" y="203962"/>
                  </a:lnTo>
                  <a:lnTo>
                    <a:pt x="381914" y="185369"/>
                  </a:lnTo>
                  <a:lnTo>
                    <a:pt x="377037" y="191338"/>
                  </a:lnTo>
                  <a:lnTo>
                    <a:pt x="372237" y="196380"/>
                  </a:lnTo>
                  <a:lnTo>
                    <a:pt x="367512" y="200494"/>
                  </a:lnTo>
                  <a:lnTo>
                    <a:pt x="362864" y="203669"/>
                  </a:lnTo>
                  <a:lnTo>
                    <a:pt x="356768" y="207289"/>
                  </a:lnTo>
                  <a:lnTo>
                    <a:pt x="349250" y="209105"/>
                  </a:lnTo>
                  <a:lnTo>
                    <a:pt x="340321" y="209105"/>
                  </a:lnTo>
                  <a:lnTo>
                    <a:pt x="303949" y="187769"/>
                  </a:lnTo>
                  <a:lnTo>
                    <a:pt x="297154" y="164757"/>
                  </a:lnTo>
                  <a:lnTo>
                    <a:pt x="405955" y="164757"/>
                  </a:lnTo>
                  <a:lnTo>
                    <a:pt x="405955" y="147929"/>
                  </a:lnTo>
                  <a:close/>
                </a:path>
                <a:path w="710564" h="240664">
                  <a:moveTo>
                    <a:pt x="555523" y="126796"/>
                  </a:moveTo>
                  <a:lnTo>
                    <a:pt x="546798" y="87528"/>
                  </a:lnTo>
                  <a:lnTo>
                    <a:pt x="511492" y="65506"/>
                  </a:lnTo>
                  <a:lnTo>
                    <a:pt x="499414" y="64592"/>
                  </a:lnTo>
                  <a:lnTo>
                    <a:pt x="484682" y="65557"/>
                  </a:lnTo>
                  <a:lnTo>
                    <a:pt x="472414" y="68453"/>
                  </a:lnTo>
                  <a:lnTo>
                    <a:pt x="462622" y="73266"/>
                  </a:lnTo>
                  <a:lnTo>
                    <a:pt x="455295" y="79997"/>
                  </a:lnTo>
                  <a:lnTo>
                    <a:pt x="454698" y="67564"/>
                  </a:lnTo>
                  <a:lnTo>
                    <a:pt x="419938" y="67564"/>
                  </a:lnTo>
                  <a:lnTo>
                    <a:pt x="419938" y="237528"/>
                  </a:lnTo>
                  <a:lnTo>
                    <a:pt x="456399" y="237528"/>
                  </a:lnTo>
                  <a:lnTo>
                    <a:pt x="456399" y="119062"/>
                  </a:lnTo>
                  <a:lnTo>
                    <a:pt x="459625" y="112712"/>
                  </a:lnTo>
                  <a:lnTo>
                    <a:pt x="464273" y="107403"/>
                  </a:lnTo>
                  <a:lnTo>
                    <a:pt x="476377" y="98869"/>
                  </a:lnTo>
                  <a:lnTo>
                    <a:pt x="483349" y="96735"/>
                  </a:lnTo>
                  <a:lnTo>
                    <a:pt x="491236" y="96735"/>
                  </a:lnTo>
                  <a:lnTo>
                    <a:pt x="500456" y="96735"/>
                  </a:lnTo>
                  <a:lnTo>
                    <a:pt x="507377" y="98996"/>
                  </a:lnTo>
                  <a:lnTo>
                    <a:pt x="516610" y="107975"/>
                  </a:lnTo>
                  <a:lnTo>
                    <a:pt x="518909" y="115887"/>
                  </a:lnTo>
                  <a:lnTo>
                    <a:pt x="518909" y="237528"/>
                  </a:lnTo>
                  <a:lnTo>
                    <a:pt x="555523" y="237528"/>
                  </a:lnTo>
                  <a:lnTo>
                    <a:pt x="555523" y="126796"/>
                  </a:lnTo>
                  <a:close/>
                </a:path>
                <a:path w="710564" h="240664">
                  <a:moveTo>
                    <a:pt x="710450" y="0"/>
                  </a:moveTo>
                  <a:lnTo>
                    <a:pt x="673849" y="0"/>
                  </a:lnTo>
                  <a:lnTo>
                    <a:pt x="673849" y="75971"/>
                  </a:lnTo>
                  <a:lnTo>
                    <a:pt x="673849" y="116306"/>
                  </a:lnTo>
                  <a:lnTo>
                    <a:pt x="673849" y="188188"/>
                  </a:lnTo>
                  <a:lnTo>
                    <a:pt x="667715" y="196951"/>
                  </a:lnTo>
                  <a:lnTo>
                    <a:pt x="660069" y="203212"/>
                  </a:lnTo>
                  <a:lnTo>
                    <a:pt x="650900" y="206959"/>
                  </a:lnTo>
                  <a:lnTo>
                    <a:pt x="640207" y="208203"/>
                  </a:lnTo>
                  <a:lnTo>
                    <a:pt x="630974" y="207238"/>
                  </a:lnTo>
                  <a:lnTo>
                    <a:pt x="604393" y="175310"/>
                  </a:lnTo>
                  <a:lnTo>
                    <a:pt x="602107" y="151206"/>
                  </a:lnTo>
                  <a:lnTo>
                    <a:pt x="602678" y="140258"/>
                  </a:lnTo>
                  <a:lnTo>
                    <a:pt x="623239" y="100698"/>
                  </a:lnTo>
                  <a:lnTo>
                    <a:pt x="640511" y="96735"/>
                  </a:lnTo>
                  <a:lnTo>
                    <a:pt x="651129" y="97967"/>
                  </a:lnTo>
                  <a:lnTo>
                    <a:pt x="660222" y="101638"/>
                  </a:lnTo>
                  <a:lnTo>
                    <a:pt x="667791" y="107746"/>
                  </a:lnTo>
                  <a:lnTo>
                    <a:pt x="673849" y="116306"/>
                  </a:lnTo>
                  <a:lnTo>
                    <a:pt x="673849" y="75971"/>
                  </a:lnTo>
                  <a:lnTo>
                    <a:pt x="667702" y="71005"/>
                  </a:lnTo>
                  <a:lnTo>
                    <a:pt x="658952" y="67449"/>
                  </a:lnTo>
                  <a:lnTo>
                    <a:pt x="647598" y="65316"/>
                  </a:lnTo>
                  <a:lnTo>
                    <a:pt x="633653" y="64592"/>
                  </a:lnTo>
                  <a:lnTo>
                    <a:pt x="618972" y="66103"/>
                  </a:lnTo>
                  <a:lnTo>
                    <a:pt x="584098" y="88696"/>
                  </a:lnTo>
                  <a:lnTo>
                    <a:pt x="566648" y="132905"/>
                  </a:lnTo>
                  <a:lnTo>
                    <a:pt x="565492" y="151206"/>
                  </a:lnTo>
                  <a:lnTo>
                    <a:pt x="565492" y="155524"/>
                  </a:lnTo>
                  <a:lnTo>
                    <a:pt x="576199" y="203161"/>
                  </a:lnTo>
                  <a:lnTo>
                    <a:pt x="605840" y="234403"/>
                  </a:lnTo>
                  <a:lnTo>
                    <a:pt x="633361" y="240499"/>
                  </a:lnTo>
                  <a:lnTo>
                    <a:pt x="647839" y="239674"/>
                  </a:lnTo>
                  <a:lnTo>
                    <a:pt x="659739" y="237197"/>
                  </a:lnTo>
                  <a:lnTo>
                    <a:pt x="669048" y="233057"/>
                  </a:lnTo>
                  <a:lnTo>
                    <a:pt x="675779" y="227253"/>
                  </a:lnTo>
                  <a:lnTo>
                    <a:pt x="676516" y="237528"/>
                  </a:lnTo>
                  <a:lnTo>
                    <a:pt x="710450" y="237528"/>
                  </a:lnTo>
                  <a:lnTo>
                    <a:pt x="710450" y="227253"/>
                  </a:lnTo>
                  <a:lnTo>
                    <a:pt x="710450" y="208203"/>
                  </a:lnTo>
                  <a:lnTo>
                    <a:pt x="710450" y="96735"/>
                  </a:lnTo>
                  <a:lnTo>
                    <a:pt x="710450" y="75971"/>
                  </a:lnTo>
                  <a:lnTo>
                    <a:pt x="71045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40035" y="5211864"/>
              <a:ext cx="137071" cy="17590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449238" y="5511800"/>
            <a:ext cx="1076960" cy="290830"/>
            <a:chOff x="1449238" y="5511800"/>
            <a:chExt cx="1076960" cy="290830"/>
          </a:xfrm>
        </p:grpSpPr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9238" y="5511800"/>
              <a:ext cx="146297" cy="23157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21631" y="57002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80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83840" y="5514340"/>
              <a:ext cx="476002" cy="28797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80134" y="5511800"/>
              <a:ext cx="345975" cy="231571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602854" y="5502871"/>
            <a:ext cx="934719" cy="240665"/>
            <a:chOff x="2602854" y="5502871"/>
            <a:chExt cx="934719" cy="240665"/>
          </a:xfrm>
        </p:grpSpPr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02854" y="5511799"/>
              <a:ext cx="398066" cy="2315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24035" y="5502871"/>
              <a:ext cx="200926" cy="2404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52343" y="5502871"/>
              <a:ext cx="284949" cy="240499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42987" y="5858471"/>
            <a:ext cx="2607118" cy="240499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6612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30"/>
              </a:spcBef>
            </a:pPr>
            <a:r>
              <a:rPr sz="4750" spc="-715" dirty="0"/>
              <a:t>W</a:t>
            </a:r>
            <a:r>
              <a:rPr sz="4750" spc="-795" dirty="0"/>
              <a:t>H</a:t>
            </a:r>
            <a:r>
              <a:rPr sz="4750" spc="35" dirty="0"/>
              <a:t>O</a:t>
            </a:r>
            <a:r>
              <a:rPr sz="4750" spc="-730" dirty="0"/>
              <a:t>A</a:t>
            </a:r>
            <a:r>
              <a:rPr sz="4750" spc="-690" dirty="0"/>
              <a:t>R</a:t>
            </a:r>
            <a:r>
              <a:rPr sz="4750" spc="-300" dirty="0"/>
              <a:t>E</a:t>
            </a:r>
            <a:r>
              <a:rPr sz="4750" spc="-500" dirty="0"/>
              <a:t> </a:t>
            </a:r>
            <a:r>
              <a:rPr sz="4750" spc="-570" dirty="0"/>
              <a:t>THE</a:t>
            </a:r>
            <a:r>
              <a:rPr sz="4750" spc="-500" dirty="0"/>
              <a:t> </a:t>
            </a:r>
            <a:r>
              <a:rPr sz="4750" spc="-545" dirty="0"/>
              <a:t>END</a:t>
            </a:r>
            <a:r>
              <a:rPr sz="4750" spc="-575" dirty="0"/>
              <a:t> </a:t>
            </a:r>
            <a:r>
              <a:rPr sz="4750" spc="-540" dirty="0"/>
              <a:t>USERS?</a:t>
            </a:r>
            <a:endParaRPr sz="4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2200" y="3467100"/>
            <a:ext cx="2176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84" dirty="0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40" dirty="0">
                <a:solidFill>
                  <a:srgbClr val="111111"/>
                </a:solidFill>
                <a:latin typeface="Noto Mono"/>
                <a:cs typeface="Noto Mono"/>
              </a:rPr>
              <a:t>context</a:t>
            </a:r>
            <a:r>
              <a:rPr sz="2400" spc="-81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0" dirty="0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8380" y="35470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58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46740" y="3547070"/>
            <a:ext cx="989330" cy="301625"/>
            <a:chOff x="4046740" y="3547070"/>
            <a:chExt cx="989330" cy="301625"/>
          </a:xfrm>
        </p:grpSpPr>
        <p:sp>
          <p:nvSpPr>
            <p:cNvPr id="10" name="object 10"/>
            <p:cNvSpPr/>
            <p:nvPr/>
          </p:nvSpPr>
          <p:spPr>
            <a:xfrm>
              <a:off x="4046740" y="35470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10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10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10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10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380" y="3611661"/>
              <a:ext cx="290664" cy="23648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121618" y="3547070"/>
            <a:ext cx="1011555" cy="302895"/>
            <a:chOff x="5121618" y="3547070"/>
            <a:chExt cx="1011555" cy="3028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618" y="3611661"/>
              <a:ext cx="292747" cy="1759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39118" y="3547071"/>
              <a:ext cx="694055" cy="302895"/>
            </a:xfrm>
            <a:custGeom>
              <a:avLst/>
              <a:gdLst/>
              <a:ahLst/>
              <a:cxnLst/>
              <a:rect l="l" t="t" r="r" b="b"/>
              <a:pathLst>
                <a:path w="694054" h="302895">
                  <a:moveTo>
                    <a:pt x="141833" y="229793"/>
                  </a:moveTo>
                  <a:lnTo>
                    <a:pt x="140576" y="226225"/>
                  </a:lnTo>
                  <a:lnTo>
                    <a:pt x="139357" y="222719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82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29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32"/>
                  </a:lnTo>
                  <a:lnTo>
                    <a:pt x="92430" y="102997"/>
                  </a:lnTo>
                  <a:lnTo>
                    <a:pt x="97282" y="107810"/>
                  </a:lnTo>
                  <a:lnTo>
                    <a:pt x="99720" y="114350"/>
                  </a:lnTo>
                  <a:lnTo>
                    <a:pt x="99720" y="130975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43014" y="200850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56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75"/>
                  </a:lnTo>
                  <a:lnTo>
                    <a:pt x="76949" y="130975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77"/>
                  </a:lnTo>
                  <a:lnTo>
                    <a:pt x="1003" y="198856"/>
                  </a:lnTo>
                  <a:lnTo>
                    <a:pt x="24968" y="232016"/>
                  </a:lnTo>
                  <a:lnTo>
                    <a:pt x="58940" y="240512"/>
                  </a:lnTo>
                  <a:lnTo>
                    <a:pt x="66675" y="240118"/>
                  </a:lnTo>
                  <a:lnTo>
                    <a:pt x="101358" y="226225"/>
                  </a:lnTo>
                  <a:lnTo>
                    <a:pt x="101511" y="227711"/>
                  </a:lnTo>
                  <a:lnTo>
                    <a:pt x="102997" y="231482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694054" h="302895">
                  <a:moveTo>
                    <a:pt x="195999" y="0"/>
                  </a:moveTo>
                  <a:lnTo>
                    <a:pt x="159397" y="0"/>
                  </a:lnTo>
                  <a:lnTo>
                    <a:pt x="159397" y="237528"/>
                  </a:lnTo>
                  <a:lnTo>
                    <a:pt x="195999" y="237528"/>
                  </a:lnTo>
                  <a:lnTo>
                    <a:pt x="195999" y="0"/>
                  </a:lnTo>
                  <a:close/>
                </a:path>
                <a:path w="694054" h="302895">
                  <a:moveTo>
                    <a:pt x="350888" y="67576"/>
                  </a:moveTo>
                  <a:lnTo>
                    <a:pt x="311899" y="67576"/>
                  </a:lnTo>
                  <a:lnTo>
                    <a:pt x="277672" y="178003"/>
                  </a:lnTo>
                  <a:lnTo>
                    <a:pt x="240690" y="67576"/>
                  </a:lnTo>
                  <a:lnTo>
                    <a:pt x="201091" y="67576"/>
                  </a:lnTo>
                  <a:lnTo>
                    <a:pt x="260108" y="231279"/>
                  </a:lnTo>
                  <a:lnTo>
                    <a:pt x="254673" y="246164"/>
                  </a:lnTo>
                  <a:lnTo>
                    <a:pt x="251599" y="255244"/>
                  </a:lnTo>
                  <a:lnTo>
                    <a:pt x="247827" y="261391"/>
                  </a:lnTo>
                  <a:lnTo>
                    <a:pt x="238899" y="267893"/>
                  </a:lnTo>
                  <a:lnTo>
                    <a:pt x="232524" y="269532"/>
                  </a:lnTo>
                  <a:lnTo>
                    <a:pt x="224243" y="269532"/>
                  </a:lnTo>
                  <a:lnTo>
                    <a:pt x="212178" y="268566"/>
                  </a:lnTo>
                  <a:lnTo>
                    <a:pt x="212331" y="298856"/>
                  </a:lnTo>
                  <a:lnTo>
                    <a:pt x="219278" y="301332"/>
                  </a:lnTo>
                  <a:lnTo>
                    <a:pt x="225945" y="302577"/>
                  </a:lnTo>
                  <a:lnTo>
                    <a:pt x="237109" y="302425"/>
                  </a:lnTo>
                  <a:lnTo>
                    <a:pt x="251993" y="298818"/>
                  </a:lnTo>
                  <a:lnTo>
                    <a:pt x="264807" y="290449"/>
                  </a:lnTo>
                  <a:lnTo>
                    <a:pt x="275539" y="277304"/>
                  </a:lnTo>
                  <a:lnTo>
                    <a:pt x="284213" y="259410"/>
                  </a:lnTo>
                  <a:lnTo>
                    <a:pt x="350888" y="67576"/>
                  </a:lnTo>
                  <a:close/>
                </a:path>
                <a:path w="694054" h="302895">
                  <a:moveTo>
                    <a:pt x="490588" y="188277"/>
                  </a:moveTo>
                  <a:lnTo>
                    <a:pt x="466001" y="148805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63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209"/>
                  </a:lnTo>
                  <a:lnTo>
                    <a:pt x="413004" y="96151"/>
                  </a:lnTo>
                  <a:lnTo>
                    <a:pt x="432752" y="96151"/>
                  </a:lnTo>
                  <a:lnTo>
                    <a:pt x="440016" y="98679"/>
                  </a:lnTo>
                  <a:lnTo>
                    <a:pt x="449986" y="108750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71322" y="80594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79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30"/>
                  </a:lnTo>
                  <a:lnTo>
                    <a:pt x="454126" y="185648"/>
                  </a:lnTo>
                  <a:lnTo>
                    <a:pt x="454126" y="190360"/>
                  </a:lnTo>
                  <a:lnTo>
                    <a:pt x="454126" y="195516"/>
                  </a:lnTo>
                  <a:lnTo>
                    <a:pt x="451650" y="199910"/>
                  </a:lnTo>
                  <a:lnTo>
                    <a:pt x="441731" y="207149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512"/>
                  </a:lnTo>
                  <a:lnTo>
                    <a:pt x="438048" y="239610"/>
                  </a:lnTo>
                  <a:lnTo>
                    <a:pt x="480161" y="218363"/>
                  </a:lnTo>
                  <a:lnTo>
                    <a:pt x="489419" y="199428"/>
                  </a:lnTo>
                  <a:lnTo>
                    <a:pt x="490588" y="188277"/>
                  </a:lnTo>
                  <a:close/>
                </a:path>
                <a:path w="694054" h="302895">
                  <a:moveTo>
                    <a:pt x="538911" y="67576"/>
                  </a:moveTo>
                  <a:lnTo>
                    <a:pt x="502297" y="67576"/>
                  </a:lnTo>
                  <a:lnTo>
                    <a:pt x="502297" y="237528"/>
                  </a:lnTo>
                  <a:lnTo>
                    <a:pt x="538911" y="237528"/>
                  </a:lnTo>
                  <a:lnTo>
                    <a:pt x="538911" y="67576"/>
                  </a:lnTo>
                  <a:close/>
                </a:path>
                <a:path w="694054" h="302895">
                  <a:moveTo>
                    <a:pt x="541743" y="23723"/>
                  </a:moveTo>
                  <a:lnTo>
                    <a:pt x="539902" y="18935"/>
                  </a:lnTo>
                  <a:lnTo>
                    <a:pt x="536232" y="14960"/>
                  </a:lnTo>
                  <a:lnTo>
                    <a:pt x="532561" y="10947"/>
                  </a:lnTo>
                  <a:lnTo>
                    <a:pt x="527456" y="8928"/>
                  </a:lnTo>
                  <a:lnTo>
                    <a:pt x="514210" y="8928"/>
                  </a:lnTo>
                  <a:lnTo>
                    <a:pt x="509066" y="10947"/>
                  </a:lnTo>
                  <a:lnTo>
                    <a:pt x="501980" y="18935"/>
                  </a:lnTo>
                  <a:lnTo>
                    <a:pt x="500214" y="23723"/>
                  </a:lnTo>
                  <a:lnTo>
                    <a:pt x="500227" y="34785"/>
                  </a:lnTo>
                  <a:lnTo>
                    <a:pt x="501980" y="39420"/>
                  </a:lnTo>
                  <a:lnTo>
                    <a:pt x="505498" y="43383"/>
                  </a:lnTo>
                  <a:lnTo>
                    <a:pt x="509066" y="47307"/>
                  </a:lnTo>
                  <a:lnTo>
                    <a:pt x="514210" y="49263"/>
                  </a:lnTo>
                  <a:lnTo>
                    <a:pt x="527456" y="49263"/>
                  </a:lnTo>
                  <a:lnTo>
                    <a:pt x="532561" y="47307"/>
                  </a:lnTo>
                  <a:lnTo>
                    <a:pt x="539902" y="39471"/>
                  </a:lnTo>
                  <a:lnTo>
                    <a:pt x="541743" y="34785"/>
                  </a:lnTo>
                  <a:lnTo>
                    <a:pt x="541743" y="23723"/>
                  </a:lnTo>
                  <a:close/>
                </a:path>
                <a:path w="694054" h="302895">
                  <a:moveTo>
                    <a:pt x="693788" y="188277"/>
                  </a:moveTo>
                  <a:lnTo>
                    <a:pt x="669201" y="148805"/>
                  </a:lnTo>
                  <a:lnTo>
                    <a:pt x="621893" y="133273"/>
                  </a:lnTo>
                  <a:lnTo>
                    <a:pt x="614108" y="130937"/>
                  </a:lnTo>
                  <a:lnTo>
                    <a:pt x="608304" y="128663"/>
                  </a:lnTo>
                  <a:lnTo>
                    <a:pt x="604494" y="126428"/>
                  </a:lnTo>
                  <a:lnTo>
                    <a:pt x="600722" y="123456"/>
                  </a:lnTo>
                  <a:lnTo>
                    <a:pt x="598843" y="119710"/>
                  </a:lnTo>
                  <a:lnTo>
                    <a:pt x="598843" y="110680"/>
                  </a:lnTo>
                  <a:lnTo>
                    <a:pt x="600875" y="106387"/>
                  </a:lnTo>
                  <a:lnTo>
                    <a:pt x="609053" y="98209"/>
                  </a:lnTo>
                  <a:lnTo>
                    <a:pt x="616204" y="96151"/>
                  </a:lnTo>
                  <a:lnTo>
                    <a:pt x="635952" y="96151"/>
                  </a:lnTo>
                  <a:lnTo>
                    <a:pt x="643216" y="98679"/>
                  </a:lnTo>
                  <a:lnTo>
                    <a:pt x="653186" y="108750"/>
                  </a:lnTo>
                  <a:lnTo>
                    <a:pt x="655688" y="115443"/>
                  </a:lnTo>
                  <a:lnTo>
                    <a:pt x="655688" y="123825"/>
                  </a:lnTo>
                  <a:lnTo>
                    <a:pt x="692150" y="123825"/>
                  </a:lnTo>
                  <a:lnTo>
                    <a:pt x="674522" y="80594"/>
                  </a:lnTo>
                  <a:lnTo>
                    <a:pt x="626376" y="64592"/>
                  </a:lnTo>
                  <a:lnTo>
                    <a:pt x="612698" y="65544"/>
                  </a:lnTo>
                  <a:lnTo>
                    <a:pt x="572185" y="87744"/>
                  </a:lnTo>
                  <a:lnTo>
                    <a:pt x="562229" y="116090"/>
                  </a:lnTo>
                  <a:lnTo>
                    <a:pt x="563295" y="126631"/>
                  </a:lnTo>
                  <a:lnTo>
                    <a:pt x="588797" y="155282"/>
                  </a:lnTo>
                  <a:lnTo>
                    <a:pt x="634517" y="169379"/>
                  </a:lnTo>
                  <a:lnTo>
                    <a:pt x="642378" y="171881"/>
                  </a:lnTo>
                  <a:lnTo>
                    <a:pt x="648169" y="174561"/>
                  </a:lnTo>
                  <a:lnTo>
                    <a:pt x="651891" y="177406"/>
                  </a:lnTo>
                  <a:lnTo>
                    <a:pt x="655523" y="181330"/>
                  </a:lnTo>
                  <a:lnTo>
                    <a:pt x="657326" y="185648"/>
                  </a:lnTo>
                  <a:lnTo>
                    <a:pt x="657326" y="190360"/>
                  </a:lnTo>
                  <a:lnTo>
                    <a:pt x="657326" y="195516"/>
                  </a:lnTo>
                  <a:lnTo>
                    <a:pt x="654850" y="199910"/>
                  </a:lnTo>
                  <a:lnTo>
                    <a:pt x="644931" y="207149"/>
                  </a:lnTo>
                  <a:lnTo>
                    <a:pt x="637336" y="208953"/>
                  </a:lnTo>
                  <a:lnTo>
                    <a:pt x="619328" y="208953"/>
                  </a:lnTo>
                  <a:lnTo>
                    <a:pt x="593115" y="178892"/>
                  </a:lnTo>
                  <a:lnTo>
                    <a:pt x="556717" y="178892"/>
                  </a:lnTo>
                  <a:lnTo>
                    <a:pt x="575030" y="222872"/>
                  </a:lnTo>
                  <a:lnTo>
                    <a:pt x="611187" y="239407"/>
                  </a:lnTo>
                  <a:lnTo>
                    <a:pt x="627113" y="240512"/>
                  </a:lnTo>
                  <a:lnTo>
                    <a:pt x="641248" y="239610"/>
                  </a:lnTo>
                  <a:lnTo>
                    <a:pt x="683361" y="218363"/>
                  </a:lnTo>
                  <a:lnTo>
                    <a:pt x="692619" y="199428"/>
                  </a:lnTo>
                  <a:lnTo>
                    <a:pt x="693788" y="18827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1400" y="3467100"/>
            <a:ext cx="56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80" dirty="0">
                <a:solidFill>
                  <a:srgbClr val="111111"/>
                </a:solidFill>
                <a:latin typeface="Noto Mono"/>
                <a:cs typeface="Noto Mono"/>
              </a:rPr>
              <a:t>,</a:t>
            </a: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endParaRPr sz="2400">
              <a:latin typeface="Noto Mono"/>
              <a:cs typeface="Noto Mon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70243" y="3547070"/>
            <a:ext cx="450215" cy="240665"/>
            <a:chOff x="6770243" y="3547070"/>
            <a:chExt cx="450215" cy="2406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0243" y="3611661"/>
              <a:ext cx="282422" cy="1759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5335" y="3547070"/>
              <a:ext cx="144957" cy="24050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7310184" y="3611663"/>
            <a:ext cx="664845" cy="176530"/>
          </a:xfrm>
          <a:custGeom>
            <a:avLst/>
            <a:gdLst/>
            <a:ahLst/>
            <a:cxnLst/>
            <a:rect l="l" t="t" r="r" b="b"/>
            <a:pathLst>
              <a:path w="664845" h="176529">
                <a:moveTo>
                  <a:pt x="135737" y="2984"/>
                </a:moveTo>
                <a:lnTo>
                  <a:pt x="99123" y="2984"/>
                </a:lnTo>
                <a:lnTo>
                  <a:pt x="99123" y="123748"/>
                </a:lnTo>
                <a:lnTo>
                  <a:pt x="93319" y="132448"/>
                </a:lnTo>
                <a:lnTo>
                  <a:pt x="85128" y="138658"/>
                </a:lnTo>
                <a:lnTo>
                  <a:pt x="74561" y="142379"/>
                </a:lnTo>
                <a:lnTo>
                  <a:pt x="61620" y="143624"/>
                </a:lnTo>
                <a:lnTo>
                  <a:pt x="55118" y="143624"/>
                </a:lnTo>
                <a:lnTo>
                  <a:pt x="36474" y="111620"/>
                </a:lnTo>
                <a:lnTo>
                  <a:pt x="36474" y="2984"/>
                </a:lnTo>
                <a:lnTo>
                  <a:pt x="0" y="2984"/>
                </a:lnTo>
                <a:lnTo>
                  <a:pt x="0" y="111328"/>
                </a:lnTo>
                <a:lnTo>
                  <a:pt x="990" y="127190"/>
                </a:lnTo>
                <a:lnTo>
                  <a:pt x="24472" y="167335"/>
                </a:lnTo>
                <a:lnTo>
                  <a:pt x="57302" y="175920"/>
                </a:lnTo>
                <a:lnTo>
                  <a:pt x="72491" y="175196"/>
                </a:lnTo>
                <a:lnTo>
                  <a:pt x="84721" y="173012"/>
                </a:lnTo>
                <a:lnTo>
                  <a:pt x="93992" y="169392"/>
                </a:lnTo>
                <a:lnTo>
                  <a:pt x="100317" y="164312"/>
                </a:lnTo>
                <a:lnTo>
                  <a:pt x="100609" y="172935"/>
                </a:lnTo>
                <a:lnTo>
                  <a:pt x="135737" y="172935"/>
                </a:lnTo>
                <a:lnTo>
                  <a:pt x="135737" y="2984"/>
                </a:lnTo>
                <a:close/>
              </a:path>
              <a:path w="664845" h="176529">
                <a:moveTo>
                  <a:pt x="283222" y="123685"/>
                </a:moveTo>
                <a:lnTo>
                  <a:pt x="258635" y="84213"/>
                </a:lnTo>
                <a:lnTo>
                  <a:pt x="211328" y="68681"/>
                </a:lnTo>
                <a:lnTo>
                  <a:pt x="203542" y="66344"/>
                </a:lnTo>
                <a:lnTo>
                  <a:pt x="197739" y="64071"/>
                </a:lnTo>
                <a:lnTo>
                  <a:pt x="193929" y="61836"/>
                </a:lnTo>
                <a:lnTo>
                  <a:pt x="190157" y="58864"/>
                </a:lnTo>
                <a:lnTo>
                  <a:pt x="188277" y="55118"/>
                </a:lnTo>
                <a:lnTo>
                  <a:pt x="188277" y="46088"/>
                </a:lnTo>
                <a:lnTo>
                  <a:pt x="190309" y="41795"/>
                </a:lnTo>
                <a:lnTo>
                  <a:pt x="198488" y="33616"/>
                </a:lnTo>
                <a:lnTo>
                  <a:pt x="205638" y="31559"/>
                </a:lnTo>
                <a:lnTo>
                  <a:pt x="225386" y="31559"/>
                </a:lnTo>
                <a:lnTo>
                  <a:pt x="232651" y="34086"/>
                </a:lnTo>
                <a:lnTo>
                  <a:pt x="242620" y="44157"/>
                </a:lnTo>
                <a:lnTo>
                  <a:pt x="245122" y="50850"/>
                </a:lnTo>
                <a:lnTo>
                  <a:pt x="245122" y="59232"/>
                </a:lnTo>
                <a:lnTo>
                  <a:pt x="281584" y="59232"/>
                </a:lnTo>
                <a:lnTo>
                  <a:pt x="263956" y="16002"/>
                </a:lnTo>
                <a:lnTo>
                  <a:pt x="215811" y="0"/>
                </a:lnTo>
                <a:lnTo>
                  <a:pt x="202133" y="952"/>
                </a:lnTo>
                <a:lnTo>
                  <a:pt x="161620" y="23152"/>
                </a:lnTo>
                <a:lnTo>
                  <a:pt x="151663" y="51498"/>
                </a:lnTo>
                <a:lnTo>
                  <a:pt x="152730" y="62039"/>
                </a:lnTo>
                <a:lnTo>
                  <a:pt x="178231" y="90690"/>
                </a:lnTo>
                <a:lnTo>
                  <a:pt x="223951" y="104787"/>
                </a:lnTo>
                <a:lnTo>
                  <a:pt x="231813" y="107289"/>
                </a:lnTo>
                <a:lnTo>
                  <a:pt x="237604" y="109969"/>
                </a:lnTo>
                <a:lnTo>
                  <a:pt x="241325" y="112814"/>
                </a:lnTo>
                <a:lnTo>
                  <a:pt x="244957" y="116738"/>
                </a:lnTo>
                <a:lnTo>
                  <a:pt x="246761" y="121056"/>
                </a:lnTo>
                <a:lnTo>
                  <a:pt x="246761" y="125768"/>
                </a:lnTo>
                <a:lnTo>
                  <a:pt x="246761" y="130924"/>
                </a:lnTo>
                <a:lnTo>
                  <a:pt x="244284" y="135318"/>
                </a:lnTo>
                <a:lnTo>
                  <a:pt x="234365" y="142557"/>
                </a:lnTo>
                <a:lnTo>
                  <a:pt x="226771" y="144360"/>
                </a:lnTo>
                <a:lnTo>
                  <a:pt x="208762" y="144360"/>
                </a:lnTo>
                <a:lnTo>
                  <a:pt x="182549" y="114300"/>
                </a:lnTo>
                <a:lnTo>
                  <a:pt x="146151" y="114300"/>
                </a:lnTo>
                <a:lnTo>
                  <a:pt x="164465" y="158280"/>
                </a:lnTo>
                <a:lnTo>
                  <a:pt x="200621" y="174815"/>
                </a:lnTo>
                <a:lnTo>
                  <a:pt x="216547" y="175920"/>
                </a:lnTo>
                <a:lnTo>
                  <a:pt x="230682" y="175018"/>
                </a:lnTo>
                <a:lnTo>
                  <a:pt x="272796" y="153771"/>
                </a:lnTo>
                <a:lnTo>
                  <a:pt x="282054" y="134835"/>
                </a:lnTo>
                <a:lnTo>
                  <a:pt x="283222" y="123685"/>
                </a:lnTo>
                <a:close/>
              </a:path>
              <a:path w="664845" h="176529">
                <a:moveTo>
                  <a:pt x="431114" y="83350"/>
                </a:moveTo>
                <a:lnTo>
                  <a:pt x="430352" y="71297"/>
                </a:lnTo>
                <a:lnTo>
                  <a:pt x="430047" y="66446"/>
                </a:lnTo>
                <a:lnTo>
                  <a:pt x="426859" y="50939"/>
                </a:lnTo>
                <a:lnTo>
                  <a:pt x="421563" y="36830"/>
                </a:lnTo>
                <a:lnTo>
                  <a:pt x="418477" y="31559"/>
                </a:lnTo>
                <a:lnTo>
                  <a:pt x="414147" y="24117"/>
                </a:lnTo>
                <a:lnTo>
                  <a:pt x="404444" y="13563"/>
                </a:lnTo>
                <a:lnTo>
                  <a:pt x="394614" y="7493"/>
                </a:lnTo>
                <a:lnTo>
                  <a:pt x="394614" y="71069"/>
                </a:lnTo>
                <a:lnTo>
                  <a:pt x="323659" y="68757"/>
                </a:lnTo>
                <a:lnTo>
                  <a:pt x="347040" y="34239"/>
                </a:lnTo>
                <a:lnTo>
                  <a:pt x="360413" y="31559"/>
                </a:lnTo>
                <a:lnTo>
                  <a:pt x="369011" y="32334"/>
                </a:lnTo>
                <a:lnTo>
                  <a:pt x="393763" y="64008"/>
                </a:lnTo>
                <a:lnTo>
                  <a:pt x="394614" y="71069"/>
                </a:lnTo>
                <a:lnTo>
                  <a:pt x="394614" y="7493"/>
                </a:lnTo>
                <a:lnTo>
                  <a:pt x="392264" y="6032"/>
                </a:lnTo>
                <a:lnTo>
                  <a:pt x="377583" y="1511"/>
                </a:lnTo>
                <a:lnTo>
                  <a:pt x="360413" y="0"/>
                </a:lnTo>
                <a:lnTo>
                  <a:pt x="350850" y="660"/>
                </a:lnTo>
                <a:lnTo>
                  <a:pt x="315722" y="16167"/>
                </a:lnTo>
                <a:lnTo>
                  <a:pt x="291490" y="50609"/>
                </a:lnTo>
                <a:lnTo>
                  <a:pt x="285559" y="87363"/>
                </a:lnTo>
                <a:lnTo>
                  <a:pt x="285559" y="93611"/>
                </a:lnTo>
                <a:lnTo>
                  <a:pt x="297599" y="140271"/>
                </a:lnTo>
                <a:lnTo>
                  <a:pt x="331939" y="170116"/>
                </a:lnTo>
                <a:lnTo>
                  <a:pt x="363994" y="175920"/>
                </a:lnTo>
                <a:lnTo>
                  <a:pt x="375945" y="175285"/>
                </a:lnTo>
                <a:lnTo>
                  <a:pt x="411873" y="160223"/>
                </a:lnTo>
                <a:lnTo>
                  <a:pt x="426745" y="144513"/>
                </a:lnTo>
                <a:lnTo>
                  <a:pt x="430517" y="139382"/>
                </a:lnTo>
                <a:lnTo>
                  <a:pt x="407073" y="120777"/>
                </a:lnTo>
                <a:lnTo>
                  <a:pt x="402196" y="126746"/>
                </a:lnTo>
                <a:lnTo>
                  <a:pt x="397395" y="131787"/>
                </a:lnTo>
                <a:lnTo>
                  <a:pt x="392671" y="135902"/>
                </a:lnTo>
                <a:lnTo>
                  <a:pt x="388023" y="139077"/>
                </a:lnTo>
                <a:lnTo>
                  <a:pt x="381927" y="142709"/>
                </a:lnTo>
                <a:lnTo>
                  <a:pt x="374408" y="144513"/>
                </a:lnTo>
                <a:lnTo>
                  <a:pt x="365480" y="144513"/>
                </a:lnTo>
                <a:lnTo>
                  <a:pt x="329107" y="123190"/>
                </a:lnTo>
                <a:lnTo>
                  <a:pt x="322313" y="100164"/>
                </a:lnTo>
                <a:lnTo>
                  <a:pt x="431114" y="100164"/>
                </a:lnTo>
                <a:lnTo>
                  <a:pt x="431114" y="83350"/>
                </a:lnTo>
                <a:close/>
              </a:path>
              <a:path w="664845" h="176529">
                <a:moveTo>
                  <a:pt x="531863" y="3721"/>
                </a:moveTo>
                <a:lnTo>
                  <a:pt x="526554" y="1244"/>
                </a:lnTo>
                <a:lnTo>
                  <a:pt x="521004" y="0"/>
                </a:lnTo>
                <a:lnTo>
                  <a:pt x="515200" y="0"/>
                </a:lnTo>
                <a:lnTo>
                  <a:pt x="502754" y="685"/>
                </a:lnTo>
                <a:lnTo>
                  <a:pt x="492899" y="2743"/>
                </a:lnTo>
                <a:lnTo>
                  <a:pt x="485648" y="6159"/>
                </a:lnTo>
                <a:lnTo>
                  <a:pt x="480974" y="10947"/>
                </a:lnTo>
                <a:lnTo>
                  <a:pt x="480669" y="2984"/>
                </a:lnTo>
                <a:lnTo>
                  <a:pt x="445096" y="2984"/>
                </a:lnTo>
                <a:lnTo>
                  <a:pt x="445096" y="172935"/>
                </a:lnTo>
                <a:lnTo>
                  <a:pt x="481558" y="172935"/>
                </a:lnTo>
                <a:lnTo>
                  <a:pt x="481558" y="55067"/>
                </a:lnTo>
                <a:lnTo>
                  <a:pt x="486702" y="46469"/>
                </a:lnTo>
                <a:lnTo>
                  <a:pt x="493801" y="40335"/>
                </a:lnTo>
                <a:lnTo>
                  <a:pt x="502843" y="36652"/>
                </a:lnTo>
                <a:lnTo>
                  <a:pt x="513854" y="35420"/>
                </a:lnTo>
                <a:lnTo>
                  <a:pt x="518426" y="35420"/>
                </a:lnTo>
                <a:lnTo>
                  <a:pt x="524383" y="36144"/>
                </a:lnTo>
                <a:lnTo>
                  <a:pt x="531723" y="37579"/>
                </a:lnTo>
                <a:lnTo>
                  <a:pt x="531863" y="3721"/>
                </a:lnTo>
                <a:close/>
              </a:path>
              <a:path w="664845" h="176529">
                <a:moveTo>
                  <a:pt x="664222" y="123685"/>
                </a:moveTo>
                <a:lnTo>
                  <a:pt x="639635" y="84213"/>
                </a:lnTo>
                <a:lnTo>
                  <a:pt x="592328" y="68681"/>
                </a:lnTo>
                <a:lnTo>
                  <a:pt x="584542" y="66344"/>
                </a:lnTo>
                <a:lnTo>
                  <a:pt x="578739" y="64071"/>
                </a:lnTo>
                <a:lnTo>
                  <a:pt x="574929" y="61836"/>
                </a:lnTo>
                <a:lnTo>
                  <a:pt x="571157" y="58864"/>
                </a:lnTo>
                <a:lnTo>
                  <a:pt x="569277" y="55118"/>
                </a:lnTo>
                <a:lnTo>
                  <a:pt x="569277" y="46088"/>
                </a:lnTo>
                <a:lnTo>
                  <a:pt x="571309" y="41795"/>
                </a:lnTo>
                <a:lnTo>
                  <a:pt x="579488" y="33616"/>
                </a:lnTo>
                <a:lnTo>
                  <a:pt x="586638" y="31559"/>
                </a:lnTo>
                <a:lnTo>
                  <a:pt x="606386" y="31559"/>
                </a:lnTo>
                <a:lnTo>
                  <a:pt x="613651" y="34086"/>
                </a:lnTo>
                <a:lnTo>
                  <a:pt x="623620" y="44157"/>
                </a:lnTo>
                <a:lnTo>
                  <a:pt x="626122" y="50850"/>
                </a:lnTo>
                <a:lnTo>
                  <a:pt x="626122" y="59232"/>
                </a:lnTo>
                <a:lnTo>
                  <a:pt x="662584" y="59232"/>
                </a:lnTo>
                <a:lnTo>
                  <a:pt x="644956" y="16002"/>
                </a:lnTo>
                <a:lnTo>
                  <a:pt x="596811" y="0"/>
                </a:lnTo>
                <a:lnTo>
                  <a:pt x="583133" y="952"/>
                </a:lnTo>
                <a:lnTo>
                  <a:pt x="542620" y="23152"/>
                </a:lnTo>
                <a:lnTo>
                  <a:pt x="532663" y="51498"/>
                </a:lnTo>
                <a:lnTo>
                  <a:pt x="533730" y="62039"/>
                </a:lnTo>
                <a:lnTo>
                  <a:pt x="559231" y="90690"/>
                </a:lnTo>
                <a:lnTo>
                  <a:pt x="604951" y="104787"/>
                </a:lnTo>
                <a:lnTo>
                  <a:pt x="612813" y="107289"/>
                </a:lnTo>
                <a:lnTo>
                  <a:pt x="618604" y="109969"/>
                </a:lnTo>
                <a:lnTo>
                  <a:pt x="622325" y="112814"/>
                </a:lnTo>
                <a:lnTo>
                  <a:pt x="625957" y="116738"/>
                </a:lnTo>
                <a:lnTo>
                  <a:pt x="627761" y="121056"/>
                </a:lnTo>
                <a:lnTo>
                  <a:pt x="627761" y="125768"/>
                </a:lnTo>
                <a:lnTo>
                  <a:pt x="627761" y="130924"/>
                </a:lnTo>
                <a:lnTo>
                  <a:pt x="625284" y="135318"/>
                </a:lnTo>
                <a:lnTo>
                  <a:pt x="615365" y="142557"/>
                </a:lnTo>
                <a:lnTo>
                  <a:pt x="607771" y="144360"/>
                </a:lnTo>
                <a:lnTo>
                  <a:pt x="589762" y="144360"/>
                </a:lnTo>
                <a:lnTo>
                  <a:pt x="563549" y="114300"/>
                </a:lnTo>
                <a:lnTo>
                  <a:pt x="527151" y="114300"/>
                </a:lnTo>
                <a:lnTo>
                  <a:pt x="545465" y="158280"/>
                </a:lnTo>
                <a:lnTo>
                  <a:pt x="581621" y="174815"/>
                </a:lnTo>
                <a:lnTo>
                  <a:pt x="597547" y="175920"/>
                </a:lnTo>
                <a:lnTo>
                  <a:pt x="611682" y="175018"/>
                </a:lnTo>
                <a:lnTo>
                  <a:pt x="653796" y="153771"/>
                </a:lnTo>
                <a:lnTo>
                  <a:pt x="663054" y="134835"/>
                </a:lnTo>
                <a:lnTo>
                  <a:pt x="664222" y="123685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26400" y="3467100"/>
            <a:ext cx="2233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95" dirty="0">
                <a:solidFill>
                  <a:srgbClr val="111111"/>
                </a:solidFill>
                <a:latin typeface="Noto Mono"/>
                <a:cs typeface="Noto Mono"/>
              </a:rPr>
              <a:t>typically</a:t>
            </a:r>
            <a:r>
              <a:rPr sz="2400" spc="-8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34" dirty="0">
                <a:solidFill>
                  <a:srgbClr val="111111"/>
                </a:solidFill>
                <a:latin typeface="Noto Mono"/>
                <a:cs typeface="Noto Mono"/>
              </a:rPr>
              <a:t>include: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0349" y="3913385"/>
            <a:ext cx="91975" cy="22681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291424" y="3902671"/>
            <a:ext cx="711835" cy="240665"/>
          </a:xfrm>
          <a:custGeom>
            <a:avLst/>
            <a:gdLst/>
            <a:ahLst/>
            <a:cxnLst/>
            <a:rect l="l" t="t" r="r" b="b"/>
            <a:pathLst>
              <a:path w="711835" h="240664">
                <a:moveTo>
                  <a:pt x="43154" y="212674"/>
                </a:moveTo>
                <a:lnTo>
                  <a:pt x="41275" y="207721"/>
                </a:lnTo>
                <a:lnTo>
                  <a:pt x="33782" y="199428"/>
                </a:lnTo>
                <a:lnTo>
                  <a:pt x="28473" y="197345"/>
                </a:lnTo>
                <a:lnTo>
                  <a:pt x="14681" y="197345"/>
                </a:lnTo>
                <a:lnTo>
                  <a:pt x="9347" y="199428"/>
                </a:lnTo>
                <a:lnTo>
                  <a:pt x="1866" y="207721"/>
                </a:lnTo>
                <a:lnTo>
                  <a:pt x="0" y="212674"/>
                </a:lnTo>
                <a:lnTo>
                  <a:pt x="0" y="218478"/>
                </a:lnTo>
                <a:lnTo>
                  <a:pt x="0" y="224193"/>
                </a:lnTo>
                <a:lnTo>
                  <a:pt x="1879" y="229095"/>
                </a:lnTo>
                <a:lnTo>
                  <a:pt x="9423" y="237286"/>
                </a:lnTo>
                <a:lnTo>
                  <a:pt x="14732" y="239318"/>
                </a:lnTo>
                <a:lnTo>
                  <a:pt x="28422" y="239318"/>
                </a:lnTo>
                <a:lnTo>
                  <a:pt x="33731" y="237286"/>
                </a:lnTo>
                <a:lnTo>
                  <a:pt x="41275" y="229095"/>
                </a:lnTo>
                <a:lnTo>
                  <a:pt x="43154" y="224193"/>
                </a:lnTo>
                <a:lnTo>
                  <a:pt x="43154" y="212674"/>
                </a:lnTo>
                <a:close/>
              </a:path>
              <a:path w="711835" h="240664">
                <a:moveTo>
                  <a:pt x="255384" y="11468"/>
                </a:moveTo>
                <a:lnTo>
                  <a:pt x="217881" y="11468"/>
                </a:lnTo>
                <a:lnTo>
                  <a:pt x="217881" y="105448"/>
                </a:lnTo>
                <a:lnTo>
                  <a:pt x="117576" y="105448"/>
                </a:lnTo>
                <a:lnTo>
                  <a:pt x="117576" y="11468"/>
                </a:lnTo>
                <a:lnTo>
                  <a:pt x="79921" y="11468"/>
                </a:lnTo>
                <a:lnTo>
                  <a:pt x="79921" y="105448"/>
                </a:lnTo>
                <a:lnTo>
                  <a:pt x="79921" y="137198"/>
                </a:lnTo>
                <a:lnTo>
                  <a:pt x="79921" y="237528"/>
                </a:lnTo>
                <a:lnTo>
                  <a:pt x="117576" y="237528"/>
                </a:lnTo>
                <a:lnTo>
                  <a:pt x="117576" y="137198"/>
                </a:lnTo>
                <a:lnTo>
                  <a:pt x="217881" y="137198"/>
                </a:lnTo>
                <a:lnTo>
                  <a:pt x="217881" y="237528"/>
                </a:lnTo>
                <a:lnTo>
                  <a:pt x="255384" y="237528"/>
                </a:lnTo>
                <a:lnTo>
                  <a:pt x="255384" y="137198"/>
                </a:lnTo>
                <a:lnTo>
                  <a:pt x="255384" y="105448"/>
                </a:lnTo>
                <a:lnTo>
                  <a:pt x="255384" y="11468"/>
                </a:lnTo>
                <a:close/>
              </a:path>
              <a:path w="711835" h="240664">
                <a:moveTo>
                  <a:pt x="414489" y="149428"/>
                </a:moveTo>
                <a:lnTo>
                  <a:pt x="412991" y="132143"/>
                </a:lnTo>
                <a:lnTo>
                  <a:pt x="408940" y="116319"/>
                </a:lnTo>
                <a:lnTo>
                  <a:pt x="402348" y="101930"/>
                </a:lnTo>
                <a:lnTo>
                  <a:pt x="398259" y="96151"/>
                </a:lnTo>
                <a:lnTo>
                  <a:pt x="393204" y="89001"/>
                </a:lnTo>
                <a:lnTo>
                  <a:pt x="381850" y="78320"/>
                </a:lnTo>
                <a:lnTo>
                  <a:pt x="377875" y="76034"/>
                </a:lnTo>
                <a:lnTo>
                  <a:pt x="377875" y="154787"/>
                </a:lnTo>
                <a:lnTo>
                  <a:pt x="377164" y="165671"/>
                </a:lnTo>
                <a:lnTo>
                  <a:pt x="354469" y="205016"/>
                </a:lnTo>
                <a:lnTo>
                  <a:pt x="336804" y="208953"/>
                </a:lnTo>
                <a:lnTo>
                  <a:pt x="327126" y="207962"/>
                </a:lnTo>
                <a:lnTo>
                  <a:pt x="298005" y="175310"/>
                </a:lnTo>
                <a:lnTo>
                  <a:pt x="295452" y="154787"/>
                </a:lnTo>
                <a:lnTo>
                  <a:pt x="295516" y="149428"/>
                </a:lnTo>
                <a:lnTo>
                  <a:pt x="305765" y="112369"/>
                </a:lnTo>
                <a:lnTo>
                  <a:pt x="336499" y="96151"/>
                </a:lnTo>
                <a:lnTo>
                  <a:pt x="346100" y="97167"/>
                </a:lnTo>
                <a:lnTo>
                  <a:pt x="375246" y="130111"/>
                </a:lnTo>
                <a:lnTo>
                  <a:pt x="377875" y="154787"/>
                </a:lnTo>
                <a:lnTo>
                  <a:pt x="377875" y="76034"/>
                </a:lnTo>
                <a:lnTo>
                  <a:pt x="368604" y="70700"/>
                </a:lnTo>
                <a:lnTo>
                  <a:pt x="353491" y="66116"/>
                </a:lnTo>
                <a:lnTo>
                  <a:pt x="336499" y="64592"/>
                </a:lnTo>
                <a:lnTo>
                  <a:pt x="319506" y="66154"/>
                </a:lnTo>
                <a:lnTo>
                  <a:pt x="279793" y="89446"/>
                </a:lnTo>
                <a:lnTo>
                  <a:pt x="260261" y="133350"/>
                </a:lnTo>
                <a:lnTo>
                  <a:pt x="258991" y="154787"/>
                </a:lnTo>
                <a:lnTo>
                  <a:pt x="260273" y="171907"/>
                </a:lnTo>
                <a:lnTo>
                  <a:pt x="279869" y="215734"/>
                </a:lnTo>
                <a:lnTo>
                  <a:pt x="319735" y="238963"/>
                </a:lnTo>
                <a:lnTo>
                  <a:pt x="336804" y="240512"/>
                </a:lnTo>
                <a:lnTo>
                  <a:pt x="353796" y="238963"/>
                </a:lnTo>
                <a:lnTo>
                  <a:pt x="368922" y="234315"/>
                </a:lnTo>
                <a:lnTo>
                  <a:pt x="382181" y="226568"/>
                </a:lnTo>
                <a:lnTo>
                  <a:pt x="393573" y="215734"/>
                </a:lnTo>
                <a:lnTo>
                  <a:pt x="398297" y="208953"/>
                </a:lnTo>
                <a:lnTo>
                  <a:pt x="402729" y="202603"/>
                </a:lnTo>
                <a:lnTo>
                  <a:pt x="409257" y="187998"/>
                </a:lnTo>
                <a:lnTo>
                  <a:pt x="413181" y="171907"/>
                </a:lnTo>
                <a:lnTo>
                  <a:pt x="414451" y="154787"/>
                </a:lnTo>
                <a:lnTo>
                  <a:pt x="414489" y="149428"/>
                </a:lnTo>
                <a:close/>
              </a:path>
              <a:path w="711835" h="240664">
                <a:moveTo>
                  <a:pt x="508444" y="236347"/>
                </a:moveTo>
                <a:lnTo>
                  <a:pt x="508292" y="205016"/>
                </a:lnTo>
                <a:lnTo>
                  <a:pt x="499821" y="206946"/>
                </a:lnTo>
                <a:lnTo>
                  <a:pt x="494004" y="207911"/>
                </a:lnTo>
                <a:lnTo>
                  <a:pt x="487121" y="207911"/>
                </a:lnTo>
                <a:lnTo>
                  <a:pt x="483958" y="207124"/>
                </a:lnTo>
                <a:lnTo>
                  <a:pt x="478904" y="203898"/>
                </a:lnTo>
                <a:lnTo>
                  <a:pt x="477634" y="199783"/>
                </a:lnTo>
                <a:lnTo>
                  <a:pt x="477634" y="97637"/>
                </a:lnTo>
                <a:lnTo>
                  <a:pt x="507707" y="97637"/>
                </a:lnTo>
                <a:lnTo>
                  <a:pt x="507707" y="67576"/>
                </a:lnTo>
                <a:lnTo>
                  <a:pt x="477634" y="67576"/>
                </a:lnTo>
                <a:lnTo>
                  <a:pt x="477634" y="28435"/>
                </a:lnTo>
                <a:lnTo>
                  <a:pt x="441172" y="28435"/>
                </a:lnTo>
                <a:lnTo>
                  <a:pt x="441172" y="67576"/>
                </a:lnTo>
                <a:lnTo>
                  <a:pt x="411708" y="67576"/>
                </a:lnTo>
                <a:lnTo>
                  <a:pt x="411708" y="97637"/>
                </a:lnTo>
                <a:lnTo>
                  <a:pt x="441172" y="97637"/>
                </a:lnTo>
                <a:lnTo>
                  <a:pt x="441172" y="193040"/>
                </a:lnTo>
                <a:lnTo>
                  <a:pt x="441947" y="205193"/>
                </a:lnTo>
                <a:lnTo>
                  <a:pt x="466902" y="237871"/>
                </a:lnTo>
                <a:lnTo>
                  <a:pt x="482701" y="240512"/>
                </a:lnTo>
                <a:lnTo>
                  <a:pt x="489026" y="240245"/>
                </a:lnTo>
                <a:lnTo>
                  <a:pt x="495427" y="239471"/>
                </a:lnTo>
                <a:lnTo>
                  <a:pt x="501904" y="238163"/>
                </a:lnTo>
                <a:lnTo>
                  <a:pt x="508444" y="236347"/>
                </a:lnTo>
                <a:close/>
              </a:path>
              <a:path w="711835" h="240664">
                <a:moveTo>
                  <a:pt x="658660" y="147942"/>
                </a:moveTo>
                <a:lnTo>
                  <a:pt x="649122" y="101422"/>
                </a:lnTo>
                <a:lnTo>
                  <a:pt x="646036" y="96151"/>
                </a:lnTo>
                <a:lnTo>
                  <a:pt x="641692" y="88709"/>
                </a:lnTo>
                <a:lnTo>
                  <a:pt x="632002" y="78155"/>
                </a:lnTo>
                <a:lnTo>
                  <a:pt x="622173" y="72085"/>
                </a:lnTo>
                <a:lnTo>
                  <a:pt x="622173" y="135661"/>
                </a:lnTo>
                <a:lnTo>
                  <a:pt x="551205" y="133350"/>
                </a:lnTo>
                <a:lnTo>
                  <a:pt x="574598" y="98831"/>
                </a:lnTo>
                <a:lnTo>
                  <a:pt x="587971" y="96151"/>
                </a:lnTo>
                <a:lnTo>
                  <a:pt x="596569" y="96926"/>
                </a:lnTo>
                <a:lnTo>
                  <a:pt x="621322" y="128600"/>
                </a:lnTo>
                <a:lnTo>
                  <a:pt x="622173" y="135661"/>
                </a:lnTo>
                <a:lnTo>
                  <a:pt x="622173" y="72085"/>
                </a:lnTo>
                <a:lnTo>
                  <a:pt x="619823" y="70624"/>
                </a:lnTo>
                <a:lnTo>
                  <a:pt x="605142" y="66103"/>
                </a:lnTo>
                <a:lnTo>
                  <a:pt x="587971" y="64592"/>
                </a:lnTo>
                <a:lnTo>
                  <a:pt x="578408" y="65252"/>
                </a:lnTo>
                <a:lnTo>
                  <a:pt x="543280" y="80759"/>
                </a:lnTo>
                <a:lnTo>
                  <a:pt x="519049" y="115201"/>
                </a:lnTo>
                <a:lnTo>
                  <a:pt x="513105" y="151955"/>
                </a:lnTo>
                <a:lnTo>
                  <a:pt x="513105" y="158203"/>
                </a:lnTo>
                <a:lnTo>
                  <a:pt x="525170" y="204863"/>
                </a:lnTo>
                <a:lnTo>
                  <a:pt x="559511" y="234708"/>
                </a:lnTo>
                <a:lnTo>
                  <a:pt x="591540" y="240512"/>
                </a:lnTo>
                <a:lnTo>
                  <a:pt x="603504" y="239877"/>
                </a:lnTo>
                <a:lnTo>
                  <a:pt x="639432" y="224815"/>
                </a:lnTo>
                <a:lnTo>
                  <a:pt x="654304" y="209105"/>
                </a:lnTo>
                <a:lnTo>
                  <a:pt x="658063" y="203974"/>
                </a:lnTo>
                <a:lnTo>
                  <a:pt x="634631" y="185369"/>
                </a:lnTo>
                <a:lnTo>
                  <a:pt x="629754" y="191338"/>
                </a:lnTo>
                <a:lnTo>
                  <a:pt x="624954" y="196380"/>
                </a:lnTo>
                <a:lnTo>
                  <a:pt x="620229" y="200494"/>
                </a:lnTo>
                <a:lnTo>
                  <a:pt x="615581" y="203669"/>
                </a:lnTo>
                <a:lnTo>
                  <a:pt x="609473" y="207302"/>
                </a:lnTo>
                <a:lnTo>
                  <a:pt x="601954" y="209105"/>
                </a:lnTo>
                <a:lnTo>
                  <a:pt x="593026" y="209105"/>
                </a:lnTo>
                <a:lnTo>
                  <a:pt x="556666" y="187782"/>
                </a:lnTo>
                <a:lnTo>
                  <a:pt x="549871" y="164757"/>
                </a:lnTo>
                <a:lnTo>
                  <a:pt x="658660" y="164757"/>
                </a:lnTo>
                <a:lnTo>
                  <a:pt x="658660" y="147942"/>
                </a:lnTo>
                <a:close/>
              </a:path>
              <a:path w="711835" h="240664">
                <a:moveTo>
                  <a:pt x="711492" y="0"/>
                </a:moveTo>
                <a:lnTo>
                  <a:pt x="674890" y="0"/>
                </a:lnTo>
                <a:lnTo>
                  <a:pt x="674890" y="237528"/>
                </a:lnTo>
                <a:lnTo>
                  <a:pt x="711492" y="237528"/>
                </a:lnTo>
                <a:lnTo>
                  <a:pt x="711492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00503" y="3911599"/>
            <a:ext cx="934085" cy="231775"/>
          </a:xfrm>
          <a:custGeom>
            <a:avLst/>
            <a:gdLst/>
            <a:ahLst/>
            <a:cxnLst/>
            <a:rect l="l" t="t" r="r" b="b"/>
            <a:pathLst>
              <a:path w="934085" h="231775">
                <a:moveTo>
                  <a:pt x="183210" y="107162"/>
                </a:moveTo>
                <a:lnTo>
                  <a:pt x="176618" y="62852"/>
                </a:lnTo>
                <a:lnTo>
                  <a:pt x="157759" y="28879"/>
                </a:lnTo>
                <a:lnTo>
                  <a:pt x="145846" y="17729"/>
                </a:lnTo>
                <a:lnTo>
                  <a:pt x="145846" y="122643"/>
                </a:lnTo>
                <a:lnTo>
                  <a:pt x="144970" y="140220"/>
                </a:lnTo>
                <a:lnTo>
                  <a:pt x="131711" y="179273"/>
                </a:lnTo>
                <a:lnTo>
                  <a:pt x="91833" y="198399"/>
                </a:lnTo>
                <a:lnTo>
                  <a:pt x="80175" y="197192"/>
                </a:lnTo>
                <a:lnTo>
                  <a:pt x="45783" y="168554"/>
                </a:lnTo>
                <a:lnTo>
                  <a:pt x="37350" y="122643"/>
                </a:lnTo>
                <a:lnTo>
                  <a:pt x="37439" y="107162"/>
                </a:lnTo>
                <a:lnTo>
                  <a:pt x="45681" y="63119"/>
                </a:lnTo>
                <a:lnTo>
                  <a:pt x="79883" y="34544"/>
                </a:lnTo>
                <a:lnTo>
                  <a:pt x="91528" y="33337"/>
                </a:lnTo>
                <a:lnTo>
                  <a:pt x="103632" y="34531"/>
                </a:lnTo>
                <a:lnTo>
                  <a:pt x="137769" y="63055"/>
                </a:lnTo>
                <a:lnTo>
                  <a:pt x="145770" y="107162"/>
                </a:lnTo>
                <a:lnTo>
                  <a:pt x="145846" y="122643"/>
                </a:lnTo>
                <a:lnTo>
                  <a:pt x="145846" y="17729"/>
                </a:lnTo>
                <a:lnTo>
                  <a:pt x="144272" y="16243"/>
                </a:lnTo>
                <a:lnTo>
                  <a:pt x="128739" y="7226"/>
                </a:lnTo>
                <a:lnTo>
                  <a:pt x="111150" y="1816"/>
                </a:lnTo>
                <a:lnTo>
                  <a:pt x="91528" y="0"/>
                </a:lnTo>
                <a:lnTo>
                  <a:pt x="72186" y="1841"/>
                </a:lnTo>
                <a:lnTo>
                  <a:pt x="25450" y="29324"/>
                </a:lnTo>
                <a:lnTo>
                  <a:pt x="6362" y="63893"/>
                </a:lnTo>
                <a:lnTo>
                  <a:pt x="114" y="107162"/>
                </a:lnTo>
                <a:lnTo>
                  <a:pt x="0" y="122643"/>
                </a:lnTo>
                <a:lnTo>
                  <a:pt x="1600" y="146545"/>
                </a:lnTo>
                <a:lnTo>
                  <a:pt x="14401" y="186461"/>
                </a:lnTo>
                <a:lnTo>
                  <a:pt x="54965" y="224269"/>
                </a:lnTo>
                <a:lnTo>
                  <a:pt x="91833" y="231584"/>
                </a:lnTo>
                <a:lnTo>
                  <a:pt x="111556" y="229755"/>
                </a:lnTo>
                <a:lnTo>
                  <a:pt x="158356" y="202336"/>
                </a:lnTo>
                <a:lnTo>
                  <a:pt x="176974" y="167843"/>
                </a:lnTo>
                <a:lnTo>
                  <a:pt x="183210" y="122643"/>
                </a:lnTo>
                <a:lnTo>
                  <a:pt x="183210" y="107162"/>
                </a:lnTo>
                <a:close/>
              </a:path>
              <a:path w="934085" h="231775">
                <a:moveTo>
                  <a:pt x="405117" y="58648"/>
                </a:moveTo>
                <a:lnTo>
                  <a:pt x="368287" y="58648"/>
                </a:lnTo>
                <a:lnTo>
                  <a:pt x="340233" y="169443"/>
                </a:lnTo>
                <a:lnTo>
                  <a:pt x="305854" y="58648"/>
                </a:lnTo>
                <a:lnTo>
                  <a:pt x="277126" y="58648"/>
                </a:lnTo>
                <a:lnTo>
                  <a:pt x="243255" y="167208"/>
                </a:lnTo>
                <a:lnTo>
                  <a:pt x="214617" y="58648"/>
                </a:lnTo>
                <a:lnTo>
                  <a:pt x="177698" y="58648"/>
                </a:lnTo>
                <a:lnTo>
                  <a:pt x="227037" y="228600"/>
                </a:lnTo>
                <a:lnTo>
                  <a:pt x="256133" y="228600"/>
                </a:lnTo>
                <a:lnTo>
                  <a:pt x="291045" y="117055"/>
                </a:lnTo>
                <a:lnTo>
                  <a:pt x="326834" y="228600"/>
                </a:lnTo>
                <a:lnTo>
                  <a:pt x="355777" y="228600"/>
                </a:lnTo>
                <a:lnTo>
                  <a:pt x="405117" y="58648"/>
                </a:lnTo>
                <a:close/>
              </a:path>
              <a:path w="934085" h="231775">
                <a:moveTo>
                  <a:pt x="545261" y="117881"/>
                </a:moveTo>
                <a:lnTo>
                  <a:pt x="536536" y="78600"/>
                </a:lnTo>
                <a:lnTo>
                  <a:pt x="501230" y="56578"/>
                </a:lnTo>
                <a:lnTo>
                  <a:pt x="489153" y="55664"/>
                </a:lnTo>
                <a:lnTo>
                  <a:pt x="474421" y="56629"/>
                </a:lnTo>
                <a:lnTo>
                  <a:pt x="462153" y="59524"/>
                </a:lnTo>
                <a:lnTo>
                  <a:pt x="452361" y="64338"/>
                </a:lnTo>
                <a:lnTo>
                  <a:pt x="445033" y="71069"/>
                </a:lnTo>
                <a:lnTo>
                  <a:pt x="444436" y="58648"/>
                </a:lnTo>
                <a:lnTo>
                  <a:pt x="409676" y="58648"/>
                </a:lnTo>
                <a:lnTo>
                  <a:pt x="409676" y="228600"/>
                </a:lnTo>
                <a:lnTo>
                  <a:pt x="446138" y="228600"/>
                </a:lnTo>
                <a:lnTo>
                  <a:pt x="446138" y="110134"/>
                </a:lnTo>
                <a:lnTo>
                  <a:pt x="449364" y="103784"/>
                </a:lnTo>
                <a:lnTo>
                  <a:pt x="454012" y="98475"/>
                </a:lnTo>
                <a:lnTo>
                  <a:pt x="466115" y="89941"/>
                </a:lnTo>
                <a:lnTo>
                  <a:pt x="473087" y="87820"/>
                </a:lnTo>
                <a:lnTo>
                  <a:pt x="480974" y="87820"/>
                </a:lnTo>
                <a:lnTo>
                  <a:pt x="490194" y="87820"/>
                </a:lnTo>
                <a:lnTo>
                  <a:pt x="497116" y="90068"/>
                </a:lnTo>
                <a:lnTo>
                  <a:pt x="506349" y="99047"/>
                </a:lnTo>
                <a:lnTo>
                  <a:pt x="508647" y="106959"/>
                </a:lnTo>
                <a:lnTo>
                  <a:pt x="508647" y="228600"/>
                </a:lnTo>
                <a:lnTo>
                  <a:pt x="545261" y="228600"/>
                </a:lnTo>
                <a:lnTo>
                  <a:pt x="545261" y="117881"/>
                </a:lnTo>
                <a:close/>
              </a:path>
              <a:path w="934085" h="231775">
                <a:moveTo>
                  <a:pt x="700493" y="139014"/>
                </a:moveTo>
                <a:lnTo>
                  <a:pt x="699731" y="126961"/>
                </a:lnTo>
                <a:lnTo>
                  <a:pt x="699427" y="122110"/>
                </a:lnTo>
                <a:lnTo>
                  <a:pt x="696239" y="106603"/>
                </a:lnTo>
                <a:lnTo>
                  <a:pt x="690943" y="92494"/>
                </a:lnTo>
                <a:lnTo>
                  <a:pt x="687857" y="87223"/>
                </a:lnTo>
                <a:lnTo>
                  <a:pt x="683526" y="79781"/>
                </a:lnTo>
                <a:lnTo>
                  <a:pt x="673823" y="69227"/>
                </a:lnTo>
                <a:lnTo>
                  <a:pt x="663994" y="63157"/>
                </a:lnTo>
                <a:lnTo>
                  <a:pt x="663994" y="126733"/>
                </a:lnTo>
                <a:lnTo>
                  <a:pt x="593039" y="124421"/>
                </a:lnTo>
                <a:lnTo>
                  <a:pt x="616419" y="89903"/>
                </a:lnTo>
                <a:lnTo>
                  <a:pt x="629793" y="87223"/>
                </a:lnTo>
                <a:lnTo>
                  <a:pt x="638390" y="87998"/>
                </a:lnTo>
                <a:lnTo>
                  <a:pt x="663143" y="119672"/>
                </a:lnTo>
                <a:lnTo>
                  <a:pt x="663994" y="126733"/>
                </a:lnTo>
                <a:lnTo>
                  <a:pt x="663994" y="63157"/>
                </a:lnTo>
                <a:lnTo>
                  <a:pt x="661644" y="61696"/>
                </a:lnTo>
                <a:lnTo>
                  <a:pt x="646963" y="57175"/>
                </a:lnTo>
                <a:lnTo>
                  <a:pt x="629793" y="55664"/>
                </a:lnTo>
                <a:lnTo>
                  <a:pt x="620229" y="56324"/>
                </a:lnTo>
                <a:lnTo>
                  <a:pt x="585101" y="71831"/>
                </a:lnTo>
                <a:lnTo>
                  <a:pt x="560870" y="106273"/>
                </a:lnTo>
                <a:lnTo>
                  <a:pt x="554939" y="143027"/>
                </a:lnTo>
                <a:lnTo>
                  <a:pt x="554939" y="149275"/>
                </a:lnTo>
                <a:lnTo>
                  <a:pt x="566978" y="195935"/>
                </a:lnTo>
                <a:lnTo>
                  <a:pt x="601319" y="225780"/>
                </a:lnTo>
                <a:lnTo>
                  <a:pt x="633374" y="231584"/>
                </a:lnTo>
                <a:lnTo>
                  <a:pt x="645325" y="230949"/>
                </a:lnTo>
                <a:lnTo>
                  <a:pt x="681253" y="215887"/>
                </a:lnTo>
                <a:lnTo>
                  <a:pt x="696125" y="200177"/>
                </a:lnTo>
                <a:lnTo>
                  <a:pt x="699897" y="195046"/>
                </a:lnTo>
                <a:lnTo>
                  <a:pt x="676452" y="176441"/>
                </a:lnTo>
                <a:lnTo>
                  <a:pt x="671576" y="182410"/>
                </a:lnTo>
                <a:lnTo>
                  <a:pt x="666775" y="187452"/>
                </a:lnTo>
                <a:lnTo>
                  <a:pt x="662051" y="191566"/>
                </a:lnTo>
                <a:lnTo>
                  <a:pt x="657402" y="194741"/>
                </a:lnTo>
                <a:lnTo>
                  <a:pt x="651306" y="198374"/>
                </a:lnTo>
                <a:lnTo>
                  <a:pt x="643788" y="200177"/>
                </a:lnTo>
                <a:lnTo>
                  <a:pt x="634860" y="200177"/>
                </a:lnTo>
                <a:lnTo>
                  <a:pt x="598487" y="178854"/>
                </a:lnTo>
                <a:lnTo>
                  <a:pt x="591693" y="155829"/>
                </a:lnTo>
                <a:lnTo>
                  <a:pt x="700493" y="155829"/>
                </a:lnTo>
                <a:lnTo>
                  <a:pt x="700493" y="139014"/>
                </a:lnTo>
                <a:close/>
              </a:path>
              <a:path w="934085" h="231775">
                <a:moveTo>
                  <a:pt x="801243" y="59385"/>
                </a:moveTo>
                <a:lnTo>
                  <a:pt x="795934" y="56908"/>
                </a:lnTo>
                <a:lnTo>
                  <a:pt x="790384" y="55664"/>
                </a:lnTo>
                <a:lnTo>
                  <a:pt x="784580" y="55664"/>
                </a:lnTo>
                <a:lnTo>
                  <a:pt x="772134" y="56349"/>
                </a:lnTo>
                <a:lnTo>
                  <a:pt x="762279" y="58407"/>
                </a:lnTo>
                <a:lnTo>
                  <a:pt x="755027" y="61823"/>
                </a:lnTo>
                <a:lnTo>
                  <a:pt x="750354" y="66611"/>
                </a:lnTo>
                <a:lnTo>
                  <a:pt x="750049" y="58648"/>
                </a:lnTo>
                <a:lnTo>
                  <a:pt x="714476" y="58648"/>
                </a:lnTo>
                <a:lnTo>
                  <a:pt x="714476" y="228600"/>
                </a:lnTo>
                <a:lnTo>
                  <a:pt x="750938" y="228600"/>
                </a:lnTo>
                <a:lnTo>
                  <a:pt x="750938" y="110731"/>
                </a:lnTo>
                <a:lnTo>
                  <a:pt x="756081" y="102146"/>
                </a:lnTo>
                <a:lnTo>
                  <a:pt x="763181" y="95999"/>
                </a:lnTo>
                <a:lnTo>
                  <a:pt x="772223" y="92316"/>
                </a:lnTo>
                <a:lnTo>
                  <a:pt x="783234" y="91084"/>
                </a:lnTo>
                <a:lnTo>
                  <a:pt x="787806" y="91084"/>
                </a:lnTo>
                <a:lnTo>
                  <a:pt x="793762" y="91808"/>
                </a:lnTo>
                <a:lnTo>
                  <a:pt x="801103" y="93243"/>
                </a:lnTo>
                <a:lnTo>
                  <a:pt x="801243" y="59385"/>
                </a:lnTo>
                <a:close/>
              </a:path>
              <a:path w="934085" h="231775">
                <a:moveTo>
                  <a:pt x="933602" y="179349"/>
                </a:moveTo>
                <a:lnTo>
                  <a:pt x="909015" y="139877"/>
                </a:lnTo>
                <a:lnTo>
                  <a:pt x="861707" y="124345"/>
                </a:lnTo>
                <a:lnTo>
                  <a:pt x="853922" y="122008"/>
                </a:lnTo>
                <a:lnTo>
                  <a:pt x="848118" y="119735"/>
                </a:lnTo>
                <a:lnTo>
                  <a:pt x="844308" y="117500"/>
                </a:lnTo>
                <a:lnTo>
                  <a:pt x="840536" y="114528"/>
                </a:lnTo>
                <a:lnTo>
                  <a:pt x="838657" y="110782"/>
                </a:lnTo>
                <a:lnTo>
                  <a:pt x="838657" y="101752"/>
                </a:lnTo>
                <a:lnTo>
                  <a:pt x="840689" y="97459"/>
                </a:lnTo>
                <a:lnTo>
                  <a:pt x="848868" y="89281"/>
                </a:lnTo>
                <a:lnTo>
                  <a:pt x="856018" y="87223"/>
                </a:lnTo>
                <a:lnTo>
                  <a:pt x="875766" y="87223"/>
                </a:lnTo>
                <a:lnTo>
                  <a:pt x="883031" y="89750"/>
                </a:lnTo>
                <a:lnTo>
                  <a:pt x="893000" y="99822"/>
                </a:lnTo>
                <a:lnTo>
                  <a:pt x="895502" y="106514"/>
                </a:lnTo>
                <a:lnTo>
                  <a:pt x="895502" y="114896"/>
                </a:lnTo>
                <a:lnTo>
                  <a:pt x="931964" y="114896"/>
                </a:lnTo>
                <a:lnTo>
                  <a:pt x="914336" y="71666"/>
                </a:lnTo>
                <a:lnTo>
                  <a:pt x="866190" y="55664"/>
                </a:lnTo>
                <a:lnTo>
                  <a:pt x="852512" y="56616"/>
                </a:lnTo>
                <a:lnTo>
                  <a:pt x="811999" y="78816"/>
                </a:lnTo>
                <a:lnTo>
                  <a:pt x="802043" y="107162"/>
                </a:lnTo>
                <a:lnTo>
                  <a:pt x="803109" y="117703"/>
                </a:lnTo>
                <a:lnTo>
                  <a:pt x="828611" y="146354"/>
                </a:lnTo>
                <a:lnTo>
                  <a:pt x="874331" y="160451"/>
                </a:lnTo>
                <a:lnTo>
                  <a:pt x="882192" y="162953"/>
                </a:lnTo>
                <a:lnTo>
                  <a:pt x="887984" y="165633"/>
                </a:lnTo>
                <a:lnTo>
                  <a:pt x="891705" y="168478"/>
                </a:lnTo>
                <a:lnTo>
                  <a:pt x="895337" y="172402"/>
                </a:lnTo>
                <a:lnTo>
                  <a:pt x="897140" y="176720"/>
                </a:lnTo>
                <a:lnTo>
                  <a:pt x="897140" y="181432"/>
                </a:lnTo>
                <a:lnTo>
                  <a:pt x="897140" y="186588"/>
                </a:lnTo>
                <a:lnTo>
                  <a:pt x="894664" y="190982"/>
                </a:lnTo>
                <a:lnTo>
                  <a:pt x="884745" y="198221"/>
                </a:lnTo>
                <a:lnTo>
                  <a:pt x="877150" y="200025"/>
                </a:lnTo>
                <a:lnTo>
                  <a:pt x="859142" y="200025"/>
                </a:lnTo>
                <a:lnTo>
                  <a:pt x="832929" y="169964"/>
                </a:lnTo>
                <a:lnTo>
                  <a:pt x="796531" y="169964"/>
                </a:lnTo>
                <a:lnTo>
                  <a:pt x="814844" y="213944"/>
                </a:lnTo>
                <a:lnTo>
                  <a:pt x="851001" y="230479"/>
                </a:lnTo>
                <a:lnTo>
                  <a:pt x="866927" y="231584"/>
                </a:lnTo>
                <a:lnTo>
                  <a:pt x="881062" y="230682"/>
                </a:lnTo>
                <a:lnTo>
                  <a:pt x="923175" y="209435"/>
                </a:lnTo>
                <a:lnTo>
                  <a:pt x="932434" y="190500"/>
                </a:lnTo>
                <a:lnTo>
                  <a:pt x="933602" y="17934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15017" y="3902670"/>
            <a:ext cx="460375" cy="240665"/>
            <a:chOff x="3115017" y="3902670"/>
            <a:chExt cx="460375" cy="2406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5017" y="3967261"/>
              <a:ext cx="292747" cy="1759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0435" y="3902670"/>
              <a:ext cx="144957" cy="240506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3670046" y="3914584"/>
            <a:ext cx="1231265" cy="289560"/>
          </a:xfrm>
          <a:custGeom>
            <a:avLst/>
            <a:gdLst/>
            <a:ahLst/>
            <a:cxnLst/>
            <a:rect l="l" t="t" r="r" b="b"/>
            <a:pathLst>
              <a:path w="1231264" h="289560">
                <a:moveTo>
                  <a:pt x="224586" y="0"/>
                </a:moveTo>
                <a:lnTo>
                  <a:pt x="180162" y="0"/>
                </a:lnTo>
                <a:lnTo>
                  <a:pt x="112369" y="169138"/>
                </a:lnTo>
                <a:lnTo>
                  <a:pt x="44437" y="0"/>
                </a:lnTo>
                <a:lnTo>
                  <a:pt x="0" y="0"/>
                </a:lnTo>
                <a:lnTo>
                  <a:pt x="0" y="225615"/>
                </a:lnTo>
                <a:lnTo>
                  <a:pt x="37515" y="225615"/>
                </a:lnTo>
                <a:lnTo>
                  <a:pt x="37515" y="136550"/>
                </a:lnTo>
                <a:lnTo>
                  <a:pt x="30213" y="45681"/>
                </a:lnTo>
                <a:lnTo>
                  <a:pt x="98386" y="225615"/>
                </a:lnTo>
                <a:lnTo>
                  <a:pt x="126060" y="225615"/>
                </a:lnTo>
                <a:lnTo>
                  <a:pt x="194373" y="45986"/>
                </a:lnTo>
                <a:lnTo>
                  <a:pt x="187083" y="136550"/>
                </a:lnTo>
                <a:lnTo>
                  <a:pt x="187083" y="225615"/>
                </a:lnTo>
                <a:lnTo>
                  <a:pt x="224586" y="225615"/>
                </a:lnTo>
                <a:lnTo>
                  <a:pt x="224586" y="0"/>
                </a:lnTo>
                <a:close/>
              </a:path>
              <a:path w="1231264" h="289560">
                <a:moveTo>
                  <a:pt x="374205" y="217881"/>
                </a:moveTo>
                <a:lnTo>
                  <a:pt x="372948" y="214312"/>
                </a:lnTo>
                <a:lnTo>
                  <a:pt x="371729" y="210807"/>
                </a:lnTo>
                <a:lnTo>
                  <a:pt x="369963" y="202704"/>
                </a:lnTo>
                <a:lnTo>
                  <a:pt x="369138" y="195554"/>
                </a:lnTo>
                <a:lnTo>
                  <a:pt x="368896" y="193548"/>
                </a:lnTo>
                <a:lnTo>
                  <a:pt x="368668" y="186944"/>
                </a:lnTo>
                <a:lnTo>
                  <a:pt x="368554" y="147332"/>
                </a:lnTo>
                <a:lnTo>
                  <a:pt x="368554" y="111023"/>
                </a:lnTo>
                <a:lnTo>
                  <a:pt x="367398" y="97320"/>
                </a:lnTo>
                <a:lnTo>
                  <a:pt x="340537" y="60883"/>
                </a:lnTo>
                <a:lnTo>
                  <a:pt x="304253" y="52679"/>
                </a:lnTo>
                <a:lnTo>
                  <a:pt x="289598" y="53708"/>
                </a:lnTo>
                <a:lnTo>
                  <a:pt x="254622" y="69126"/>
                </a:lnTo>
                <a:lnTo>
                  <a:pt x="235800" y="109232"/>
                </a:lnTo>
                <a:lnTo>
                  <a:pt x="272262" y="109232"/>
                </a:lnTo>
                <a:lnTo>
                  <a:pt x="272262" y="100952"/>
                </a:lnTo>
                <a:lnTo>
                  <a:pt x="274967" y="94653"/>
                </a:lnTo>
                <a:lnTo>
                  <a:pt x="285826" y="85966"/>
                </a:lnTo>
                <a:lnTo>
                  <a:pt x="293243" y="83781"/>
                </a:lnTo>
                <a:lnTo>
                  <a:pt x="312597" y="83781"/>
                </a:lnTo>
                <a:lnTo>
                  <a:pt x="319989" y="86220"/>
                </a:lnTo>
                <a:lnTo>
                  <a:pt x="324802" y="91084"/>
                </a:lnTo>
                <a:lnTo>
                  <a:pt x="329653" y="95897"/>
                </a:lnTo>
                <a:lnTo>
                  <a:pt x="332092" y="102438"/>
                </a:lnTo>
                <a:lnTo>
                  <a:pt x="332092" y="119062"/>
                </a:lnTo>
                <a:lnTo>
                  <a:pt x="332092" y="147332"/>
                </a:lnTo>
                <a:lnTo>
                  <a:pt x="332092" y="175018"/>
                </a:lnTo>
                <a:lnTo>
                  <a:pt x="329755" y="179730"/>
                </a:lnTo>
                <a:lnTo>
                  <a:pt x="325297" y="184340"/>
                </a:lnTo>
                <a:lnTo>
                  <a:pt x="312153" y="193319"/>
                </a:lnTo>
                <a:lnTo>
                  <a:pt x="304355" y="195554"/>
                </a:lnTo>
                <a:lnTo>
                  <a:pt x="286346" y="195554"/>
                </a:lnTo>
                <a:lnTo>
                  <a:pt x="279704" y="193344"/>
                </a:lnTo>
                <a:lnTo>
                  <a:pt x="275386" y="188937"/>
                </a:lnTo>
                <a:lnTo>
                  <a:pt x="271119" y="184518"/>
                </a:lnTo>
                <a:lnTo>
                  <a:pt x="268986" y="179082"/>
                </a:lnTo>
                <a:lnTo>
                  <a:pt x="268986" y="172643"/>
                </a:lnTo>
                <a:lnTo>
                  <a:pt x="271602" y="161874"/>
                </a:lnTo>
                <a:lnTo>
                  <a:pt x="279488" y="154076"/>
                </a:lnTo>
                <a:lnTo>
                  <a:pt x="292633" y="149225"/>
                </a:lnTo>
                <a:lnTo>
                  <a:pt x="311035" y="147332"/>
                </a:lnTo>
                <a:lnTo>
                  <a:pt x="332092" y="147332"/>
                </a:lnTo>
                <a:lnTo>
                  <a:pt x="332092" y="119062"/>
                </a:lnTo>
                <a:lnTo>
                  <a:pt x="309321" y="119062"/>
                </a:lnTo>
                <a:lnTo>
                  <a:pt x="292849" y="119964"/>
                </a:lnTo>
                <a:lnTo>
                  <a:pt x="253504" y="133565"/>
                </a:lnTo>
                <a:lnTo>
                  <a:pt x="232371" y="176364"/>
                </a:lnTo>
                <a:lnTo>
                  <a:pt x="233375" y="186944"/>
                </a:lnTo>
                <a:lnTo>
                  <a:pt x="257340" y="220103"/>
                </a:lnTo>
                <a:lnTo>
                  <a:pt x="291312" y="228600"/>
                </a:lnTo>
                <a:lnTo>
                  <a:pt x="299046" y="228206"/>
                </a:lnTo>
                <a:lnTo>
                  <a:pt x="333730" y="214312"/>
                </a:lnTo>
                <a:lnTo>
                  <a:pt x="333883" y="215798"/>
                </a:lnTo>
                <a:lnTo>
                  <a:pt x="335368" y="219570"/>
                </a:lnTo>
                <a:lnTo>
                  <a:pt x="338188" y="225615"/>
                </a:lnTo>
                <a:lnTo>
                  <a:pt x="374205" y="225615"/>
                </a:lnTo>
                <a:lnTo>
                  <a:pt x="374205" y="217881"/>
                </a:lnTo>
                <a:close/>
              </a:path>
              <a:path w="1231264" h="289560">
                <a:moveTo>
                  <a:pt x="525119" y="114896"/>
                </a:moveTo>
                <a:lnTo>
                  <a:pt x="516394" y="75615"/>
                </a:lnTo>
                <a:lnTo>
                  <a:pt x="481088" y="53594"/>
                </a:lnTo>
                <a:lnTo>
                  <a:pt x="469011" y="52679"/>
                </a:lnTo>
                <a:lnTo>
                  <a:pt x="454279" y="53644"/>
                </a:lnTo>
                <a:lnTo>
                  <a:pt x="442010" y="56540"/>
                </a:lnTo>
                <a:lnTo>
                  <a:pt x="432219" y="61353"/>
                </a:lnTo>
                <a:lnTo>
                  <a:pt x="424891" y="68084"/>
                </a:lnTo>
                <a:lnTo>
                  <a:pt x="424294" y="55664"/>
                </a:lnTo>
                <a:lnTo>
                  <a:pt x="389534" y="55664"/>
                </a:lnTo>
                <a:lnTo>
                  <a:pt x="389534" y="225615"/>
                </a:lnTo>
                <a:lnTo>
                  <a:pt x="425996" y="225615"/>
                </a:lnTo>
                <a:lnTo>
                  <a:pt x="425996" y="107149"/>
                </a:lnTo>
                <a:lnTo>
                  <a:pt x="429221" y="100799"/>
                </a:lnTo>
                <a:lnTo>
                  <a:pt x="433870" y="95491"/>
                </a:lnTo>
                <a:lnTo>
                  <a:pt x="445973" y="86956"/>
                </a:lnTo>
                <a:lnTo>
                  <a:pt x="452945" y="84836"/>
                </a:lnTo>
                <a:lnTo>
                  <a:pt x="460832" y="84836"/>
                </a:lnTo>
                <a:lnTo>
                  <a:pt x="470052" y="84836"/>
                </a:lnTo>
                <a:lnTo>
                  <a:pt x="476973" y="87083"/>
                </a:lnTo>
                <a:lnTo>
                  <a:pt x="486206" y="96062"/>
                </a:lnTo>
                <a:lnTo>
                  <a:pt x="488505" y="103974"/>
                </a:lnTo>
                <a:lnTo>
                  <a:pt x="488505" y="225615"/>
                </a:lnTo>
                <a:lnTo>
                  <a:pt x="525119" y="225615"/>
                </a:lnTo>
                <a:lnTo>
                  <a:pt x="525119" y="114896"/>
                </a:lnTo>
                <a:close/>
              </a:path>
              <a:path w="1231264" h="289560">
                <a:moveTo>
                  <a:pt x="691705" y="217881"/>
                </a:moveTo>
                <a:lnTo>
                  <a:pt x="690448" y="214312"/>
                </a:lnTo>
                <a:lnTo>
                  <a:pt x="689229" y="210807"/>
                </a:lnTo>
                <a:lnTo>
                  <a:pt x="687463" y="202704"/>
                </a:lnTo>
                <a:lnTo>
                  <a:pt x="686638" y="195554"/>
                </a:lnTo>
                <a:lnTo>
                  <a:pt x="686396" y="193548"/>
                </a:lnTo>
                <a:lnTo>
                  <a:pt x="686168" y="186944"/>
                </a:lnTo>
                <a:lnTo>
                  <a:pt x="686054" y="147332"/>
                </a:lnTo>
                <a:lnTo>
                  <a:pt x="686054" y="111023"/>
                </a:lnTo>
                <a:lnTo>
                  <a:pt x="684898" y="97320"/>
                </a:lnTo>
                <a:lnTo>
                  <a:pt x="658037" y="60883"/>
                </a:lnTo>
                <a:lnTo>
                  <a:pt x="621753" y="52679"/>
                </a:lnTo>
                <a:lnTo>
                  <a:pt x="607098" y="53708"/>
                </a:lnTo>
                <a:lnTo>
                  <a:pt x="572122" y="69126"/>
                </a:lnTo>
                <a:lnTo>
                  <a:pt x="553300" y="109232"/>
                </a:lnTo>
                <a:lnTo>
                  <a:pt x="589762" y="109232"/>
                </a:lnTo>
                <a:lnTo>
                  <a:pt x="589762" y="100952"/>
                </a:lnTo>
                <a:lnTo>
                  <a:pt x="592467" y="94653"/>
                </a:lnTo>
                <a:lnTo>
                  <a:pt x="603326" y="85966"/>
                </a:lnTo>
                <a:lnTo>
                  <a:pt x="610743" y="83781"/>
                </a:lnTo>
                <a:lnTo>
                  <a:pt x="630097" y="83781"/>
                </a:lnTo>
                <a:lnTo>
                  <a:pt x="637489" y="86220"/>
                </a:lnTo>
                <a:lnTo>
                  <a:pt x="642302" y="91084"/>
                </a:lnTo>
                <a:lnTo>
                  <a:pt x="647153" y="95897"/>
                </a:lnTo>
                <a:lnTo>
                  <a:pt x="649592" y="102438"/>
                </a:lnTo>
                <a:lnTo>
                  <a:pt x="649592" y="119062"/>
                </a:lnTo>
                <a:lnTo>
                  <a:pt x="649592" y="147332"/>
                </a:lnTo>
                <a:lnTo>
                  <a:pt x="649592" y="175018"/>
                </a:lnTo>
                <a:lnTo>
                  <a:pt x="647255" y="179730"/>
                </a:lnTo>
                <a:lnTo>
                  <a:pt x="642797" y="184340"/>
                </a:lnTo>
                <a:lnTo>
                  <a:pt x="629653" y="193319"/>
                </a:lnTo>
                <a:lnTo>
                  <a:pt x="621855" y="195554"/>
                </a:lnTo>
                <a:lnTo>
                  <a:pt x="603846" y="195554"/>
                </a:lnTo>
                <a:lnTo>
                  <a:pt x="597204" y="193344"/>
                </a:lnTo>
                <a:lnTo>
                  <a:pt x="592886" y="188937"/>
                </a:lnTo>
                <a:lnTo>
                  <a:pt x="588619" y="184518"/>
                </a:lnTo>
                <a:lnTo>
                  <a:pt x="586486" y="179082"/>
                </a:lnTo>
                <a:lnTo>
                  <a:pt x="586486" y="172643"/>
                </a:lnTo>
                <a:lnTo>
                  <a:pt x="589102" y="161874"/>
                </a:lnTo>
                <a:lnTo>
                  <a:pt x="596988" y="154076"/>
                </a:lnTo>
                <a:lnTo>
                  <a:pt x="610133" y="149225"/>
                </a:lnTo>
                <a:lnTo>
                  <a:pt x="628535" y="147332"/>
                </a:lnTo>
                <a:lnTo>
                  <a:pt x="649592" y="147332"/>
                </a:lnTo>
                <a:lnTo>
                  <a:pt x="649592" y="119062"/>
                </a:lnTo>
                <a:lnTo>
                  <a:pt x="626821" y="119062"/>
                </a:lnTo>
                <a:lnTo>
                  <a:pt x="610349" y="119964"/>
                </a:lnTo>
                <a:lnTo>
                  <a:pt x="571004" y="133565"/>
                </a:lnTo>
                <a:lnTo>
                  <a:pt x="549871" y="176364"/>
                </a:lnTo>
                <a:lnTo>
                  <a:pt x="550875" y="186944"/>
                </a:lnTo>
                <a:lnTo>
                  <a:pt x="574840" y="220103"/>
                </a:lnTo>
                <a:lnTo>
                  <a:pt x="608812" y="228600"/>
                </a:lnTo>
                <a:lnTo>
                  <a:pt x="616546" y="228206"/>
                </a:lnTo>
                <a:lnTo>
                  <a:pt x="651230" y="214312"/>
                </a:lnTo>
                <a:lnTo>
                  <a:pt x="651383" y="215798"/>
                </a:lnTo>
                <a:lnTo>
                  <a:pt x="652868" y="219570"/>
                </a:lnTo>
                <a:lnTo>
                  <a:pt x="655688" y="225615"/>
                </a:lnTo>
                <a:lnTo>
                  <a:pt x="691705" y="225615"/>
                </a:lnTo>
                <a:lnTo>
                  <a:pt x="691705" y="217881"/>
                </a:lnTo>
                <a:close/>
              </a:path>
              <a:path w="1231264" h="289560">
                <a:moveTo>
                  <a:pt x="845299" y="55664"/>
                </a:moveTo>
                <a:lnTo>
                  <a:pt x="811669" y="55664"/>
                </a:lnTo>
                <a:lnTo>
                  <a:pt x="810920" y="66154"/>
                </a:lnTo>
                <a:lnTo>
                  <a:pt x="808710" y="64198"/>
                </a:lnTo>
                <a:lnTo>
                  <a:pt x="808710" y="104470"/>
                </a:lnTo>
                <a:lnTo>
                  <a:pt x="808659" y="176174"/>
                </a:lnTo>
                <a:lnTo>
                  <a:pt x="802779" y="184835"/>
                </a:lnTo>
                <a:lnTo>
                  <a:pt x="795108" y="191211"/>
                </a:lnTo>
                <a:lnTo>
                  <a:pt x="785812" y="195033"/>
                </a:lnTo>
                <a:lnTo>
                  <a:pt x="774903" y="196303"/>
                </a:lnTo>
                <a:lnTo>
                  <a:pt x="765670" y="195326"/>
                </a:lnTo>
                <a:lnTo>
                  <a:pt x="739216" y="163398"/>
                </a:lnTo>
                <a:lnTo>
                  <a:pt x="736955" y="142430"/>
                </a:lnTo>
                <a:lnTo>
                  <a:pt x="736955" y="139306"/>
                </a:lnTo>
                <a:lnTo>
                  <a:pt x="746112" y="100685"/>
                </a:lnTo>
                <a:lnTo>
                  <a:pt x="783882" y="84836"/>
                </a:lnTo>
                <a:lnTo>
                  <a:pt x="808710" y="104470"/>
                </a:lnTo>
                <a:lnTo>
                  <a:pt x="808710" y="64198"/>
                </a:lnTo>
                <a:lnTo>
                  <a:pt x="804265" y="60261"/>
                </a:lnTo>
                <a:lnTo>
                  <a:pt x="794981" y="56045"/>
                </a:lnTo>
                <a:lnTo>
                  <a:pt x="783056" y="53530"/>
                </a:lnTo>
                <a:lnTo>
                  <a:pt x="768502" y="52679"/>
                </a:lnTo>
                <a:lnTo>
                  <a:pt x="753491" y="54190"/>
                </a:lnTo>
                <a:lnTo>
                  <a:pt x="718642" y="76796"/>
                </a:lnTo>
                <a:lnTo>
                  <a:pt x="701624" y="120992"/>
                </a:lnTo>
                <a:lnTo>
                  <a:pt x="700493" y="139306"/>
                </a:lnTo>
                <a:lnTo>
                  <a:pt x="700493" y="142430"/>
                </a:lnTo>
                <a:lnTo>
                  <a:pt x="710742" y="190792"/>
                </a:lnTo>
                <a:lnTo>
                  <a:pt x="740206" y="222427"/>
                </a:lnTo>
                <a:lnTo>
                  <a:pt x="768210" y="228600"/>
                </a:lnTo>
                <a:lnTo>
                  <a:pt x="782294" y="227876"/>
                </a:lnTo>
                <a:lnTo>
                  <a:pt x="793762" y="225717"/>
                </a:lnTo>
                <a:lnTo>
                  <a:pt x="802601" y="222110"/>
                </a:lnTo>
                <a:lnTo>
                  <a:pt x="808837" y="217068"/>
                </a:lnTo>
                <a:lnTo>
                  <a:pt x="808837" y="219075"/>
                </a:lnTo>
                <a:lnTo>
                  <a:pt x="786434" y="255206"/>
                </a:lnTo>
                <a:lnTo>
                  <a:pt x="770585" y="257619"/>
                </a:lnTo>
                <a:lnTo>
                  <a:pt x="759180" y="256108"/>
                </a:lnTo>
                <a:lnTo>
                  <a:pt x="748220" y="251574"/>
                </a:lnTo>
                <a:lnTo>
                  <a:pt x="737679" y="244017"/>
                </a:lnTo>
                <a:lnTo>
                  <a:pt x="727583" y="233438"/>
                </a:lnTo>
                <a:lnTo>
                  <a:pt x="707339" y="256349"/>
                </a:lnTo>
                <a:lnTo>
                  <a:pt x="740232" y="282702"/>
                </a:lnTo>
                <a:lnTo>
                  <a:pt x="772668" y="289166"/>
                </a:lnTo>
                <a:lnTo>
                  <a:pt x="787831" y="287997"/>
                </a:lnTo>
                <a:lnTo>
                  <a:pt x="824839" y="270421"/>
                </a:lnTo>
                <a:lnTo>
                  <a:pt x="835075" y="257619"/>
                </a:lnTo>
                <a:lnTo>
                  <a:pt x="840181" y="247865"/>
                </a:lnTo>
                <a:lnTo>
                  <a:pt x="844016" y="233756"/>
                </a:lnTo>
                <a:lnTo>
                  <a:pt x="845185" y="219075"/>
                </a:lnTo>
                <a:lnTo>
                  <a:pt x="845299" y="217068"/>
                </a:lnTo>
                <a:lnTo>
                  <a:pt x="845299" y="196303"/>
                </a:lnTo>
                <a:lnTo>
                  <a:pt x="845299" y="84836"/>
                </a:lnTo>
                <a:lnTo>
                  <a:pt x="845299" y="66154"/>
                </a:lnTo>
                <a:lnTo>
                  <a:pt x="845299" y="55664"/>
                </a:lnTo>
                <a:close/>
              </a:path>
              <a:path w="1231264" h="289560">
                <a:moveTo>
                  <a:pt x="997851" y="136029"/>
                </a:moveTo>
                <a:lnTo>
                  <a:pt x="997089" y="123977"/>
                </a:lnTo>
                <a:lnTo>
                  <a:pt x="996784" y="119126"/>
                </a:lnTo>
                <a:lnTo>
                  <a:pt x="993597" y="103619"/>
                </a:lnTo>
                <a:lnTo>
                  <a:pt x="988301" y="89509"/>
                </a:lnTo>
                <a:lnTo>
                  <a:pt x="985215" y="84239"/>
                </a:lnTo>
                <a:lnTo>
                  <a:pt x="980884" y="76796"/>
                </a:lnTo>
                <a:lnTo>
                  <a:pt x="971181" y="66243"/>
                </a:lnTo>
                <a:lnTo>
                  <a:pt x="961351" y="60172"/>
                </a:lnTo>
                <a:lnTo>
                  <a:pt x="961351" y="123748"/>
                </a:lnTo>
                <a:lnTo>
                  <a:pt x="890397" y="121437"/>
                </a:lnTo>
                <a:lnTo>
                  <a:pt x="913777" y="86918"/>
                </a:lnTo>
                <a:lnTo>
                  <a:pt x="927150" y="84239"/>
                </a:lnTo>
                <a:lnTo>
                  <a:pt x="935748" y="85013"/>
                </a:lnTo>
                <a:lnTo>
                  <a:pt x="960501" y="116687"/>
                </a:lnTo>
                <a:lnTo>
                  <a:pt x="961351" y="123748"/>
                </a:lnTo>
                <a:lnTo>
                  <a:pt x="961351" y="60172"/>
                </a:lnTo>
                <a:lnTo>
                  <a:pt x="959002" y="58712"/>
                </a:lnTo>
                <a:lnTo>
                  <a:pt x="944321" y="54190"/>
                </a:lnTo>
                <a:lnTo>
                  <a:pt x="927150" y="52679"/>
                </a:lnTo>
                <a:lnTo>
                  <a:pt x="917587" y="53340"/>
                </a:lnTo>
                <a:lnTo>
                  <a:pt x="882459" y="68846"/>
                </a:lnTo>
                <a:lnTo>
                  <a:pt x="858227" y="103289"/>
                </a:lnTo>
                <a:lnTo>
                  <a:pt x="852297" y="140042"/>
                </a:lnTo>
                <a:lnTo>
                  <a:pt x="852297" y="146291"/>
                </a:lnTo>
                <a:lnTo>
                  <a:pt x="864336" y="192951"/>
                </a:lnTo>
                <a:lnTo>
                  <a:pt x="898677" y="222796"/>
                </a:lnTo>
                <a:lnTo>
                  <a:pt x="930732" y="228600"/>
                </a:lnTo>
                <a:lnTo>
                  <a:pt x="942682" y="227965"/>
                </a:lnTo>
                <a:lnTo>
                  <a:pt x="978611" y="212902"/>
                </a:lnTo>
                <a:lnTo>
                  <a:pt x="993482" y="197192"/>
                </a:lnTo>
                <a:lnTo>
                  <a:pt x="997254" y="192062"/>
                </a:lnTo>
                <a:lnTo>
                  <a:pt x="973810" y="173456"/>
                </a:lnTo>
                <a:lnTo>
                  <a:pt x="968933" y="179425"/>
                </a:lnTo>
                <a:lnTo>
                  <a:pt x="964133" y="184467"/>
                </a:lnTo>
                <a:lnTo>
                  <a:pt x="959408" y="188582"/>
                </a:lnTo>
                <a:lnTo>
                  <a:pt x="954760" y="191757"/>
                </a:lnTo>
                <a:lnTo>
                  <a:pt x="948664" y="195389"/>
                </a:lnTo>
                <a:lnTo>
                  <a:pt x="941146" y="197192"/>
                </a:lnTo>
                <a:lnTo>
                  <a:pt x="932218" y="197192"/>
                </a:lnTo>
                <a:lnTo>
                  <a:pt x="895845" y="175869"/>
                </a:lnTo>
                <a:lnTo>
                  <a:pt x="889050" y="152844"/>
                </a:lnTo>
                <a:lnTo>
                  <a:pt x="997851" y="152844"/>
                </a:lnTo>
                <a:lnTo>
                  <a:pt x="997851" y="136029"/>
                </a:lnTo>
                <a:close/>
              </a:path>
              <a:path w="1231264" h="289560">
                <a:moveTo>
                  <a:pt x="1098600" y="56400"/>
                </a:moveTo>
                <a:lnTo>
                  <a:pt x="1093292" y="53924"/>
                </a:lnTo>
                <a:lnTo>
                  <a:pt x="1087742" y="52679"/>
                </a:lnTo>
                <a:lnTo>
                  <a:pt x="1081938" y="52679"/>
                </a:lnTo>
                <a:lnTo>
                  <a:pt x="1069492" y="53365"/>
                </a:lnTo>
                <a:lnTo>
                  <a:pt x="1059637" y="55422"/>
                </a:lnTo>
                <a:lnTo>
                  <a:pt x="1052385" y="58839"/>
                </a:lnTo>
                <a:lnTo>
                  <a:pt x="1047711" y="63627"/>
                </a:lnTo>
                <a:lnTo>
                  <a:pt x="1047407" y="55664"/>
                </a:lnTo>
                <a:lnTo>
                  <a:pt x="1011834" y="55664"/>
                </a:lnTo>
                <a:lnTo>
                  <a:pt x="1011834" y="225615"/>
                </a:lnTo>
                <a:lnTo>
                  <a:pt x="1048296" y="225615"/>
                </a:lnTo>
                <a:lnTo>
                  <a:pt x="1048296" y="107746"/>
                </a:lnTo>
                <a:lnTo>
                  <a:pt x="1053439" y="99161"/>
                </a:lnTo>
                <a:lnTo>
                  <a:pt x="1060538" y="93014"/>
                </a:lnTo>
                <a:lnTo>
                  <a:pt x="1069581" y="89331"/>
                </a:lnTo>
                <a:lnTo>
                  <a:pt x="1080592" y="88099"/>
                </a:lnTo>
                <a:lnTo>
                  <a:pt x="1085164" y="88099"/>
                </a:lnTo>
                <a:lnTo>
                  <a:pt x="1091120" y="88823"/>
                </a:lnTo>
                <a:lnTo>
                  <a:pt x="1098461" y="90258"/>
                </a:lnTo>
                <a:lnTo>
                  <a:pt x="1098600" y="56400"/>
                </a:lnTo>
                <a:close/>
              </a:path>
              <a:path w="1231264" h="289560">
                <a:moveTo>
                  <a:pt x="1230960" y="176364"/>
                </a:moveTo>
                <a:lnTo>
                  <a:pt x="1206373" y="136893"/>
                </a:lnTo>
                <a:lnTo>
                  <a:pt x="1159065" y="121361"/>
                </a:lnTo>
                <a:lnTo>
                  <a:pt x="1151280" y="119024"/>
                </a:lnTo>
                <a:lnTo>
                  <a:pt x="1145476" y="116751"/>
                </a:lnTo>
                <a:lnTo>
                  <a:pt x="1141666" y="114515"/>
                </a:lnTo>
                <a:lnTo>
                  <a:pt x="1137894" y="111544"/>
                </a:lnTo>
                <a:lnTo>
                  <a:pt x="1136015" y="107797"/>
                </a:lnTo>
                <a:lnTo>
                  <a:pt x="1136015" y="98767"/>
                </a:lnTo>
                <a:lnTo>
                  <a:pt x="1138047" y="94475"/>
                </a:lnTo>
                <a:lnTo>
                  <a:pt x="1146225" y="86296"/>
                </a:lnTo>
                <a:lnTo>
                  <a:pt x="1153375" y="84239"/>
                </a:lnTo>
                <a:lnTo>
                  <a:pt x="1173124" y="84239"/>
                </a:lnTo>
                <a:lnTo>
                  <a:pt x="1180388" y="86766"/>
                </a:lnTo>
                <a:lnTo>
                  <a:pt x="1190358" y="96837"/>
                </a:lnTo>
                <a:lnTo>
                  <a:pt x="1192860" y="103530"/>
                </a:lnTo>
                <a:lnTo>
                  <a:pt x="1192860" y="111912"/>
                </a:lnTo>
                <a:lnTo>
                  <a:pt x="1229321" y="111912"/>
                </a:lnTo>
                <a:lnTo>
                  <a:pt x="1211694" y="68681"/>
                </a:lnTo>
                <a:lnTo>
                  <a:pt x="1163548" y="52679"/>
                </a:lnTo>
                <a:lnTo>
                  <a:pt x="1149870" y="53632"/>
                </a:lnTo>
                <a:lnTo>
                  <a:pt x="1109357" y="75831"/>
                </a:lnTo>
                <a:lnTo>
                  <a:pt x="1099400" y="104178"/>
                </a:lnTo>
                <a:lnTo>
                  <a:pt x="1100467" y="114719"/>
                </a:lnTo>
                <a:lnTo>
                  <a:pt x="1125969" y="143370"/>
                </a:lnTo>
                <a:lnTo>
                  <a:pt x="1171689" y="157467"/>
                </a:lnTo>
                <a:lnTo>
                  <a:pt x="1179550" y="159969"/>
                </a:lnTo>
                <a:lnTo>
                  <a:pt x="1185341" y="162648"/>
                </a:lnTo>
                <a:lnTo>
                  <a:pt x="1189062" y="165493"/>
                </a:lnTo>
                <a:lnTo>
                  <a:pt x="1192695" y="169418"/>
                </a:lnTo>
                <a:lnTo>
                  <a:pt x="1194498" y="173736"/>
                </a:lnTo>
                <a:lnTo>
                  <a:pt x="1194498" y="178447"/>
                </a:lnTo>
                <a:lnTo>
                  <a:pt x="1194498" y="183603"/>
                </a:lnTo>
                <a:lnTo>
                  <a:pt x="1192022" y="187998"/>
                </a:lnTo>
                <a:lnTo>
                  <a:pt x="1182103" y="195237"/>
                </a:lnTo>
                <a:lnTo>
                  <a:pt x="1174508" y="197040"/>
                </a:lnTo>
                <a:lnTo>
                  <a:pt x="1156500" y="197040"/>
                </a:lnTo>
                <a:lnTo>
                  <a:pt x="1130287" y="166979"/>
                </a:lnTo>
                <a:lnTo>
                  <a:pt x="1093889" y="166979"/>
                </a:lnTo>
                <a:lnTo>
                  <a:pt x="1112202" y="210959"/>
                </a:lnTo>
                <a:lnTo>
                  <a:pt x="1148359" y="227495"/>
                </a:lnTo>
                <a:lnTo>
                  <a:pt x="1164285" y="228600"/>
                </a:lnTo>
                <a:lnTo>
                  <a:pt x="1178420" y="227698"/>
                </a:lnTo>
                <a:lnTo>
                  <a:pt x="1220533" y="206451"/>
                </a:lnTo>
                <a:lnTo>
                  <a:pt x="1229791" y="187515"/>
                </a:lnTo>
                <a:lnTo>
                  <a:pt x="1230960" y="17636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118889" y="4267200"/>
            <a:ext cx="1301115" cy="231775"/>
            <a:chOff x="1118889" y="4267200"/>
            <a:chExt cx="1301115" cy="23177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8889" y="4267200"/>
              <a:ext cx="215701" cy="23038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71346" y="4270184"/>
              <a:ext cx="1049020" cy="228600"/>
            </a:xfrm>
            <a:custGeom>
              <a:avLst/>
              <a:gdLst/>
              <a:ahLst/>
              <a:cxnLst/>
              <a:rect l="l" t="t" r="r" b="b"/>
              <a:pathLst>
                <a:path w="1049020" h="228600">
                  <a:moveTo>
                    <a:pt x="166243" y="218249"/>
                  </a:moveTo>
                  <a:lnTo>
                    <a:pt x="121754" y="137807"/>
                  </a:lnTo>
                  <a:lnTo>
                    <a:pt x="117271" y="129705"/>
                  </a:lnTo>
                  <a:lnTo>
                    <a:pt x="124917" y="126047"/>
                  </a:lnTo>
                  <a:lnTo>
                    <a:pt x="153631" y="89814"/>
                  </a:lnTo>
                  <a:lnTo>
                    <a:pt x="156565" y="69494"/>
                  </a:lnTo>
                  <a:lnTo>
                    <a:pt x="155244" y="53606"/>
                  </a:lnTo>
                  <a:lnTo>
                    <a:pt x="151282" y="39700"/>
                  </a:lnTo>
                  <a:lnTo>
                    <a:pt x="147256" y="32448"/>
                  </a:lnTo>
                  <a:lnTo>
                    <a:pt x="144678" y="27787"/>
                  </a:lnTo>
                  <a:lnTo>
                    <a:pt x="135432" y="17856"/>
                  </a:lnTo>
                  <a:lnTo>
                    <a:pt x="123812" y="10045"/>
                  </a:lnTo>
                  <a:lnTo>
                    <a:pt x="119062" y="8128"/>
                  </a:lnTo>
                  <a:lnTo>
                    <a:pt x="119062" y="69494"/>
                  </a:lnTo>
                  <a:lnTo>
                    <a:pt x="118414" y="76708"/>
                  </a:lnTo>
                  <a:lnTo>
                    <a:pt x="87020" y="104863"/>
                  </a:lnTo>
                  <a:lnTo>
                    <a:pt x="77089" y="105511"/>
                  </a:lnTo>
                  <a:lnTo>
                    <a:pt x="37655" y="105511"/>
                  </a:lnTo>
                  <a:lnTo>
                    <a:pt x="37655" y="32448"/>
                  </a:lnTo>
                  <a:lnTo>
                    <a:pt x="76200" y="32448"/>
                  </a:lnTo>
                  <a:lnTo>
                    <a:pt x="113449" y="48018"/>
                  </a:lnTo>
                  <a:lnTo>
                    <a:pt x="119062" y="69494"/>
                  </a:lnTo>
                  <a:lnTo>
                    <a:pt x="119062" y="8128"/>
                  </a:lnTo>
                  <a:lnTo>
                    <a:pt x="110058" y="4457"/>
                  </a:lnTo>
                  <a:lnTo>
                    <a:pt x="94195" y="1117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5615"/>
                  </a:lnTo>
                  <a:lnTo>
                    <a:pt x="37655" y="225615"/>
                  </a:lnTo>
                  <a:lnTo>
                    <a:pt x="37655" y="137807"/>
                  </a:lnTo>
                  <a:lnTo>
                    <a:pt x="81407" y="137807"/>
                  </a:lnTo>
                  <a:lnTo>
                    <a:pt x="128435" y="225615"/>
                  </a:lnTo>
                  <a:lnTo>
                    <a:pt x="166243" y="225615"/>
                  </a:lnTo>
                  <a:lnTo>
                    <a:pt x="166243" y="218249"/>
                  </a:lnTo>
                  <a:close/>
                </a:path>
                <a:path w="1049020" h="228600">
                  <a:moveTo>
                    <a:pt x="299339" y="136029"/>
                  </a:moveTo>
                  <a:lnTo>
                    <a:pt x="289801" y="89509"/>
                  </a:lnTo>
                  <a:lnTo>
                    <a:pt x="286715" y="84239"/>
                  </a:lnTo>
                  <a:lnTo>
                    <a:pt x="282371" y="76796"/>
                  </a:lnTo>
                  <a:lnTo>
                    <a:pt x="272681" y="66243"/>
                  </a:lnTo>
                  <a:lnTo>
                    <a:pt x="262851" y="60172"/>
                  </a:lnTo>
                  <a:lnTo>
                    <a:pt x="262851" y="123748"/>
                  </a:lnTo>
                  <a:lnTo>
                    <a:pt x="191884" y="121437"/>
                  </a:lnTo>
                  <a:lnTo>
                    <a:pt x="215277" y="86918"/>
                  </a:lnTo>
                  <a:lnTo>
                    <a:pt x="228650" y="84239"/>
                  </a:lnTo>
                  <a:lnTo>
                    <a:pt x="237248" y="85013"/>
                  </a:lnTo>
                  <a:lnTo>
                    <a:pt x="262001" y="116687"/>
                  </a:lnTo>
                  <a:lnTo>
                    <a:pt x="262851" y="123748"/>
                  </a:lnTo>
                  <a:lnTo>
                    <a:pt x="262851" y="60172"/>
                  </a:lnTo>
                  <a:lnTo>
                    <a:pt x="260502" y="58712"/>
                  </a:lnTo>
                  <a:lnTo>
                    <a:pt x="245821" y="54190"/>
                  </a:lnTo>
                  <a:lnTo>
                    <a:pt x="228650" y="52679"/>
                  </a:lnTo>
                  <a:lnTo>
                    <a:pt x="219087" y="53340"/>
                  </a:lnTo>
                  <a:lnTo>
                    <a:pt x="183959" y="68846"/>
                  </a:lnTo>
                  <a:lnTo>
                    <a:pt x="159727" y="103289"/>
                  </a:lnTo>
                  <a:lnTo>
                    <a:pt x="153784" y="140042"/>
                  </a:lnTo>
                  <a:lnTo>
                    <a:pt x="153784" y="146291"/>
                  </a:lnTo>
                  <a:lnTo>
                    <a:pt x="165849" y="192951"/>
                  </a:lnTo>
                  <a:lnTo>
                    <a:pt x="200190" y="222796"/>
                  </a:lnTo>
                  <a:lnTo>
                    <a:pt x="232219" y="228600"/>
                  </a:lnTo>
                  <a:lnTo>
                    <a:pt x="244182" y="227965"/>
                  </a:lnTo>
                  <a:lnTo>
                    <a:pt x="280111" y="212902"/>
                  </a:lnTo>
                  <a:lnTo>
                    <a:pt x="294982" y="197192"/>
                  </a:lnTo>
                  <a:lnTo>
                    <a:pt x="298742" y="192062"/>
                  </a:lnTo>
                  <a:lnTo>
                    <a:pt x="275310" y="173456"/>
                  </a:lnTo>
                  <a:lnTo>
                    <a:pt x="270433" y="179425"/>
                  </a:lnTo>
                  <a:lnTo>
                    <a:pt x="265633" y="184467"/>
                  </a:lnTo>
                  <a:lnTo>
                    <a:pt x="260908" y="188582"/>
                  </a:lnTo>
                  <a:lnTo>
                    <a:pt x="256260" y="191757"/>
                  </a:lnTo>
                  <a:lnTo>
                    <a:pt x="250151" y="195389"/>
                  </a:lnTo>
                  <a:lnTo>
                    <a:pt x="242633" y="197192"/>
                  </a:lnTo>
                  <a:lnTo>
                    <a:pt x="233705" y="197192"/>
                  </a:lnTo>
                  <a:lnTo>
                    <a:pt x="197345" y="175869"/>
                  </a:lnTo>
                  <a:lnTo>
                    <a:pt x="190550" y="152844"/>
                  </a:lnTo>
                  <a:lnTo>
                    <a:pt x="299339" y="152844"/>
                  </a:lnTo>
                  <a:lnTo>
                    <a:pt x="299339" y="136029"/>
                  </a:lnTo>
                  <a:close/>
                </a:path>
                <a:path w="1049020" h="228600">
                  <a:moveTo>
                    <a:pt x="445274" y="55664"/>
                  </a:moveTo>
                  <a:lnTo>
                    <a:pt x="407543" y="55664"/>
                  </a:lnTo>
                  <a:lnTo>
                    <a:pt x="370852" y="169138"/>
                  </a:lnTo>
                  <a:lnTo>
                    <a:pt x="333197" y="55664"/>
                  </a:lnTo>
                  <a:lnTo>
                    <a:pt x="295325" y="55664"/>
                  </a:lnTo>
                  <a:lnTo>
                    <a:pt x="356933" y="225615"/>
                  </a:lnTo>
                  <a:lnTo>
                    <a:pt x="384175" y="225615"/>
                  </a:lnTo>
                  <a:lnTo>
                    <a:pt x="445274" y="55664"/>
                  </a:lnTo>
                  <a:close/>
                </a:path>
                <a:path w="1049020" h="228600">
                  <a:moveTo>
                    <a:pt x="591439" y="136029"/>
                  </a:moveTo>
                  <a:lnTo>
                    <a:pt x="581901" y="89509"/>
                  </a:lnTo>
                  <a:lnTo>
                    <a:pt x="578815" y="84239"/>
                  </a:lnTo>
                  <a:lnTo>
                    <a:pt x="574471" y="76796"/>
                  </a:lnTo>
                  <a:lnTo>
                    <a:pt x="564781" y="66243"/>
                  </a:lnTo>
                  <a:lnTo>
                    <a:pt x="554951" y="60172"/>
                  </a:lnTo>
                  <a:lnTo>
                    <a:pt x="554951" y="123748"/>
                  </a:lnTo>
                  <a:lnTo>
                    <a:pt x="483984" y="121437"/>
                  </a:lnTo>
                  <a:lnTo>
                    <a:pt x="507377" y="86918"/>
                  </a:lnTo>
                  <a:lnTo>
                    <a:pt x="520750" y="84239"/>
                  </a:lnTo>
                  <a:lnTo>
                    <a:pt x="529348" y="85013"/>
                  </a:lnTo>
                  <a:lnTo>
                    <a:pt x="554101" y="116687"/>
                  </a:lnTo>
                  <a:lnTo>
                    <a:pt x="554951" y="123748"/>
                  </a:lnTo>
                  <a:lnTo>
                    <a:pt x="554951" y="60172"/>
                  </a:lnTo>
                  <a:lnTo>
                    <a:pt x="552602" y="58712"/>
                  </a:lnTo>
                  <a:lnTo>
                    <a:pt x="537921" y="54190"/>
                  </a:lnTo>
                  <a:lnTo>
                    <a:pt x="520750" y="52679"/>
                  </a:lnTo>
                  <a:lnTo>
                    <a:pt x="511187" y="53340"/>
                  </a:lnTo>
                  <a:lnTo>
                    <a:pt x="476059" y="68846"/>
                  </a:lnTo>
                  <a:lnTo>
                    <a:pt x="451827" y="103289"/>
                  </a:lnTo>
                  <a:lnTo>
                    <a:pt x="445884" y="140042"/>
                  </a:lnTo>
                  <a:lnTo>
                    <a:pt x="445884" y="146291"/>
                  </a:lnTo>
                  <a:lnTo>
                    <a:pt x="457949" y="192951"/>
                  </a:lnTo>
                  <a:lnTo>
                    <a:pt x="492290" y="222796"/>
                  </a:lnTo>
                  <a:lnTo>
                    <a:pt x="524319" y="228600"/>
                  </a:lnTo>
                  <a:lnTo>
                    <a:pt x="536282" y="227965"/>
                  </a:lnTo>
                  <a:lnTo>
                    <a:pt x="572211" y="212902"/>
                  </a:lnTo>
                  <a:lnTo>
                    <a:pt x="587082" y="197192"/>
                  </a:lnTo>
                  <a:lnTo>
                    <a:pt x="590842" y="192062"/>
                  </a:lnTo>
                  <a:lnTo>
                    <a:pt x="567410" y="173456"/>
                  </a:lnTo>
                  <a:lnTo>
                    <a:pt x="562533" y="179425"/>
                  </a:lnTo>
                  <a:lnTo>
                    <a:pt x="557733" y="184467"/>
                  </a:lnTo>
                  <a:lnTo>
                    <a:pt x="553008" y="188582"/>
                  </a:lnTo>
                  <a:lnTo>
                    <a:pt x="548360" y="191757"/>
                  </a:lnTo>
                  <a:lnTo>
                    <a:pt x="542251" y="195389"/>
                  </a:lnTo>
                  <a:lnTo>
                    <a:pt x="534733" y="197192"/>
                  </a:lnTo>
                  <a:lnTo>
                    <a:pt x="525805" y="197192"/>
                  </a:lnTo>
                  <a:lnTo>
                    <a:pt x="489445" y="175869"/>
                  </a:lnTo>
                  <a:lnTo>
                    <a:pt x="482650" y="152844"/>
                  </a:lnTo>
                  <a:lnTo>
                    <a:pt x="591439" y="152844"/>
                  </a:lnTo>
                  <a:lnTo>
                    <a:pt x="591439" y="136029"/>
                  </a:lnTo>
                  <a:close/>
                </a:path>
                <a:path w="1049020" h="228600">
                  <a:moveTo>
                    <a:pt x="741019" y="114896"/>
                  </a:moveTo>
                  <a:lnTo>
                    <a:pt x="732294" y="75615"/>
                  </a:lnTo>
                  <a:lnTo>
                    <a:pt x="696988" y="53594"/>
                  </a:lnTo>
                  <a:lnTo>
                    <a:pt x="684911" y="52679"/>
                  </a:lnTo>
                  <a:lnTo>
                    <a:pt x="670179" y="53644"/>
                  </a:lnTo>
                  <a:lnTo>
                    <a:pt x="657910" y="56540"/>
                  </a:lnTo>
                  <a:lnTo>
                    <a:pt x="648119" y="61353"/>
                  </a:lnTo>
                  <a:lnTo>
                    <a:pt x="640778" y="68084"/>
                  </a:lnTo>
                  <a:lnTo>
                    <a:pt x="640181" y="55664"/>
                  </a:lnTo>
                  <a:lnTo>
                    <a:pt x="605434" y="55664"/>
                  </a:lnTo>
                  <a:lnTo>
                    <a:pt x="605434" y="225615"/>
                  </a:lnTo>
                  <a:lnTo>
                    <a:pt x="641896" y="225615"/>
                  </a:lnTo>
                  <a:lnTo>
                    <a:pt x="641896" y="107149"/>
                  </a:lnTo>
                  <a:lnTo>
                    <a:pt x="645121" y="100799"/>
                  </a:lnTo>
                  <a:lnTo>
                    <a:pt x="649757" y="95491"/>
                  </a:lnTo>
                  <a:lnTo>
                    <a:pt x="661860" y="86956"/>
                  </a:lnTo>
                  <a:lnTo>
                    <a:pt x="668832" y="84836"/>
                  </a:lnTo>
                  <a:lnTo>
                    <a:pt x="676719" y="84836"/>
                  </a:lnTo>
                  <a:lnTo>
                    <a:pt x="685952" y="84836"/>
                  </a:lnTo>
                  <a:lnTo>
                    <a:pt x="692873" y="87083"/>
                  </a:lnTo>
                  <a:lnTo>
                    <a:pt x="702094" y="96062"/>
                  </a:lnTo>
                  <a:lnTo>
                    <a:pt x="704405" y="103974"/>
                  </a:lnTo>
                  <a:lnTo>
                    <a:pt x="704405" y="225615"/>
                  </a:lnTo>
                  <a:lnTo>
                    <a:pt x="741019" y="225615"/>
                  </a:lnTo>
                  <a:lnTo>
                    <a:pt x="741019" y="114896"/>
                  </a:lnTo>
                  <a:close/>
                </a:path>
                <a:path w="1049020" h="228600">
                  <a:moveTo>
                    <a:pt x="892975" y="55664"/>
                  </a:moveTo>
                  <a:lnTo>
                    <a:pt x="856361" y="55664"/>
                  </a:lnTo>
                  <a:lnTo>
                    <a:pt x="856361" y="176428"/>
                  </a:lnTo>
                  <a:lnTo>
                    <a:pt x="850557" y="185127"/>
                  </a:lnTo>
                  <a:lnTo>
                    <a:pt x="842365" y="191338"/>
                  </a:lnTo>
                  <a:lnTo>
                    <a:pt x="831799" y="195059"/>
                  </a:lnTo>
                  <a:lnTo>
                    <a:pt x="818857" y="196303"/>
                  </a:lnTo>
                  <a:lnTo>
                    <a:pt x="812355" y="196303"/>
                  </a:lnTo>
                  <a:lnTo>
                    <a:pt x="793699" y="164299"/>
                  </a:lnTo>
                  <a:lnTo>
                    <a:pt x="793699" y="55664"/>
                  </a:lnTo>
                  <a:lnTo>
                    <a:pt x="757237" y="55664"/>
                  </a:lnTo>
                  <a:lnTo>
                    <a:pt x="757237" y="164007"/>
                  </a:lnTo>
                  <a:lnTo>
                    <a:pt x="758228" y="179870"/>
                  </a:lnTo>
                  <a:lnTo>
                    <a:pt x="781723" y="220014"/>
                  </a:lnTo>
                  <a:lnTo>
                    <a:pt x="814539" y="228600"/>
                  </a:lnTo>
                  <a:lnTo>
                    <a:pt x="829729" y="227876"/>
                  </a:lnTo>
                  <a:lnTo>
                    <a:pt x="841959" y="225691"/>
                  </a:lnTo>
                  <a:lnTo>
                    <a:pt x="851230" y="222072"/>
                  </a:lnTo>
                  <a:lnTo>
                    <a:pt x="857542" y="216992"/>
                  </a:lnTo>
                  <a:lnTo>
                    <a:pt x="857846" y="225615"/>
                  </a:lnTo>
                  <a:lnTo>
                    <a:pt x="892975" y="225615"/>
                  </a:lnTo>
                  <a:lnTo>
                    <a:pt x="892975" y="55664"/>
                  </a:lnTo>
                  <a:close/>
                </a:path>
                <a:path w="1049020" h="228600">
                  <a:moveTo>
                    <a:pt x="1048651" y="136029"/>
                  </a:moveTo>
                  <a:lnTo>
                    <a:pt x="1047889" y="123977"/>
                  </a:lnTo>
                  <a:lnTo>
                    <a:pt x="1047584" y="119126"/>
                  </a:lnTo>
                  <a:lnTo>
                    <a:pt x="1044397" y="103619"/>
                  </a:lnTo>
                  <a:lnTo>
                    <a:pt x="1039101" y="89509"/>
                  </a:lnTo>
                  <a:lnTo>
                    <a:pt x="1036015" y="84239"/>
                  </a:lnTo>
                  <a:lnTo>
                    <a:pt x="1031684" y="76796"/>
                  </a:lnTo>
                  <a:lnTo>
                    <a:pt x="1021981" y="66243"/>
                  </a:lnTo>
                  <a:lnTo>
                    <a:pt x="1012151" y="60172"/>
                  </a:lnTo>
                  <a:lnTo>
                    <a:pt x="1012151" y="123748"/>
                  </a:lnTo>
                  <a:lnTo>
                    <a:pt x="941184" y="121437"/>
                  </a:lnTo>
                  <a:lnTo>
                    <a:pt x="964577" y="86918"/>
                  </a:lnTo>
                  <a:lnTo>
                    <a:pt x="977950" y="84239"/>
                  </a:lnTo>
                  <a:lnTo>
                    <a:pt x="986548" y="85013"/>
                  </a:lnTo>
                  <a:lnTo>
                    <a:pt x="1011301" y="116687"/>
                  </a:lnTo>
                  <a:lnTo>
                    <a:pt x="1012151" y="123748"/>
                  </a:lnTo>
                  <a:lnTo>
                    <a:pt x="1012151" y="60172"/>
                  </a:lnTo>
                  <a:lnTo>
                    <a:pt x="1009802" y="58712"/>
                  </a:lnTo>
                  <a:lnTo>
                    <a:pt x="995121" y="54190"/>
                  </a:lnTo>
                  <a:lnTo>
                    <a:pt x="977950" y="52679"/>
                  </a:lnTo>
                  <a:lnTo>
                    <a:pt x="968387" y="53340"/>
                  </a:lnTo>
                  <a:lnTo>
                    <a:pt x="933259" y="68846"/>
                  </a:lnTo>
                  <a:lnTo>
                    <a:pt x="909027" y="103289"/>
                  </a:lnTo>
                  <a:lnTo>
                    <a:pt x="903084" y="140042"/>
                  </a:lnTo>
                  <a:lnTo>
                    <a:pt x="903084" y="146291"/>
                  </a:lnTo>
                  <a:lnTo>
                    <a:pt x="915149" y="192951"/>
                  </a:lnTo>
                  <a:lnTo>
                    <a:pt x="949490" y="222796"/>
                  </a:lnTo>
                  <a:lnTo>
                    <a:pt x="981519" y="228600"/>
                  </a:lnTo>
                  <a:lnTo>
                    <a:pt x="993482" y="227965"/>
                  </a:lnTo>
                  <a:lnTo>
                    <a:pt x="1029411" y="212902"/>
                  </a:lnTo>
                  <a:lnTo>
                    <a:pt x="1044282" y="197192"/>
                  </a:lnTo>
                  <a:lnTo>
                    <a:pt x="1048054" y="192062"/>
                  </a:lnTo>
                  <a:lnTo>
                    <a:pt x="1024610" y="173456"/>
                  </a:lnTo>
                  <a:lnTo>
                    <a:pt x="1019733" y="179425"/>
                  </a:lnTo>
                  <a:lnTo>
                    <a:pt x="1014933" y="184467"/>
                  </a:lnTo>
                  <a:lnTo>
                    <a:pt x="1010208" y="188582"/>
                  </a:lnTo>
                  <a:lnTo>
                    <a:pt x="1005560" y="191757"/>
                  </a:lnTo>
                  <a:lnTo>
                    <a:pt x="999451" y="195389"/>
                  </a:lnTo>
                  <a:lnTo>
                    <a:pt x="991933" y="197192"/>
                  </a:lnTo>
                  <a:lnTo>
                    <a:pt x="983005" y="197192"/>
                  </a:lnTo>
                  <a:lnTo>
                    <a:pt x="946645" y="175869"/>
                  </a:lnTo>
                  <a:lnTo>
                    <a:pt x="939850" y="152844"/>
                  </a:lnTo>
                  <a:lnTo>
                    <a:pt x="1048651" y="152844"/>
                  </a:lnTo>
                  <a:lnTo>
                    <a:pt x="1048651" y="1360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501645" y="4270176"/>
            <a:ext cx="1243965" cy="289560"/>
            <a:chOff x="2501645" y="4270176"/>
            <a:chExt cx="1243965" cy="28956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645" y="4270176"/>
              <a:ext cx="224586" cy="2256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46717" y="4322863"/>
              <a:ext cx="600710" cy="236854"/>
            </a:xfrm>
            <a:custGeom>
              <a:avLst/>
              <a:gdLst/>
              <a:ahLst/>
              <a:cxnLst/>
              <a:rect l="l" t="t" r="r" b="b"/>
              <a:pathLst>
                <a:path w="600710" h="236854">
                  <a:moveTo>
                    <a:pt x="141833" y="165201"/>
                  </a:moveTo>
                  <a:lnTo>
                    <a:pt x="140576" y="161632"/>
                  </a:lnTo>
                  <a:lnTo>
                    <a:pt x="139357" y="158127"/>
                  </a:lnTo>
                  <a:lnTo>
                    <a:pt x="137591" y="150025"/>
                  </a:lnTo>
                  <a:lnTo>
                    <a:pt x="136766" y="142875"/>
                  </a:lnTo>
                  <a:lnTo>
                    <a:pt x="136525" y="140868"/>
                  </a:lnTo>
                  <a:lnTo>
                    <a:pt x="136296" y="134264"/>
                  </a:lnTo>
                  <a:lnTo>
                    <a:pt x="136182" y="94653"/>
                  </a:lnTo>
                  <a:lnTo>
                    <a:pt x="136182" y="58343"/>
                  </a:lnTo>
                  <a:lnTo>
                    <a:pt x="135026" y="44640"/>
                  </a:lnTo>
                  <a:lnTo>
                    <a:pt x="108165" y="8204"/>
                  </a:lnTo>
                  <a:lnTo>
                    <a:pt x="71894" y="0"/>
                  </a:lnTo>
                  <a:lnTo>
                    <a:pt x="57226" y="1028"/>
                  </a:lnTo>
                  <a:lnTo>
                    <a:pt x="22250" y="16446"/>
                  </a:lnTo>
                  <a:lnTo>
                    <a:pt x="3429" y="56553"/>
                  </a:lnTo>
                  <a:lnTo>
                    <a:pt x="39890" y="56553"/>
                  </a:lnTo>
                  <a:lnTo>
                    <a:pt x="39890" y="48272"/>
                  </a:lnTo>
                  <a:lnTo>
                    <a:pt x="42595" y="41973"/>
                  </a:lnTo>
                  <a:lnTo>
                    <a:pt x="53454" y="33286"/>
                  </a:lnTo>
                  <a:lnTo>
                    <a:pt x="60871" y="31102"/>
                  </a:lnTo>
                  <a:lnTo>
                    <a:pt x="80225" y="31102"/>
                  </a:lnTo>
                  <a:lnTo>
                    <a:pt x="87617" y="33540"/>
                  </a:lnTo>
                  <a:lnTo>
                    <a:pt x="92430" y="38404"/>
                  </a:lnTo>
                  <a:lnTo>
                    <a:pt x="97294" y="43218"/>
                  </a:lnTo>
                  <a:lnTo>
                    <a:pt x="99720" y="49758"/>
                  </a:lnTo>
                  <a:lnTo>
                    <a:pt x="99720" y="66382"/>
                  </a:lnTo>
                  <a:lnTo>
                    <a:pt x="99720" y="94653"/>
                  </a:lnTo>
                  <a:lnTo>
                    <a:pt x="99720" y="122339"/>
                  </a:lnTo>
                  <a:lnTo>
                    <a:pt x="97383" y="127050"/>
                  </a:lnTo>
                  <a:lnTo>
                    <a:pt x="92925" y="131660"/>
                  </a:lnTo>
                  <a:lnTo>
                    <a:pt x="79781" y="140639"/>
                  </a:lnTo>
                  <a:lnTo>
                    <a:pt x="71983" y="142875"/>
                  </a:lnTo>
                  <a:lnTo>
                    <a:pt x="53975" y="142875"/>
                  </a:lnTo>
                  <a:lnTo>
                    <a:pt x="47332" y="140665"/>
                  </a:lnTo>
                  <a:lnTo>
                    <a:pt x="43014" y="136258"/>
                  </a:lnTo>
                  <a:lnTo>
                    <a:pt x="38747" y="131838"/>
                  </a:lnTo>
                  <a:lnTo>
                    <a:pt x="36614" y="126403"/>
                  </a:lnTo>
                  <a:lnTo>
                    <a:pt x="36614" y="119964"/>
                  </a:lnTo>
                  <a:lnTo>
                    <a:pt x="39230" y="109194"/>
                  </a:lnTo>
                  <a:lnTo>
                    <a:pt x="47117" y="101396"/>
                  </a:lnTo>
                  <a:lnTo>
                    <a:pt x="60261" y="96545"/>
                  </a:lnTo>
                  <a:lnTo>
                    <a:pt x="78663" y="94653"/>
                  </a:lnTo>
                  <a:lnTo>
                    <a:pt x="99720" y="94653"/>
                  </a:lnTo>
                  <a:lnTo>
                    <a:pt x="99720" y="66382"/>
                  </a:lnTo>
                  <a:lnTo>
                    <a:pt x="76949" y="66382"/>
                  </a:lnTo>
                  <a:lnTo>
                    <a:pt x="60477" y="67284"/>
                  </a:lnTo>
                  <a:lnTo>
                    <a:pt x="21132" y="80886"/>
                  </a:lnTo>
                  <a:lnTo>
                    <a:pt x="0" y="123685"/>
                  </a:lnTo>
                  <a:lnTo>
                    <a:pt x="1003" y="134264"/>
                  </a:lnTo>
                  <a:lnTo>
                    <a:pt x="24968" y="167424"/>
                  </a:lnTo>
                  <a:lnTo>
                    <a:pt x="58940" y="175920"/>
                  </a:lnTo>
                  <a:lnTo>
                    <a:pt x="66675" y="175526"/>
                  </a:lnTo>
                  <a:lnTo>
                    <a:pt x="101358" y="161632"/>
                  </a:lnTo>
                  <a:lnTo>
                    <a:pt x="101511" y="163118"/>
                  </a:lnTo>
                  <a:lnTo>
                    <a:pt x="102997" y="166890"/>
                  </a:lnTo>
                  <a:lnTo>
                    <a:pt x="105816" y="172935"/>
                  </a:lnTo>
                  <a:lnTo>
                    <a:pt x="141833" y="172935"/>
                  </a:lnTo>
                  <a:lnTo>
                    <a:pt x="141833" y="165201"/>
                  </a:lnTo>
                  <a:close/>
                </a:path>
                <a:path w="600710" h="236854">
                  <a:moveTo>
                    <a:pt x="292747" y="62217"/>
                  </a:moveTo>
                  <a:lnTo>
                    <a:pt x="284022" y="22936"/>
                  </a:lnTo>
                  <a:lnTo>
                    <a:pt x="248716" y="914"/>
                  </a:lnTo>
                  <a:lnTo>
                    <a:pt x="236639" y="0"/>
                  </a:lnTo>
                  <a:lnTo>
                    <a:pt x="221907" y="965"/>
                  </a:lnTo>
                  <a:lnTo>
                    <a:pt x="209638" y="3860"/>
                  </a:lnTo>
                  <a:lnTo>
                    <a:pt x="199847" y="8674"/>
                  </a:lnTo>
                  <a:lnTo>
                    <a:pt x="192519" y="15405"/>
                  </a:lnTo>
                  <a:lnTo>
                    <a:pt x="191922" y="2984"/>
                  </a:lnTo>
                  <a:lnTo>
                    <a:pt x="157162" y="2984"/>
                  </a:lnTo>
                  <a:lnTo>
                    <a:pt x="157162" y="172935"/>
                  </a:lnTo>
                  <a:lnTo>
                    <a:pt x="193624" y="172935"/>
                  </a:lnTo>
                  <a:lnTo>
                    <a:pt x="193624" y="54470"/>
                  </a:lnTo>
                  <a:lnTo>
                    <a:pt x="196850" y="48120"/>
                  </a:lnTo>
                  <a:lnTo>
                    <a:pt x="201498" y="42811"/>
                  </a:lnTo>
                  <a:lnTo>
                    <a:pt x="213601" y="34277"/>
                  </a:lnTo>
                  <a:lnTo>
                    <a:pt x="220573" y="32156"/>
                  </a:lnTo>
                  <a:lnTo>
                    <a:pt x="228460" y="32156"/>
                  </a:lnTo>
                  <a:lnTo>
                    <a:pt x="237680" y="32156"/>
                  </a:lnTo>
                  <a:lnTo>
                    <a:pt x="244602" y="34404"/>
                  </a:lnTo>
                  <a:lnTo>
                    <a:pt x="253834" y="43383"/>
                  </a:lnTo>
                  <a:lnTo>
                    <a:pt x="256133" y="51295"/>
                  </a:lnTo>
                  <a:lnTo>
                    <a:pt x="256133" y="172935"/>
                  </a:lnTo>
                  <a:lnTo>
                    <a:pt x="292747" y="172935"/>
                  </a:lnTo>
                  <a:lnTo>
                    <a:pt x="292747" y="62217"/>
                  </a:lnTo>
                  <a:close/>
                </a:path>
                <a:path w="600710" h="236854">
                  <a:moveTo>
                    <a:pt x="446633" y="165201"/>
                  </a:moveTo>
                  <a:lnTo>
                    <a:pt x="445376" y="161632"/>
                  </a:lnTo>
                  <a:lnTo>
                    <a:pt x="444157" y="158127"/>
                  </a:lnTo>
                  <a:lnTo>
                    <a:pt x="442391" y="150025"/>
                  </a:lnTo>
                  <a:lnTo>
                    <a:pt x="441566" y="142875"/>
                  </a:lnTo>
                  <a:lnTo>
                    <a:pt x="441325" y="140868"/>
                  </a:lnTo>
                  <a:lnTo>
                    <a:pt x="441096" y="134264"/>
                  </a:lnTo>
                  <a:lnTo>
                    <a:pt x="440982" y="94653"/>
                  </a:lnTo>
                  <a:lnTo>
                    <a:pt x="440982" y="58343"/>
                  </a:lnTo>
                  <a:lnTo>
                    <a:pt x="439826" y="44640"/>
                  </a:lnTo>
                  <a:lnTo>
                    <a:pt x="412965" y="8204"/>
                  </a:lnTo>
                  <a:lnTo>
                    <a:pt x="376694" y="0"/>
                  </a:lnTo>
                  <a:lnTo>
                    <a:pt x="362026" y="1028"/>
                  </a:lnTo>
                  <a:lnTo>
                    <a:pt x="327050" y="16446"/>
                  </a:lnTo>
                  <a:lnTo>
                    <a:pt x="308229" y="56553"/>
                  </a:lnTo>
                  <a:lnTo>
                    <a:pt x="344690" y="56553"/>
                  </a:lnTo>
                  <a:lnTo>
                    <a:pt x="344690" y="48272"/>
                  </a:lnTo>
                  <a:lnTo>
                    <a:pt x="347395" y="41973"/>
                  </a:lnTo>
                  <a:lnTo>
                    <a:pt x="358254" y="33286"/>
                  </a:lnTo>
                  <a:lnTo>
                    <a:pt x="365671" y="31102"/>
                  </a:lnTo>
                  <a:lnTo>
                    <a:pt x="385025" y="31102"/>
                  </a:lnTo>
                  <a:lnTo>
                    <a:pt x="392417" y="33540"/>
                  </a:lnTo>
                  <a:lnTo>
                    <a:pt x="397230" y="38404"/>
                  </a:lnTo>
                  <a:lnTo>
                    <a:pt x="402082" y="43218"/>
                  </a:lnTo>
                  <a:lnTo>
                    <a:pt x="404520" y="49758"/>
                  </a:lnTo>
                  <a:lnTo>
                    <a:pt x="404520" y="66382"/>
                  </a:lnTo>
                  <a:lnTo>
                    <a:pt x="404520" y="94653"/>
                  </a:lnTo>
                  <a:lnTo>
                    <a:pt x="404520" y="122339"/>
                  </a:lnTo>
                  <a:lnTo>
                    <a:pt x="402183" y="127050"/>
                  </a:lnTo>
                  <a:lnTo>
                    <a:pt x="397725" y="131660"/>
                  </a:lnTo>
                  <a:lnTo>
                    <a:pt x="384581" y="140639"/>
                  </a:lnTo>
                  <a:lnTo>
                    <a:pt x="376783" y="142875"/>
                  </a:lnTo>
                  <a:lnTo>
                    <a:pt x="358775" y="142875"/>
                  </a:lnTo>
                  <a:lnTo>
                    <a:pt x="352132" y="140665"/>
                  </a:lnTo>
                  <a:lnTo>
                    <a:pt x="347814" y="136258"/>
                  </a:lnTo>
                  <a:lnTo>
                    <a:pt x="343547" y="131838"/>
                  </a:lnTo>
                  <a:lnTo>
                    <a:pt x="341414" y="126403"/>
                  </a:lnTo>
                  <a:lnTo>
                    <a:pt x="341414" y="119964"/>
                  </a:lnTo>
                  <a:lnTo>
                    <a:pt x="344030" y="109194"/>
                  </a:lnTo>
                  <a:lnTo>
                    <a:pt x="351917" y="101396"/>
                  </a:lnTo>
                  <a:lnTo>
                    <a:pt x="365061" y="96545"/>
                  </a:lnTo>
                  <a:lnTo>
                    <a:pt x="383463" y="94653"/>
                  </a:lnTo>
                  <a:lnTo>
                    <a:pt x="404520" y="94653"/>
                  </a:lnTo>
                  <a:lnTo>
                    <a:pt x="404520" y="66382"/>
                  </a:lnTo>
                  <a:lnTo>
                    <a:pt x="381749" y="66382"/>
                  </a:lnTo>
                  <a:lnTo>
                    <a:pt x="365277" y="67284"/>
                  </a:lnTo>
                  <a:lnTo>
                    <a:pt x="325932" y="80886"/>
                  </a:lnTo>
                  <a:lnTo>
                    <a:pt x="304800" y="123685"/>
                  </a:lnTo>
                  <a:lnTo>
                    <a:pt x="305803" y="134264"/>
                  </a:lnTo>
                  <a:lnTo>
                    <a:pt x="329768" y="167424"/>
                  </a:lnTo>
                  <a:lnTo>
                    <a:pt x="363740" y="175920"/>
                  </a:lnTo>
                  <a:lnTo>
                    <a:pt x="371475" y="175526"/>
                  </a:lnTo>
                  <a:lnTo>
                    <a:pt x="406158" y="161632"/>
                  </a:lnTo>
                  <a:lnTo>
                    <a:pt x="406311" y="163118"/>
                  </a:lnTo>
                  <a:lnTo>
                    <a:pt x="407797" y="166890"/>
                  </a:lnTo>
                  <a:lnTo>
                    <a:pt x="410616" y="172935"/>
                  </a:lnTo>
                  <a:lnTo>
                    <a:pt x="446633" y="172935"/>
                  </a:lnTo>
                  <a:lnTo>
                    <a:pt x="446633" y="165201"/>
                  </a:lnTo>
                  <a:close/>
                </a:path>
                <a:path w="600710" h="236854">
                  <a:moveTo>
                    <a:pt x="600227" y="2984"/>
                  </a:moveTo>
                  <a:lnTo>
                    <a:pt x="566597" y="2984"/>
                  </a:lnTo>
                  <a:lnTo>
                    <a:pt x="565848" y="13474"/>
                  </a:lnTo>
                  <a:lnTo>
                    <a:pt x="563638" y="11518"/>
                  </a:lnTo>
                  <a:lnTo>
                    <a:pt x="563638" y="51790"/>
                  </a:lnTo>
                  <a:lnTo>
                    <a:pt x="563587" y="123494"/>
                  </a:lnTo>
                  <a:lnTo>
                    <a:pt x="557707" y="132156"/>
                  </a:lnTo>
                  <a:lnTo>
                    <a:pt x="550037" y="138531"/>
                  </a:lnTo>
                  <a:lnTo>
                    <a:pt x="540740" y="142354"/>
                  </a:lnTo>
                  <a:lnTo>
                    <a:pt x="529831" y="143624"/>
                  </a:lnTo>
                  <a:lnTo>
                    <a:pt x="520598" y="142646"/>
                  </a:lnTo>
                  <a:lnTo>
                    <a:pt x="494144" y="110718"/>
                  </a:lnTo>
                  <a:lnTo>
                    <a:pt x="491883" y="89750"/>
                  </a:lnTo>
                  <a:lnTo>
                    <a:pt x="491883" y="86626"/>
                  </a:lnTo>
                  <a:lnTo>
                    <a:pt x="501040" y="48006"/>
                  </a:lnTo>
                  <a:lnTo>
                    <a:pt x="538810" y="32156"/>
                  </a:lnTo>
                  <a:lnTo>
                    <a:pt x="563638" y="51790"/>
                  </a:lnTo>
                  <a:lnTo>
                    <a:pt x="563638" y="11518"/>
                  </a:lnTo>
                  <a:lnTo>
                    <a:pt x="559193" y="7581"/>
                  </a:lnTo>
                  <a:lnTo>
                    <a:pt x="549910" y="3365"/>
                  </a:lnTo>
                  <a:lnTo>
                    <a:pt x="537984" y="850"/>
                  </a:lnTo>
                  <a:lnTo>
                    <a:pt x="523430" y="0"/>
                  </a:lnTo>
                  <a:lnTo>
                    <a:pt x="508419" y="1511"/>
                  </a:lnTo>
                  <a:lnTo>
                    <a:pt x="473570" y="24117"/>
                  </a:lnTo>
                  <a:lnTo>
                    <a:pt x="456552" y="68313"/>
                  </a:lnTo>
                  <a:lnTo>
                    <a:pt x="455422" y="86626"/>
                  </a:lnTo>
                  <a:lnTo>
                    <a:pt x="455422" y="89750"/>
                  </a:lnTo>
                  <a:lnTo>
                    <a:pt x="465670" y="138112"/>
                  </a:lnTo>
                  <a:lnTo>
                    <a:pt x="495134" y="169748"/>
                  </a:lnTo>
                  <a:lnTo>
                    <a:pt x="523138" y="175920"/>
                  </a:lnTo>
                  <a:lnTo>
                    <a:pt x="537222" y="175196"/>
                  </a:lnTo>
                  <a:lnTo>
                    <a:pt x="548690" y="173037"/>
                  </a:lnTo>
                  <a:lnTo>
                    <a:pt x="557530" y="169430"/>
                  </a:lnTo>
                  <a:lnTo>
                    <a:pt x="563765" y="164388"/>
                  </a:lnTo>
                  <a:lnTo>
                    <a:pt x="563765" y="166395"/>
                  </a:lnTo>
                  <a:lnTo>
                    <a:pt x="541362" y="202526"/>
                  </a:lnTo>
                  <a:lnTo>
                    <a:pt x="525513" y="204939"/>
                  </a:lnTo>
                  <a:lnTo>
                    <a:pt x="514108" y="203428"/>
                  </a:lnTo>
                  <a:lnTo>
                    <a:pt x="503148" y="198894"/>
                  </a:lnTo>
                  <a:lnTo>
                    <a:pt x="492607" y="191338"/>
                  </a:lnTo>
                  <a:lnTo>
                    <a:pt x="482511" y="180759"/>
                  </a:lnTo>
                  <a:lnTo>
                    <a:pt x="462267" y="203669"/>
                  </a:lnTo>
                  <a:lnTo>
                    <a:pt x="495160" y="230022"/>
                  </a:lnTo>
                  <a:lnTo>
                    <a:pt x="527596" y="236486"/>
                  </a:lnTo>
                  <a:lnTo>
                    <a:pt x="542759" y="235318"/>
                  </a:lnTo>
                  <a:lnTo>
                    <a:pt x="579767" y="217741"/>
                  </a:lnTo>
                  <a:lnTo>
                    <a:pt x="590003" y="204939"/>
                  </a:lnTo>
                  <a:lnTo>
                    <a:pt x="595109" y="195186"/>
                  </a:lnTo>
                  <a:lnTo>
                    <a:pt x="598944" y="181076"/>
                  </a:lnTo>
                  <a:lnTo>
                    <a:pt x="600113" y="166395"/>
                  </a:lnTo>
                  <a:lnTo>
                    <a:pt x="600227" y="164388"/>
                  </a:lnTo>
                  <a:lnTo>
                    <a:pt x="600227" y="143624"/>
                  </a:lnTo>
                  <a:lnTo>
                    <a:pt x="600227" y="32156"/>
                  </a:lnTo>
                  <a:lnTo>
                    <a:pt x="600227" y="13474"/>
                  </a:lnTo>
                  <a:lnTo>
                    <a:pt x="600227" y="298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6642" y="4322861"/>
              <a:ext cx="378663" cy="17591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12787" y="4613870"/>
            <a:ext cx="4525010" cy="1014094"/>
            <a:chOff x="1112787" y="4613870"/>
            <a:chExt cx="4525010" cy="1014094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7142" y="4625340"/>
              <a:ext cx="455409" cy="2290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0288" y="4678461"/>
              <a:ext cx="371817" cy="17591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787" y="4613870"/>
              <a:ext cx="2450209" cy="5961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996198" y="5336971"/>
              <a:ext cx="344805" cy="226060"/>
            </a:xfrm>
            <a:custGeom>
              <a:avLst/>
              <a:gdLst/>
              <a:ahLst/>
              <a:cxnLst/>
              <a:rect l="l" t="t" r="r" b="b"/>
              <a:pathLst>
                <a:path w="344805" h="226060">
                  <a:moveTo>
                    <a:pt x="203593" y="225628"/>
                  </a:moveTo>
                  <a:lnTo>
                    <a:pt x="181902" y="168922"/>
                  </a:lnTo>
                  <a:lnTo>
                    <a:pt x="169494" y="136474"/>
                  </a:lnTo>
                  <a:lnTo>
                    <a:pt x="137553" y="52984"/>
                  </a:lnTo>
                  <a:lnTo>
                    <a:pt x="132092" y="38709"/>
                  </a:lnTo>
                  <a:lnTo>
                    <a:pt x="132092" y="136474"/>
                  </a:lnTo>
                  <a:lnTo>
                    <a:pt x="71361" y="136474"/>
                  </a:lnTo>
                  <a:lnTo>
                    <a:pt x="101727" y="52984"/>
                  </a:lnTo>
                  <a:lnTo>
                    <a:pt x="132092" y="136474"/>
                  </a:lnTo>
                  <a:lnTo>
                    <a:pt x="132092" y="38709"/>
                  </a:lnTo>
                  <a:lnTo>
                    <a:pt x="117284" y="0"/>
                  </a:lnTo>
                  <a:lnTo>
                    <a:pt x="86029" y="0"/>
                  </a:lnTo>
                  <a:lnTo>
                    <a:pt x="0" y="225628"/>
                  </a:lnTo>
                  <a:lnTo>
                    <a:pt x="38925" y="225628"/>
                  </a:lnTo>
                  <a:lnTo>
                    <a:pt x="59461" y="168922"/>
                  </a:lnTo>
                  <a:lnTo>
                    <a:pt x="143840" y="168922"/>
                  </a:lnTo>
                  <a:lnTo>
                    <a:pt x="164528" y="225628"/>
                  </a:lnTo>
                  <a:lnTo>
                    <a:pt x="203593" y="225628"/>
                  </a:lnTo>
                  <a:close/>
                </a:path>
                <a:path w="344805" h="226060">
                  <a:moveTo>
                    <a:pt x="344766" y="114896"/>
                  </a:moveTo>
                  <a:lnTo>
                    <a:pt x="336042" y="75628"/>
                  </a:lnTo>
                  <a:lnTo>
                    <a:pt x="300736" y="53606"/>
                  </a:lnTo>
                  <a:lnTo>
                    <a:pt x="288658" y="52692"/>
                  </a:lnTo>
                  <a:lnTo>
                    <a:pt x="273926" y="53657"/>
                  </a:lnTo>
                  <a:lnTo>
                    <a:pt x="261658" y="56553"/>
                  </a:lnTo>
                  <a:lnTo>
                    <a:pt x="251866" y="61366"/>
                  </a:lnTo>
                  <a:lnTo>
                    <a:pt x="244525" y="68097"/>
                  </a:lnTo>
                  <a:lnTo>
                    <a:pt x="243928" y="55664"/>
                  </a:lnTo>
                  <a:lnTo>
                    <a:pt x="209181" y="55664"/>
                  </a:lnTo>
                  <a:lnTo>
                    <a:pt x="209181" y="225628"/>
                  </a:lnTo>
                  <a:lnTo>
                    <a:pt x="245643" y="225628"/>
                  </a:lnTo>
                  <a:lnTo>
                    <a:pt x="245643" y="107162"/>
                  </a:lnTo>
                  <a:lnTo>
                    <a:pt x="248869" y="100812"/>
                  </a:lnTo>
                  <a:lnTo>
                    <a:pt x="253504" y="95504"/>
                  </a:lnTo>
                  <a:lnTo>
                    <a:pt x="265607" y="86969"/>
                  </a:lnTo>
                  <a:lnTo>
                    <a:pt x="272580" y="84836"/>
                  </a:lnTo>
                  <a:lnTo>
                    <a:pt x="280466" y="84836"/>
                  </a:lnTo>
                  <a:lnTo>
                    <a:pt x="289699" y="84836"/>
                  </a:lnTo>
                  <a:lnTo>
                    <a:pt x="296621" y="87096"/>
                  </a:lnTo>
                  <a:lnTo>
                    <a:pt x="305841" y="96075"/>
                  </a:lnTo>
                  <a:lnTo>
                    <a:pt x="308152" y="103987"/>
                  </a:lnTo>
                  <a:lnTo>
                    <a:pt x="308152" y="225628"/>
                  </a:lnTo>
                  <a:lnTo>
                    <a:pt x="344766" y="225628"/>
                  </a:lnTo>
                  <a:lnTo>
                    <a:pt x="344766" y="11489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3117" y="4978400"/>
              <a:ext cx="2484488" cy="58717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53018" y="5325071"/>
              <a:ext cx="719455" cy="302895"/>
            </a:xfrm>
            <a:custGeom>
              <a:avLst/>
              <a:gdLst/>
              <a:ahLst/>
              <a:cxnLst/>
              <a:rect l="l" t="t" r="r" b="b"/>
              <a:pathLst>
                <a:path w="719455" h="302895">
                  <a:moveTo>
                    <a:pt x="141833" y="229793"/>
                  </a:moveTo>
                  <a:lnTo>
                    <a:pt x="140576" y="226212"/>
                  </a:lnTo>
                  <a:lnTo>
                    <a:pt x="139357" y="222732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94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16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20"/>
                  </a:lnTo>
                  <a:lnTo>
                    <a:pt x="92430" y="102984"/>
                  </a:lnTo>
                  <a:lnTo>
                    <a:pt x="97294" y="107797"/>
                  </a:lnTo>
                  <a:lnTo>
                    <a:pt x="99720" y="114350"/>
                  </a:lnTo>
                  <a:lnTo>
                    <a:pt x="99720" y="130962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43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62"/>
                  </a:lnTo>
                  <a:lnTo>
                    <a:pt x="76949" y="130962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64"/>
                  </a:lnTo>
                  <a:lnTo>
                    <a:pt x="1016" y="198856"/>
                  </a:lnTo>
                  <a:lnTo>
                    <a:pt x="24968" y="232016"/>
                  </a:lnTo>
                  <a:lnTo>
                    <a:pt x="58940" y="240499"/>
                  </a:lnTo>
                  <a:lnTo>
                    <a:pt x="66675" y="240118"/>
                  </a:lnTo>
                  <a:lnTo>
                    <a:pt x="101358" y="226212"/>
                  </a:lnTo>
                  <a:lnTo>
                    <a:pt x="101511" y="227711"/>
                  </a:lnTo>
                  <a:lnTo>
                    <a:pt x="102997" y="231470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719455" h="302895">
                  <a:moveTo>
                    <a:pt x="195999" y="0"/>
                  </a:moveTo>
                  <a:lnTo>
                    <a:pt x="159397" y="0"/>
                  </a:lnTo>
                  <a:lnTo>
                    <a:pt x="159397" y="237540"/>
                  </a:lnTo>
                  <a:lnTo>
                    <a:pt x="195999" y="237540"/>
                  </a:lnTo>
                  <a:lnTo>
                    <a:pt x="195999" y="0"/>
                  </a:lnTo>
                  <a:close/>
                </a:path>
                <a:path w="719455" h="302895">
                  <a:moveTo>
                    <a:pt x="363588" y="67564"/>
                  </a:moveTo>
                  <a:lnTo>
                    <a:pt x="324599" y="67564"/>
                  </a:lnTo>
                  <a:lnTo>
                    <a:pt x="290372" y="178003"/>
                  </a:lnTo>
                  <a:lnTo>
                    <a:pt x="253390" y="67564"/>
                  </a:lnTo>
                  <a:lnTo>
                    <a:pt x="213791" y="67564"/>
                  </a:lnTo>
                  <a:lnTo>
                    <a:pt x="272808" y="231279"/>
                  </a:lnTo>
                  <a:lnTo>
                    <a:pt x="267373" y="246164"/>
                  </a:lnTo>
                  <a:lnTo>
                    <a:pt x="264299" y="255244"/>
                  </a:lnTo>
                  <a:lnTo>
                    <a:pt x="260527" y="261391"/>
                  </a:lnTo>
                  <a:lnTo>
                    <a:pt x="251599" y="267893"/>
                  </a:lnTo>
                  <a:lnTo>
                    <a:pt x="245224" y="269532"/>
                  </a:lnTo>
                  <a:lnTo>
                    <a:pt x="236943" y="269532"/>
                  </a:lnTo>
                  <a:lnTo>
                    <a:pt x="224878" y="268554"/>
                  </a:lnTo>
                  <a:lnTo>
                    <a:pt x="225031" y="298843"/>
                  </a:lnTo>
                  <a:lnTo>
                    <a:pt x="231978" y="301320"/>
                  </a:lnTo>
                  <a:lnTo>
                    <a:pt x="238645" y="302564"/>
                  </a:lnTo>
                  <a:lnTo>
                    <a:pt x="249809" y="302412"/>
                  </a:lnTo>
                  <a:lnTo>
                    <a:pt x="264693" y="298805"/>
                  </a:lnTo>
                  <a:lnTo>
                    <a:pt x="277507" y="290436"/>
                  </a:lnTo>
                  <a:lnTo>
                    <a:pt x="288239" y="277317"/>
                  </a:lnTo>
                  <a:lnTo>
                    <a:pt x="296913" y="259410"/>
                  </a:lnTo>
                  <a:lnTo>
                    <a:pt x="363588" y="67564"/>
                  </a:lnTo>
                  <a:close/>
                </a:path>
                <a:path w="719455" h="302895">
                  <a:moveTo>
                    <a:pt x="577164" y="236334"/>
                  </a:moveTo>
                  <a:lnTo>
                    <a:pt x="577011" y="205003"/>
                  </a:lnTo>
                  <a:lnTo>
                    <a:pt x="568528" y="206946"/>
                  </a:lnTo>
                  <a:lnTo>
                    <a:pt x="562724" y="207911"/>
                  </a:lnTo>
                  <a:lnTo>
                    <a:pt x="555828" y="207911"/>
                  </a:lnTo>
                  <a:lnTo>
                    <a:pt x="552678" y="207111"/>
                  </a:lnTo>
                  <a:lnTo>
                    <a:pt x="547611" y="203898"/>
                  </a:lnTo>
                  <a:lnTo>
                    <a:pt x="546354" y="199771"/>
                  </a:lnTo>
                  <a:lnTo>
                    <a:pt x="546354" y="97624"/>
                  </a:lnTo>
                  <a:lnTo>
                    <a:pt x="576414" y="97624"/>
                  </a:lnTo>
                  <a:lnTo>
                    <a:pt x="576414" y="67564"/>
                  </a:lnTo>
                  <a:lnTo>
                    <a:pt x="546354" y="67564"/>
                  </a:lnTo>
                  <a:lnTo>
                    <a:pt x="546354" y="28422"/>
                  </a:lnTo>
                  <a:lnTo>
                    <a:pt x="509892" y="28422"/>
                  </a:lnTo>
                  <a:lnTo>
                    <a:pt x="509892" y="67564"/>
                  </a:lnTo>
                  <a:lnTo>
                    <a:pt x="480415" y="67564"/>
                  </a:lnTo>
                  <a:lnTo>
                    <a:pt x="480415" y="91821"/>
                  </a:lnTo>
                  <a:lnTo>
                    <a:pt x="437642" y="65595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92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17"/>
                  </a:lnTo>
                  <a:lnTo>
                    <a:pt x="454126" y="185635"/>
                  </a:lnTo>
                  <a:lnTo>
                    <a:pt x="454126" y="190347"/>
                  </a:lnTo>
                  <a:lnTo>
                    <a:pt x="454126" y="195503"/>
                  </a:lnTo>
                  <a:lnTo>
                    <a:pt x="451650" y="199898"/>
                  </a:lnTo>
                  <a:lnTo>
                    <a:pt x="441731" y="207137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499"/>
                  </a:lnTo>
                  <a:lnTo>
                    <a:pt x="438048" y="239610"/>
                  </a:lnTo>
                  <a:lnTo>
                    <a:pt x="480161" y="218376"/>
                  </a:lnTo>
                  <a:lnTo>
                    <a:pt x="490588" y="188264"/>
                  </a:lnTo>
                  <a:lnTo>
                    <a:pt x="489597" y="177901"/>
                  </a:lnTo>
                  <a:lnTo>
                    <a:pt x="455333" y="143814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51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196"/>
                  </a:lnTo>
                  <a:lnTo>
                    <a:pt x="413004" y="96139"/>
                  </a:lnTo>
                  <a:lnTo>
                    <a:pt x="432752" y="96139"/>
                  </a:lnTo>
                  <a:lnTo>
                    <a:pt x="440016" y="98666"/>
                  </a:lnTo>
                  <a:lnTo>
                    <a:pt x="449986" y="108737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87845" y="110883"/>
                  </a:lnTo>
                  <a:lnTo>
                    <a:pt x="484530" y="99364"/>
                  </a:lnTo>
                  <a:lnTo>
                    <a:pt x="483577" y="97624"/>
                  </a:lnTo>
                  <a:lnTo>
                    <a:pt x="509892" y="97624"/>
                  </a:lnTo>
                  <a:lnTo>
                    <a:pt x="509892" y="193027"/>
                  </a:lnTo>
                  <a:lnTo>
                    <a:pt x="510654" y="205193"/>
                  </a:lnTo>
                  <a:lnTo>
                    <a:pt x="535609" y="237871"/>
                  </a:lnTo>
                  <a:lnTo>
                    <a:pt x="551408" y="240499"/>
                  </a:lnTo>
                  <a:lnTo>
                    <a:pt x="557720" y="240245"/>
                  </a:lnTo>
                  <a:lnTo>
                    <a:pt x="564121" y="239471"/>
                  </a:lnTo>
                  <a:lnTo>
                    <a:pt x="570611" y="238163"/>
                  </a:lnTo>
                  <a:lnTo>
                    <a:pt x="577164" y="236334"/>
                  </a:lnTo>
                  <a:close/>
                </a:path>
                <a:path w="719455" h="302895">
                  <a:moveTo>
                    <a:pt x="719188" y="188264"/>
                  </a:moveTo>
                  <a:lnTo>
                    <a:pt x="694601" y="148805"/>
                  </a:lnTo>
                  <a:lnTo>
                    <a:pt x="647293" y="133273"/>
                  </a:lnTo>
                  <a:lnTo>
                    <a:pt x="639508" y="130937"/>
                  </a:lnTo>
                  <a:lnTo>
                    <a:pt x="633704" y="128651"/>
                  </a:lnTo>
                  <a:lnTo>
                    <a:pt x="629894" y="126428"/>
                  </a:lnTo>
                  <a:lnTo>
                    <a:pt x="626122" y="123456"/>
                  </a:lnTo>
                  <a:lnTo>
                    <a:pt x="624243" y="119710"/>
                  </a:lnTo>
                  <a:lnTo>
                    <a:pt x="624243" y="110680"/>
                  </a:lnTo>
                  <a:lnTo>
                    <a:pt x="626275" y="106387"/>
                  </a:lnTo>
                  <a:lnTo>
                    <a:pt x="634453" y="98196"/>
                  </a:lnTo>
                  <a:lnTo>
                    <a:pt x="641604" y="96139"/>
                  </a:lnTo>
                  <a:lnTo>
                    <a:pt x="661352" y="96139"/>
                  </a:lnTo>
                  <a:lnTo>
                    <a:pt x="668616" y="98666"/>
                  </a:lnTo>
                  <a:lnTo>
                    <a:pt x="678586" y="108737"/>
                  </a:lnTo>
                  <a:lnTo>
                    <a:pt x="681088" y="115443"/>
                  </a:lnTo>
                  <a:lnTo>
                    <a:pt x="681088" y="123825"/>
                  </a:lnTo>
                  <a:lnTo>
                    <a:pt x="717550" y="123825"/>
                  </a:lnTo>
                  <a:lnTo>
                    <a:pt x="699922" y="80594"/>
                  </a:lnTo>
                  <a:lnTo>
                    <a:pt x="651776" y="64592"/>
                  </a:lnTo>
                  <a:lnTo>
                    <a:pt x="638098" y="65544"/>
                  </a:lnTo>
                  <a:lnTo>
                    <a:pt x="597585" y="87744"/>
                  </a:lnTo>
                  <a:lnTo>
                    <a:pt x="587629" y="116090"/>
                  </a:lnTo>
                  <a:lnTo>
                    <a:pt x="588695" y="126631"/>
                  </a:lnTo>
                  <a:lnTo>
                    <a:pt x="614197" y="155282"/>
                  </a:lnTo>
                  <a:lnTo>
                    <a:pt x="659917" y="169392"/>
                  </a:lnTo>
                  <a:lnTo>
                    <a:pt x="667778" y="171881"/>
                  </a:lnTo>
                  <a:lnTo>
                    <a:pt x="673569" y="174561"/>
                  </a:lnTo>
                  <a:lnTo>
                    <a:pt x="677291" y="177406"/>
                  </a:lnTo>
                  <a:lnTo>
                    <a:pt x="680923" y="181317"/>
                  </a:lnTo>
                  <a:lnTo>
                    <a:pt x="682726" y="185635"/>
                  </a:lnTo>
                  <a:lnTo>
                    <a:pt x="682726" y="190347"/>
                  </a:lnTo>
                  <a:lnTo>
                    <a:pt x="682726" y="195503"/>
                  </a:lnTo>
                  <a:lnTo>
                    <a:pt x="680250" y="199898"/>
                  </a:lnTo>
                  <a:lnTo>
                    <a:pt x="670331" y="207137"/>
                  </a:lnTo>
                  <a:lnTo>
                    <a:pt x="662736" y="208953"/>
                  </a:lnTo>
                  <a:lnTo>
                    <a:pt x="644728" y="208953"/>
                  </a:lnTo>
                  <a:lnTo>
                    <a:pt x="618515" y="178892"/>
                  </a:lnTo>
                  <a:lnTo>
                    <a:pt x="582117" y="178892"/>
                  </a:lnTo>
                  <a:lnTo>
                    <a:pt x="600430" y="222872"/>
                  </a:lnTo>
                  <a:lnTo>
                    <a:pt x="636587" y="239407"/>
                  </a:lnTo>
                  <a:lnTo>
                    <a:pt x="652513" y="240499"/>
                  </a:lnTo>
                  <a:lnTo>
                    <a:pt x="666648" y="239610"/>
                  </a:lnTo>
                  <a:lnTo>
                    <a:pt x="708761" y="218376"/>
                  </a:lnTo>
                  <a:lnTo>
                    <a:pt x="718019" y="199428"/>
                  </a:lnTo>
                  <a:lnTo>
                    <a:pt x="719188" y="1882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127373" y="5336971"/>
            <a:ext cx="808990" cy="228600"/>
            <a:chOff x="1127373" y="5336971"/>
            <a:chExt cx="808990" cy="22860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373" y="5336971"/>
              <a:ext cx="207217" cy="228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1352" y="5336971"/>
              <a:ext cx="403125" cy="2286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4221" y="5389664"/>
              <a:ext cx="141833" cy="175907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99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300" spc="-590" dirty="0"/>
              <a:t>YOUR</a:t>
            </a:r>
            <a:r>
              <a:rPr sz="5300" spc="-560" dirty="0"/>
              <a:t> </a:t>
            </a:r>
            <a:r>
              <a:rPr sz="5300" spc="-575" dirty="0"/>
              <a:t>S</a:t>
            </a:r>
            <a:r>
              <a:rPr sz="5300" spc="-750" dirty="0"/>
              <a:t>O</a:t>
            </a:r>
            <a:r>
              <a:rPr sz="5300" spc="-515" dirty="0"/>
              <a:t>L</a:t>
            </a:r>
            <a:r>
              <a:rPr sz="5300" spc="-695" dirty="0"/>
              <a:t>U</a:t>
            </a:r>
            <a:r>
              <a:rPr sz="5300" spc="-810" dirty="0"/>
              <a:t>T</a:t>
            </a:r>
            <a:r>
              <a:rPr sz="5300" spc="-509" dirty="0"/>
              <a:t>I</a:t>
            </a:r>
            <a:r>
              <a:rPr sz="5300" spc="-750" dirty="0"/>
              <a:t>O</a:t>
            </a:r>
            <a:r>
              <a:rPr sz="5300" spc="-80" dirty="0"/>
              <a:t>N</a:t>
            </a:r>
            <a:r>
              <a:rPr sz="5300" spc="-760" dirty="0"/>
              <a:t>A</a:t>
            </a:r>
            <a:r>
              <a:rPr sz="5300" spc="-620" dirty="0"/>
              <a:t>N</a:t>
            </a:r>
            <a:r>
              <a:rPr sz="5300" spc="-290" dirty="0"/>
              <a:t>D</a:t>
            </a:r>
            <a:r>
              <a:rPr sz="5300" spc="-600" dirty="0"/>
              <a:t> </a:t>
            </a:r>
            <a:r>
              <a:rPr sz="5300" spc="-409" dirty="0"/>
              <a:t>I</a:t>
            </a:r>
            <a:r>
              <a:rPr sz="5300" spc="-710" dirty="0"/>
              <a:t>T</a:t>
            </a:r>
            <a:r>
              <a:rPr sz="5300" spc="-190" dirty="0"/>
              <a:t>S</a:t>
            </a:r>
            <a:r>
              <a:rPr sz="5300" spc="-545" dirty="0"/>
              <a:t> </a:t>
            </a:r>
            <a:r>
              <a:rPr sz="5300" spc="-1085" dirty="0"/>
              <a:t>V</a:t>
            </a:r>
            <a:r>
              <a:rPr sz="5300" spc="-740" dirty="0"/>
              <a:t>A</a:t>
            </a:r>
            <a:r>
              <a:rPr sz="5300" spc="-495" dirty="0"/>
              <a:t>L</a:t>
            </a:r>
            <a:r>
              <a:rPr sz="5300" spc="-675" dirty="0"/>
              <a:t>U</a:t>
            </a:r>
            <a:r>
              <a:rPr sz="5300" spc="-270" dirty="0"/>
              <a:t>E</a:t>
            </a:r>
            <a:r>
              <a:rPr sz="5300" spc="-690" dirty="0"/>
              <a:t> </a:t>
            </a:r>
            <a:r>
              <a:rPr sz="5300" spc="-585" dirty="0"/>
              <a:t>P</a:t>
            </a:r>
            <a:r>
              <a:rPr sz="5300" spc="-670" dirty="0"/>
              <a:t>R</a:t>
            </a:r>
            <a:r>
              <a:rPr sz="5300" spc="-605" dirty="0"/>
              <a:t>O</a:t>
            </a:r>
            <a:r>
              <a:rPr sz="5300" spc="-695" dirty="0"/>
              <a:t>P</a:t>
            </a:r>
            <a:r>
              <a:rPr sz="5300" spc="-605" dirty="0"/>
              <a:t>O</a:t>
            </a:r>
            <a:r>
              <a:rPr sz="5300" spc="-655" dirty="0"/>
              <a:t>S</a:t>
            </a:r>
            <a:r>
              <a:rPr sz="5300" spc="-480" dirty="0"/>
              <a:t>I</a:t>
            </a:r>
            <a:r>
              <a:rPr sz="5300" spc="-780" dirty="0"/>
              <a:t>T</a:t>
            </a:r>
            <a:r>
              <a:rPr sz="5300" spc="-480" dirty="0"/>
              <a:t>I</a:t>
            </a:r>
            <a:r>
              <a:rPr sz="5300" spc="-720" dirty="0"/>
              <a:t>O</a:t>
            </a:r>
            <a:r>
              <a:rPr sz="5300" spc="-260" dirty="0"/>
              <a:t>N</a:t>
            </a:r>
            <a:endParaRPr sz="53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63355" y="2785070"/>
            <a:ext cx="1021080" cy="240665"/>
            <a:chOff x="4063355" y="2785070"/>
            <a:chExt cx="1021080" cy="2406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3355" y="2794000"/>
              <a:ext cx="322262" cy="2315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04716" y="2785070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5389" y="2794000"/>
              <a:ext cx="283566" cy="2315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6225" y="2849661"/>
              <a:ext cx="307941" cy="17591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159721" y="2785070"/>
            <a:ext cx="460375" cy="240665"/>
            <a:chOff x="5159721" y="2785070"/>
            <a:chExt cx="460375" cy="24066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9721" y="2849661"/>
              <a:ext cx="292743" cy="1759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5135" y="2785070"/>
              <a:ext cx="144957" cy="24050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0732" y="2794000"/>
            <a:ext cx="282473" cy="231576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060871" y="2785070"/>
            <a:ext cx="677545" cy="240665"/>
            <a:chOff x="6060871" y="2785070"/>
            <a:chExt cx="677545" cy="24066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0871" y="2785070"/>
              <a:ext cx="348955" cy="2405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583" y="2849661"/>
              <a:ext cx="291414" cy="17591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15340" y="2794000"/>
            <a:ext cx="1552765" cy="29051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453932" y="2794000"/>
            <a:ext cx="212090" cy="228600"/>
            <a:chOff x="8453932" y="2794000"/>
            <a:chExt cx="212090" cy="228600"/>
          </a:xfrm>
        </p:grpSpPr>
        <p:sp>
          <p:nvSpPr>
            <p:cNvPr id="22" name="object 22"/>
            <p:cNvSpPr/>
            <p:nvPr/>
          </p:nvSpPr>
          <p:spPr>
            <a:xfrm>
              <a:off x="8453932" y="2794000"/>
              <a:ext cx="41910" cy="228600"/>
            </a:xfrm>
            <a:custGeom>
              <a:avLst/>
              <a:gdLst/>
              <a:ahLst/>
              <a:cxnLst/>
              <a:rect l="l" t="t" r="r" b="b"/>
              <a:pathLst>
                <a:path w="41909" h="228600">
                  <a:moveTo>
                    <a:pt x="27241" y="40332"/>
                  </a:moveTo>
                  <a:lnTo>
                    <a:pt x="13995" y="40332"/>
                  </a:lnTo>
                  <a:lnTo>
                    <a:pt x="8851" y="38372"/>
                  </a:lnTo>
                  <a:lnTo>
                    <a:pt x="5283" y="34453"/>
                  </a:lnTo>
                  <a:lnTo>
                    <a:pt x="1765" y="30484"/>
                  </a:lnTo>
                  <a:lnTo>
                    <a:pt x="18" y="25846"/>
                  </a:lnTo>
                  <a:lnTo>
                    <a:pt x="0" y="14783"/>
                  </a:lnTo>
                  <a:lnTo>
                    <a:pt x="1765" y="9996"/>
                  </a:lnTo>
                  <a:lnTo>
                    <a:pt x="8851" y="2009"/>
                  </a:lnTo>
                  <a:lnTo>
                    <a:pt x="13995" y="0"/>
                  </a:lnTo>
                  <a:lnTo>
                    <a:pt x="27241" y="0"/>
                  </a:lnTo>
                  <a:lnTo>
                    <a:pt x="32346" y="2009"/>
                  </a:lnTo>
                  <a:lnTo>
                    <a:pt x="36017" y="6027"/>
                  </a:lnTo>
                  <a:lnTo>
                    <a:pt x="39687" y="9996"/>
                  </a:lnTo>
                  <a:lnTo>
                    <a:pt x="41529" y="14783"/>
                  </a:lnTo>
                  <a:lnTo>
                    <a:pt x="41529" y="25846"/>
                  </a:lnTo>
                  <a:lnTo>
                    <a:pt x="39687" y="30534"/>
                  </a:lnTo>
                  <a:lnTo>
                    <a:pt x="32346" y="38372"/>
                  </a:lnTo>
                  <a:lnTo>
                    <a:pt x="27241" y="40332"/>
                  </a:lnTo>
                  <a:close/>
                </a:path>
                <a:path w="41909" h="228600">
                  <a:moveTo>
                    <a:pt x="38696" y="228600"/>
                  </a:moveTo>
                  <a:lnTo>
                    <a:pt x="2082" y="228600"/>
                  </a:lnTo>
                  <a:lnTo>
                    <a:pt x="2082" y="58638"/>
                  </a:lnTo>
                  <a:lnTo>
                    <a:pt x="38696" y="58638"/>
                  </a:lnTo>
                  <a:lnTo>
                    <a:pt x="38696" y="22860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980" y="2849661"/>
              <a:ext cx="135585" cy="172938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8745880" y="27850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70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444240" y="2785070"/>
            <a:ext cx="989330" cy="301625"/>
            <a:chOff x="9444240" y="2785070"/>
            <a:chExt cx="989330" cy="301625"/>
          </a:xfrm>
        </p:grpSpPr>
        <p:sp>
          <p:nvSpPr>
            <p:cNvPr id="26" name="object 26"/>
            <p:cNvSpPr/>
            <p:nvPr/>
          </p:nvSpPr>
          <p:spPr>
            <a:xfrm>
              <a:off x="9444241" y="27850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09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09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09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09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42880" y="2849661"/>
              <a:ext cx="290664" cy="23648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519117" y="2785070"/>
            <a:ext cx="1011555" cy="302895"/>
            <a:chOff x="10519117" y="2785070"/>
            <a:chExt cx="1011555" cy="30289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19117" y="2849661"/>
              <a:ext cx="292747" cy="1759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836618" y="2785071"/>
              <a:ext cx="694055" cy="302895"/>
            </a:xfrm>
            <a:custGeom>
              <a:avLst/>
              <a:gdLst/>
              <a:ahLst/>
              <a:cxnLst/>
              <a:rect l="l" t="t" r="r" b="b"/>
              <a:pathLst>
                <a:path w="694054" h="302894">
                  <a:moveTo>
                    <a:pt x="141833" y="229793"/>
                  </a:moveTo>
                  <a:lnTo>
                    <a:pt x="140576" y="226225"/>
                  </a:lnTo>
                  <a:lnTo>
                    <a:pt x="139357" y="222719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82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29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32"/>
                  </a:lnTo>
                  <a:lnTo>
                    <a:pt x="92430" y="102997"/>
                  </a:lnTo>
                  <a:lnTo>
                    <a:pt x="97282" y="107810"/>
                  </a:lnTo>
                  <a:lnTo>
                    <a:pt x="99720" y="114350"/>
                  </a:lnTo>
                  <a:lnTo>
                    <a:pt x="99720" y="130975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43014" y="200850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56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75"/>
                  </a:lnTo>
                  <a:lnTo>
                    <a:pt x="76949" y="130975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77"/>
                  </a:lnTo>
                  <a:lnTo>
                    <a:pt x="1003" y="198856"/>
                  </a:lnTo>
                  <a:lnTo>
                    <a:pt x="24968" y="232016"/>
                  </a:lnTo>
                  <a:lnTo>
                    <a:pt x="58940" y="240512"/>
                  </a:lnTo>
                  <a:lnTo>
                    <a:pt x="66675" y="240118"/>
                  </a:lnTo>
                  <a:lnTo>
                    <a:pt x="101358" y="226225"/>
                  </a:lnTo>
                  <a:lnTo>
                    <a:pt x="101511" y="227711"/>
                  </a:lnTo>
                  <a:lnTo>
                    <a:pt x="102997" y="231482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694054" h="302894">
                  <a:moveTo>
                    <a:pt x="195999" y="0"/>
                  </a:moveTo>
                  <a:lnTo>
                    <a:pt x="159397" y="0"/>
                  </a:lnTo>
                  <a:lnTo>
                    <a:pt x="159397" y="237528"/>
                  </a:lnTo>
                  <a:lnTo>
                    <a:pt x="195999" y="237528"/>
                  </a:lnTo>
                  <a:lnTo>
                    <a:pt x="195999" y="0"/>
                  </a:lnTo>
                  <a:close/>
                </a:path>
                <a:path w="694054" h="302894">
                  <a:moveTo>
                    <a:pt x="350888" y="67576"/>
                  </a:moveTo>
                  <a:lnTo>
                    <a:pt x="311899" y="67576"/>
                  </a:lnTo>
                  <a:lnTo>
                    <a:pt x="277672" y="178003"/>
                  </a:lnTo>
                  <a:lnTo>
                    <a:pt x="240690" y="67576"/>
                  </a:lnTo>
                  <a:lnTo>
                    <a:pt x="201091" y="67576"/>
                  </a:lnTo>
                  <a:lnTo>
                    <a:pt x="260108" y="231279"/>
                  </a:lnTo>
                  <a:lnTo>
                    <a:pt x="254673" y="246164"/>
                  </a:lnTo>
                  <a:lnTo>
                    <a:pt x="251599" y="255244"/>
                  </a:lnTo>
                  <a:lnTo>
                    <a:pt x="247827" y="261391"/>
                  </a:lnTo>
                  <a:lnTo>
                    <a:pt x="238899" y="267893"/>
                  </a:lnTo>
                  <a:lnTo>
                    <a:pt x="232524" y="269532"/>
                  </a:lnTo>
                  <a:lnTo>
                    <a:pt x="224243" y="269532"/>
                  </a:lnTo>
                  <a:lnTo>
                    <a:pt x="212178" y="268566"/>
                  </a:lnTo>
                  <a:lnTo>
                    <a:pt x="212331" y="298856"/>
                  </a:lnTo>
                  <a:lnTo>
                    <a:pt x="219278" y="301332"/>
                  </a:lnTo>
                  <a:lnTo>
                    <a:pt x="225945" y="302577"/>
                  </a:lnTo>
                  <a:lnTo>
                    <a:pt x="237109" y="302425"/>
                  </a:lnTo>
                  <a:lnTo>
                    <a:pt x="251993" y="298818"/>
                  </a:lnTo>
                  <a:lnTo>
                    <a:pt x="264807" y="290449"/>
                  </a:lnTo>
                  <a:lnTo>
                    <a:pt x="275539" y="277304"/>
                  </a:lnTo>
                  <a:lnTo>
                    <a:pt x="284213" y="259410"/>
                  </a:lnTo>
                  <a:lnTo>
                    <a:pt x="350888" y="67576"/>
                  </a:lnTo>
                  <a:close/>
                </a:path>
                <a:path w="694054" h="302894">
                  <a:moveTo>
                    <a:pt x="490588" y="188277"/>
                  </a:moveTo>
                  <a:lnTo>
                    <a:pt x="466001" y="148805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63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209"/>
                  </a:lnTo>
                  <a:lnTo>
                    <a:pt x="413004" y="96151"/>
                  </a:lnTo>
                  <a:lnTo>
                    <a:pt x="432752" y="96151"/>
                  </a:lnTo>
                  <a:lnTo>
                    <a:pt x="440016" y="98679"/>
                  </a:lnTo>
                  <a:lnTo>
                    <a:pt x="449986" y="108750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71322" y="80594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79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30"/>
                  </a:lnTo>
                  <a:lnTo>
                    <a:pt x="454126" y="185648"/>
                  </a:lnTo>
                  <a:lnTo>
                    <a:pt x="454126" y="190360"/>
                  </a:lnTo>
                  <a:lnTo>
                    <a:pt x="454126" y="195516"/>
                  </a:lnTo>
                  <a:lnTo>
                    <a:pt x="451650" y="199910"/>
                  </a:lnTo>
                  <a:lnTo>
                    <a:pt x="441731" y="207149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512"/>
                  </a:lnTo>
                  <a:lnTo>
                    <a:pt x="438048" y="239610"/>
                  </a:lnTo>
                  <a:lnTo>
                    <a:pt x="480161" y="218363"/>
                  </a:lnTo>
                  <a:lnTo>
                    <a:pt x="489419" y="199428"/>
                  </a:lnTo>
                  <a:lnTo>
                    <a:pt x="490588" y="188277"/>
                  </a:lnTo>
                  <a:close/>
                </a:path>
                <a:path w="694054" h="302894">
                  <a:moveTo>
                    <a:pt x="538911" y="67576"/>
                  </a:moveTo>
                  <a:lnTo>
                    <a:pt x="502297" y="67576"/>
                  </a:lnTo>
                  <a:lnTo>
                    <a:pt x="502297" y="237528"/>
                  </a:lnTo>
                  <a:lnTo>
                    <a:pt x="538911" y="237528"/>
                  </a:lnTo>
                  <a:lnTo>
                    <a:pt x="538911" y="67576"/>
                  </a:lnTo>
                  <a:close/>
                </a:path>
                <a:path w="694054" h="302894">
                  <a:moveTo>
                    <a:pt x="541743" y="23723"/>
                  </a:moveTo>
                  <a:lnTo>
                    <a:pt x="539902" y="18935"/>
                  </a:lnTo>
                  <a:lnTo>
                    <a:pt x="536232" y="14960"/>
                  </a:lnTo>
                  <a:lnTo>
                    <a:pt x="532561" y="10947"/>
                  </a:lnTo>
                  <a:lnTo>
                    <a:pt x="527456" y="8928"/>
                  </a:lnTo>
                  <a:lnTo>
                    <a:pt x="514210" y="8928"/>
                  </a:lnTo>
                  <a:lnTo>
                    <a:pt x="509066" y="10947"/>
                  </a:lnTo>
                  <a:lnTo>
                    <a:pt x="501980" y="18935"/>
                  </a:lnTo>
                  <a:lnTo>
                    <a:pt x="500214" y="23723"/>
                  </a:lnTo>
                  <a:lnTo>
                    <a:pt x="500227" y="34785"/>
                  </a:lnTo>
                  <a:lnTo>
                    <a:pt x="501980" y="39420"/>
                  </a:lnTo>
                  <a:lnTo>
                    <a:pt x="505498" y="43383"/>
                  </a:lnTo>
                  <a:lnTo>
                    <a:pt x="509066" y="47307"/>
                  </a:lnTo>
                  <a:lnTo>
                    <a:pt x="514210" y="49263"/>
                  </a:lnTo>
                  <a:lnTo>
                    <a:pt x="527456" y="49263"/>
                  </a:lnTo>
                  <a:lnTo>
                    <a:pt x="532561" y="47307"/>
                  </a:lnTo>
                  <a:lnTo>
                    <a:pt x="539902" y="39471"/>
                  </a:lnTo>
                  <a:lnTo>
                    <a:pt x="541743" y="34785"/>
                  </a:lnTo>
                  <a:lnTo>
                    <a:pt x="541743" y="23723"/>
                  </a:lnTo>
                  <a:close/>
                </a:path>
                <a:path w="694054" h="302894">
                  <a:moveTo>
                    <a:pt x="693788" y="188277"/>
                  </a:moveTo>
                  <a:lnTo>
                    <a:pt x="669201" y="148805"/>
                  </a:lnTo>
                  <a:lnTo>
                    <a:pt x="621893" y="133273"/>
                  </a:lnTo>
                  <a:lnTo>
                    <a:pt x="614108" y="130937"/>
                  </a:lnTo>
                  <a:lnTo>
                    <a:pt x="608304" y="128663"/>
                  </a:lnTo>
                  <a:lnTo>
                    <a:pt x="604494" y="126428"/>
                  </a:lnTo>
                  <a:lnTo>
                    <a:pt x="600722" y="123456"/>
                  </a:lnTo>
                  <a:lnTo>
                    <a:pt x="598843" y="119710"/>
                  </a:lnTo>
                  <a:lnTo>
                    <a:pt x="598843" y="110680"/>
                  </a:lnTo>
                  <a:lnTo>
                    <a:pt x="600875" y="106387"/>
                  </a:lnTo>
                  <a:lnTo>
                    <a:pt x="609053" y="98209"/>
                  </a:lnTo>
                  <a:lnTo>
                    <a:pt x="616204" y="96151"/>
                  </a:lnTo>
                  <a:lnTo>
                    <a:pt x="635952" y="96151"/>
                  </a:lnTo>
                  <a:lnTo>
                    <a:pt x="643216" y="98679"/>
                  </a:lnTo>
                  <a:lnTo>
                    <a:pt x="653186" y="108750"/>
                  </a:lnTo>
                  <a:lnTo>
                    <a:pt x="655688" y="115443"/>
                  </a:lnTo>
                  <a:lnTo>
                    <a:pt x="655688" y="123825"/>
                  </a:lnTo>
                  <a:lnTo>
                    <a:pt x="692150" y="123825"/>
                  </a:lnTo>
                  <a:lnTo>
                    <a:pt x="674522" y="80594"/>
                  </a:lnTo>
                  <a:lnTo>
                    <a:pt x="626376" y="64592"/>
                  </a:lnTo>
                  <a:lnTo>
                    <a:pt x="612698" y="65544"/>
                  </a:lnTo>
                  <a:lnTo>
                    <a:pt x="572185" y="87744"/>
                  </a:lnTo>
                  <a:lnTo>
                    <a:pt x="562229" y="116090"/>
                  </a:lnTo>
                  <a:lnTo>
                    <a:pt x="563295" y="126631"/>
                  </a:lnTo>
                  <a:lnTo>
                    <a:pt x="588797" y="155282"/>
                  </a:lnTo>
                  <a:lnTo>
                    <a:pt x="634517" y="169379"/>
                  </a:lnTo>
                  <a:lnTo>
                    <a:pt x="642378" y="171881"/>
                  </a:lnTo>
                  <a:lnTo>
                    <a:pt x="648169" y="174561"/>
                  </a:lnTo>
                  <a:lnTo>
                    <a:pt x="651891" y="177406"/>
                  </a:lnTo>
                  <a:lnTo>
                    <a:pt x="655523" y="181330"/>
                  </a:lnTo>
                  <a:lnTo>
                    <a:pt x="657326" y="185648"/>
                  </a:lnTo>
                  <a:lnTo>
                    <a:pt x="657326" y="190360"/>
                  </a:lnTo>
                  <a:lnTo>
                    <a:pt x="657326" y="195516"/>
                  </a:lnTo>
                  <a:lnTo>
                    <a:pt x="654850" y="199910"/>
                  </a:lnTo>
                  <a:lnTo>
                    <a:pt x="644931" y="207149"/>
                  </a:lnTo>
                  <a:lnTo>
                    <a:pt x="637336" y="208953"/>
                  </a:lnTo>
                  <a:lnTo>
                    <a:pt x="619328" y="208953"/>
                  </a:lnTo>
                  <a:lnTo>
                    <a:pt x="593115" y="178892"/>
                  </a:lnTo>
                  <a:lnTo>
                    <a:pt x="556717" y="178892"/>
                  </a:lnTo>
                  <a:lnTo>
                    <a:pt x="575030" y="222872"/>
                  </a:lnTo>
                  <a:lnTo>
                    <a:pt x="611187" y="239407"/>
                  </a:lnTo>
                  <a:lnTo>
                    <a:pt x="627113" y="240512"/>
                  </a:lnTo>
                  <a:lnTo>
                    <a:pt x="641248" y="239610"/>
                  </a:lnTo>
                  <a:lnTo>
                    <a:pt x="683361" y="218363"/>
                  </a:lnTo>
                  <a:lnTo>
                    <a:pt x="692619" y="199428"/>
                  </a:lnTo>
                  <a:lnTo>
                    <a:pt x="693788" y="18827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518900" y="2705100"/>
            <a:ext cx="106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.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00549" y="3151385"/>
            <a:ext cx="91975" cy="226814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161631" y="3140670"/>
            <a:ext cx="1075055" cy="240665"/>
            <a:chOff x="4161631" y="3140670"/>
            <a:chExt cx="1075055" cy="240665"/>
          </a:xfrm>
        </p:grpSpPr>
        <p:sp>
          <p:nvSpPr>
            <p:cNvPr id="34" name="object 34"/>
            <p:cNvSpPr/>
            <p:nvPr/>
          </p:nvSpPr>
          <p:spPr>
            <a:xfrm>
              <a:off x="4161631" y="3338015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79" h="42545">
                  <a:moveTo>
                    <a:pt x="28426" y="41969"/>
                  </a:moveTo>
                  <a:lnTo>
                    <a:pt x="14734" y="41969"/>
                  </a:lnTo>
                  <a:lnTo>
                    <a:pt x="9425" y="39936"/>
                  </a:lnTo>
                  <a:lnTo>
                    <a:pt x="1884" y="31750"/>
                  </a:lnTo>
                  <a:lnTo>
                    <a:pt x="0" y="26838"/>
                  </a:lnTo>
                  <a:lnTo>
                    <a:pt x="0" y="21134"/>
                  </a:lnTo>
                  <a:lnTo>
                    <a:pt x="0" y="15330"/>
                  </a:lnTo>
                  <a:lnTo>
                    <a:pt x="1860" y="10368"/>
                  </a:lnTo>
                  <a:lnTo>
                    <a:pt x="9351" y="2084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4"/>
                  </a:lnTo>
                  <a:lnTo>
                    <a:pt x="41275" y="10368"/>
                  </a:lnTo>
                  <a:lnTo>
                    <a:pt x="43159" y="15330"/>
                  </a:lnTo>
                  <a:lnTo>
                    <a:pt x="43159" y="26838"/>
                  </a:lnTo>
                  <a:lnTo>
                    <a:pt x="41275" y="31750"/>
                  </a:lnTo>
                  <a:lnTo>
                    <a:pt x="33733" y="39936"/>
                  </a:lnTo>
                  <a:lnTo>
                    <a:pt x="28426" y="4196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8454" y="3140670"/>
              <a:ext cx="365273" cy="2405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30489" y="3149600"/>
              <a:ext cx="283566" cy="2315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41325" y="3205261"/>
              <a:ext cx="295241" cy="17591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326316" y="3149600"/>
            <a:ext cx="1141730" cy="231775"/>
            <a:chOff x="5326316" y="3149600"/>
            <a:chExt cx="1141730" cy="231775"/>
          </a:xfrm>
        </p:grpSpPr>
        <p:sp>
          <p:nvSpPr>
            <p:cNvPr id="39" name="object 39"/>
            <p:cNvSpPr/>
            <p:nvPr/>
          </p:nvSpPr>
          <p:spPr>
            <a:xfrm>
              <a:off x="5326316" y="3149599"/>
              <a:ext cx="756285" cy="231775"/>
            </a:xfrm>
            <a:custGeom>
              <a:avLst/>
              <a:gdLst/>
              <a:ahLst/>
              <a:cxnLst/>
              <a:rect l="l" t="t" r="r" b="b"/>
              <a:pathLst>
                <a:path w="756285" h="231775">
                  <a:moveTo>
                    <a:pt x="183197" y="107162"/>
                  </a:moveTo>
                  <a:lnTo>
                    <a:pt x="181432" y="83718"/>
                  </a:lnTo>
                  <a:lnTo>
                    <a:pt x="176606" y="62852"/>
                  </a:lnTo>
                  <a:lnTo>
                    <a:pt x="168706" y="44577"/>
                  </a:lnTo>
                  <a:lnTo>
                    <a:pt x="160858" y="33337"/>
                  </a:lnTo>
                  <a:lnTo>
                    <a:pt x="157746" y="28879"/>
                  </a:lnTo>
                  <a:lnTo>
                    <a:pt x="145846" y="17741"/>
                  </a:lnTo>
                  <a:lnTo>
                    <a:pt x="145846" y="122643"/>
                  </a:lnTo>
                  <a:lnTo>
                    <a:pt x="144957" y="140220"/>
                  </a:lnTo>
                  <a:lnTo>
                    <a:pt x="131711" y="179273"/>
                  </a:lnTo>
                  <a:lnTo>
                    <a:pt x="91821" y="198399"/>
                  </a:lnTo>
                  <a:lnTo>
                    <a:pt x="80162" y="197192"/>
                  </a:lnTo>
                  <a:lnTo>
                    <a:pt x="45783" y="168554"/>
                  </a:lnTo>
                  <a:lnTo>
                    <a:pt x="37350" y="122643"/>
                  </a:lnTo>
                  <a:lnTo>
                    <a:pt x="37426" y="107162"/>
                  </a:lnTo>
                  <a:lnTo>
                    <a:pt x="45681" y="63119"/>
                  </a:lnTo>
                  <a:lnTo>
                    <a:pt x="79870" y="34544"/>
                  </a:lnTo>
                  <a:lnTo>
                    <a:pt x="91528" y="33337"/>
                  </a:lnTo>
                  <a:lnTo>
                    <a:pt x="103619" y="34531"/>
                  </a:lnTo>
                  <a:lnTo>
                    <a:pt x="137756" y="63055"/>
                  </a:lnTo>
                  <a:lnTo>
                    <a:pt x="145757" y="107162"/>
                  </a:lnTo>
                  <a:lnTo>
                    <a:pt x="145846" y="122643"/>
                  </a:lnTo>
                  <a:lnTo>
                    <a:pt x="145846" y="17741"/>
                  </a:lnTo>
                  <a:lnTo>
                    <a:pt x="144259" y="16243"/>
                  </a:lnTo>
                  <a:lnTo>
                    <a:pt x="128727" y="7226"/>
                  </a:lnTo>
                  <a:lnTo>
                    <a:pt x="111150" y="1816"/>
                  </a:lnTo>
                  <a:lnTo>
                    <a:pt x="91528" y="0"/>
                  </a:lnTo>
                  <a:lnTo>
                    <a:pt x="72186" y="1841"/>
                  </a:lnTo>
                  <a:lnTo>
                    <a:pt x="25438" y="29324"/>
                  </a:lnTo>
                  <a:lnTo>
                    <a:pt x="6350" y="63893"/>
                  </a:lnTo>
                  <a:lnTo>
                    <a:pt x="114" y="107162"/>
                  </a:lnTo>
                  <a:lnTo>
                    <a:pt x="0" y="122643"/>
                  </a:lnTo>
                  <a:lnTo>
                    <a:pt x="1587" y="146545"/>
                  </a:lnTo>
                  <a:lnTo>
                    <a:pt x="14389" y="186461"/>
                  </a:lnTo>
                  <a:lnTo>
                    <a:pt x="54952" y="224269"/>
                  </a:lnTo>
                  <a:lnTo>
                    <a:pt x="91821" y="231584"/>
                  </a:lnTo>
                  <a:lnTo>
                    <a:pt x="111556" y="229755"/>
                  </a:lnTo>
                  <a:lnTo>
                    <a:pt x="129286" y="224269"/>
                  </a:lnTo>
                  <a:lnTo>
                    <a:pt x="144868" y="215138"/>
                  </a:lnTo>
                  <a:lnTo>
                    <a:pt x="158343" y="202336"/>
                  </a:lnTo>
                  <a:lnTo>
                    <a:pt x="161023" y="198399"/>
                  </a:lnTo>
                  <a:lnTo>
                    <a:pt x="169214" y="186385"/>
                  </a:lnTo>
                  <a:lnTo>
                    <a:pt x="176961" y="167843"/>
                  </a:lnTo>
                  <a:lnTo>
                    <a:pt x="181635" y="146570"/>
                  </a:lnTo>
                  <a:lnTo>
                    <a:pt x="183197" y="122643"/>
                  </a:lnTo>
                  <a:lnTo>
                    <a:pt x="183197" y="107162"/>
                  </a:lnTo>
                  <a:close/>
                </a:path>
                <a:path w="756285" h="231775">
                  <a:moveTo>
                    <a:pt x="325704" y="58648"/>
                  </a:moveTo>
                  <a:lnTo>
                    <a:pt x="287972" y="58648"/>
                  </a:lnTo>
                  <a:lnTo>
                    <a:pt x="251294" y="172123"/>
                  </a:lnTo>
                  <a:lnTo>
                    <a:pt x="213639" y="58648"/>
                  </a:lnTo>
                  <a:lnTo>
                    <a:pt x="175755" y="58648"/>
                  </a:lnTo>
                  <a:lnTo>
                    <a:pt x="237375" y="228600"/>
                  </a:lnTo>
                  <a:lnTo>
                    <a:pt x="264604" y="228600"/>
                  </a:lnTo>
                  <a:lnTo>
                    <a:pt x="325704" y="58648"/>
                  </a:lnTo>
                  <a:close/>
                </a:path>
                <a:path w="756285" h="231775">
                  <a:moveTo>
                    <a:pt x="471881" y="139014"/>
                  </a:moveTo>
                  <a:lnTo>
                    <a:pt x="471119" y="126961"/>
                  </a:lnTo>
                  <a:lnTo>
                    <a:pt x="470814" y="122110"/>
                  </a:lnTo>
                  <a:lnTo>
                    <a:pt x="467626" y="106603"/>
                  </a:lnTo>
                  <a:lnTo>
                    <a:pt x="462330" y="92494"/>
                  </a:lnTo>
                  <a:lnTo>
                    <a:pt x="459244" y="87223"/>
                  </a:lnTo>
                  <a:lnTo>
                    <a:pt x="454914" y="79781"/>
                  </a:lnTo>
                  <a:lnTo>
                    <a:pt x="445211" y="69227"/>
                  </a:lnTo>
                  <a:lnTo>
                    <a:pt x="435381" y="63157"/>
                  </a:lnTo>
                  <a:lnTo>
                    <a:pt x="435381" y="126733"/>
                  </a:lnTo>
                  <a:lnTo>
                    <a:pt x="364426" y="124421"/>
                  </a:lnTo>
                  <a:lnTo>
                    <a:pt x="387807" y="89903"/>
                  </a:lnTo>
                  <a:lnTo>
                    <a:pt x="401180" y="87223"/>
                  </a:lnTo>
                  <a:lnTo>
                    <a:pt x="409778" y="87998"/>
                  </a:lnTo>
                  <a:lnTo>
                    <a:pt x="434530" y="119672"/>
                  </a:lnTo>
                  <a:lnTo>
                    <a:pt x="435381" y="126733"/>
                  </a:lnTo>
                  <a:lnTo>
                    <a:pt x="435381" y="63157"/>
                  </a:lnTo>
                  <a:lnTo>
                    <a:pt x="433031" y="61696"/>
                  </a:lnTo>
                  <a:lnTo>
                    <a:pt x="418350" y="57175"/>
                  </a:lnTo>
                  <a:lnTo>
                    <a:pt x="401180" y="55664"/>
                  </a:lnTo>
                  <a:lnTo>
                    <a:pt x="391617" y="56324"/>
                  </a:lnTo>
                  <a:lnTo>
                    <a:pt x="356489" y="71831"/>
                  </a:lnTo>
                  <a:lnTo>
                    <a:pt x="332257" y="106273"/>
                  </a:lnTo>
                  <a:lnTo>
                    <a:pt x="326326" y="143027"/>
                  </a:lnTo>
                  <a:lnTo>
                    <a:pt x="326326" y="149275"/>
                  </a:lnTo>
                  <a:lnTo>
                    <a:pt x="338366" y="195935"/>
                  </a:lnTo>
                  <a:lnTo>
                    <a:pt x="372706" y="225780"/>
                  </a:lnTo>
                  <a:lnTo>
                    <a:pt x="404761" y="231584"/>
                  </a:lnTo>
                  <a:lnTo>
                    <a:pt x="416712" y="230949"/>
                  </a:lnTo>
                  <a:lnTo>
                    <a:pt x="452640" y="215887"/>
                  </a:lnTo>
                  <a:lnTo>
                    <a:pt x="467512" y="200177"/>
                  </a:lnTo>
                  <a:lnTo>
                    <a:pt x="471284" y="195046"/>
                  </a:lnTo>
                  <a:lnTo>
                    <a:pt x="447840" y="176441"/>
                  </a:lnTo>
                  <a:lnTo>
                    <a:pt x="442963" y="182410"/>
                  </a:lnTo>
                  <a:lnTo>
                    <a:pt x="438162" y="187452"/>
                  </a:lnTo>
                  <a:lnTo>
                    <a:pt x="433438" y="191566"/>
                  </a:lnTo>
                  <a:lnTo>
                    <a:pt x="428790" y="194741"/>
                  </a:lnTo>
                  <a:lnTo>
                    <a:pt x="422694" y="198374"/>
                  </a:lnTo>
                  <a:lnTo>
                    <a:pt x="415175" y="200177"/>
                  </a:lnTo>
                  <a:lnTo>
                    <a:pt x="406247" y="200177"/>
                  </a:lnTo>
                  <a:lnTo>
                    <a:pt x="369874" y="178854"/>
                  </a:lnTo>
                  <a:lnTo>
                    <a:pt x="363080" y="155829"/>
                  </a:lnTo>
                  <a:lnTo>
                    <a:pt x="471881" y="155829"/>
                  </a:lnTo>
                  <a:lnTo>
                    <a:pt x="471881" y="139014"/>
                  </a:lnTo>
                  <a:close/>
                </a:path>
                <a:path w="756285" h="231775">
                  <a:moveTo>
                    <a:pt x="706704" y="58648"/>
                  </a:moveTo>
                  <a:lnTo>
                    <a:pt x="668972" y="58648"/>
                  </a:lnTo>
                  <a:lnTo>
                    <a:pt x="632294" y="172123"/>
                  </a:lnTo>
                  <a:lnTo>
                    <a:pt x="594639" y="58648"/>
                  </a:lnTo>
                  <a:lnTo>
                    <a:pt x="571042" y="58648"/>
                  </a:lnTo>
                  <a:lnTo>
                    <a:pt x="567321" y="56908"/>
                  </a:lnTo>
                  <a:lnTo>
                    <a:pt x="561771" y="55664"/>
                  </a:lnTo>
                  <a:lnTo>
                    <a:pt x="555967" y="55664"/>
                  </a:lnTo>
                  <a:lnTo>
                    <a:pt x="543521" y="56349"/>
                  </a:lnTo>
                  <a:lnTo>
                    <a:pt x="533666" y="58407"/>
                  </a:lnTo>
                  <a:lnTo>
                    <a:pt x="526415" y="61823"/>
                  </a:lnTo>
                  <a:lnTo>
                    <a:pt x="521741" y="66611"/>
                  </a:lnTo>
                  <a:lnTo>
                    <a:pt x="521436" y="58648"/>
                  </a:lnTo>
                  <a:lnTo>
                    <a:pt x="485863" y="58648"/>
                  </a:lnTo>
                  <a:lnTo>
                    <a:pt x="485863" y="228600"/>
                  </a:lnTo>
                  <a:lnTo>
                    <a:pt x="522325" y="228600"/>
                  </a:lnTo>
                  <a:lnTo>
                    <a:pt x="522325" y="110731"/>
                  </a:lnTo>
                  <a:lnTo>
                    <a:pt x="527469" y="102146"/>
                  </a:lnTo>
                  <a:lnTo>
                    <a:pt x="534568" y="95999"/>
                  </a:lnTo>
                  <a:lnTo>
                    <a:pt x="543610" y="92316"/>
                  </a:lnTo>
                  <a:lnTo>
                    <a:pt x="554621" y="91084"/>
                  </a:lnTo>
                  <a:lnTo>
                    <a:pt x="559193" y="91084"/>
                  </a:lnTo>
                  <a:lnTo>
                    <a:pt x="565150" y="91808"/>
                  </a:lnTo>
                  <a:lnTo>
                    <a:pt x="569048" y="92583"/>
                  </a:lnTo>
                  <a:lnTo>
                    <a:pt x="618375" y="228600"/>
                  </a:lnTo>
                  <a:lnTo>
                    <a:pt x="645604" y="228600"/>
                  </a:lnTo>
                  <a:lnTo>
                    <a:pt x="706704" y="58648"/>
                  </a:lnTo>
                  <a:close/>
                </a:path>
                <a:path w="756285" h="231775">
                  <a:moveTo>
                    <a:pt x="753313" y="58648"/>
                  </a:moveTo>
                  <a:lnTo>
                    <a:pt x="716699" y="58648"/>
                  </a:lnTo>
                  <a:lnTo>
                    <a:pt x="716699" y="228600"/>
                  </a:lnTo>
                  <a:lnTo>
                    <a:pt x="753313" y="228600"/>
                  </a:lnTo>
                  <a:lnTo>
                    <a:pt x="753313" y="58648"/>
                  </a:lnTo>
                  <a:close/>
                </a:path>
                <a:path w="756285" h="231775">
                  <a:moveTo>
                    <a:pt x="756145" y="14795"/>
                  </a:moveTo>
                  <a:lnTo>
                    <a:pt x="754303" y="10007"/>
                  </a:lnTo>
                  <a:lnTo>
                    <a:pt x="750633" y="6032"/>
                  </a:lnTo>
                  <a:lnTo>
                    <a:pt x="746963" y="2019"/>
                  </a:lnTo>
                  <a:lnTo>
                    <a:pt x="741857" y="0"/>
                  </a:lnTo>
                  <a:lnTo>
                    <a:pt x="728611" y="0"/>
                  </a:lnTo>
                  <a:lnTo>
                    <a:pt x="723468" y="2019"/>
                  </a:lnTo>
                  <a:lnTo>
                    <a:pt x="716381" y="10007"/>
                  </a:lnTo>
                  <a:lnTo>
                    <a:pt x="714616" y="14795"/>
                  </a:lnTo>
                  <a:lnTo>
                    <a:pt x="714629" y="25857"/>
                  </a:lnTo>
                  <a:lnTo>
                    <a:pt x="716381" y="30492"/>
                  </a:lnTo>
                  <a:lnTo>
                    <a:pt x="719899" y="34455"/>
                  </a:lnTo>
                  <a:lnTo>
                    <a:pt x="723468" y="38379"/>
                  </a:lnTo>
                  <a:lnTo>
                    <a:pt x="728611" y="40335"/>
                  </a:lnTo>
                  <a:lnTo>
                    <a:pt x="741857" y="40335"/>
                  </a:lnTo>
                  <a:lnTo>
                    <a:pt x="746963" y="38379"/>
                  </a:lnTo>
                  <a:lnTo>
                    <a:pt x="754303" y="30543"/>
                  </a:lnTo>
                  <a:lnTo>
                    <a:pt x="756145" y="25857"/>
                  </a:lnTo>
                  <a:lnTo>
                    <a:pt x="756145" y="1479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9842" y="3205261"/>
              <a:ext cx="358178" cy="17591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3989089" y="4918671"/>
            <a:ext cx="932815" cy="240665"/>
            <a:chOff x="3989089" y="4918671"/>
            <a:chExt cx="932815" cy="240665"/>
          </a:xfrm>
        </p:grpSpPr>
        <p:sp>
          <p:nvSpPr>
            <p:cNvPr id="42" name="object 42"/>
            <p:cNvSpPr/>
            <p:nvPr/>
          </p:nvSpPr>
          <p:spPr>
            <a:xfrm>
              <a:off x="3989082" y="4918671"/>
              <a:ext cx="617855" cy="240665"/>
            </a:xfrm>
            <a:custGeom>
              <a:avLst/>
              <a:gdLst/>
              <a:ahLst/>
              <a:cxnLst/>
              <a:rect l="l" t="t" r="r" b="b"/>
              <a:pathLst>
                <a:path w="617854" h="240664">
                  <a:moveTo>
                    <a:pt x="154927" y="205981"/>
                  </a:moveTo>
                  <a:lnTo>
                    <a:pt x="52019" y="205981"/>
                  </a:lnTo>
                  <a:lnTo>
                    <a:pt x="103136" y="150533"/>
                  </a:lnTo>
                  <a:lnTo>
                    <a:pt x="111518" y="140995"/>
                  </a:lnTo>
                  <a:lnTo>
                    <a:pt x="138099" y="101600"/>
                  </a:lnTo>
                  <a:lnTo>
                    <a:pt x="144957" y="71285"/>
                  </a:lnTo>
                  <a:lnTo>
                    <a:pt x="143789" y="57975"/>
                  </a:lnTo>
                  <a:lnTo>
                    <a:pt x="116014" y="18605"/>
                  </a:lnTo>
                  <a:lnTo>
                    <a:pt x="75158" y="8928"/>
                  </a:lnTo>
                  <a:lnTo>
                    <a:pt x="57937" y="10248"/>
                  </a:lnTo>
                  <a:lnTo>
                    <a:pt x="19278" y="29984"/>
                  </a:lnTo>
                  <a:lnTo>
                    <a:pt x="1206" y="68541"/>
                  </a:lnTo>
                  <a:lnTo>
                    <a:pt x="0" y="84531"/>
                  </a:lnTo>
                  <a:lnTo>
                    <a:pt x="36461" y="84531"/>
                  </a:lnTo>
                  <a:lnTo>
                    <a:pt x="37058" y="74155"/>
                  </a:lnTo>
                  <a:lnTo>
                    <a:pt x="38823" y="65176"/>
                  </a:lnTo>
                  <a:lnTo>
                    <a:pt x="75158" y="40474"/>
                  </a:lnTo>
                  <a:lnTo>
                    <a:pt x="82702" y="41109"/>
                  </a:lnTo>
                  <a:lnTo>
                    <a:pt x="108496" y="74561"/>
                  </a:lnTo>
                  <a:lnTo>
                    <a:pt x="108496" y="81953"/>
                  </a:lnTo>
                  <a:lnTo>
                    <a:pt x="86956" y="118948"/>
                  </a:lnTo>
                  <a:lnTo>
                    <a:pt x="4165" y="211556"/>
                  </a:lnTo>
                  <a:lnTo>
                    <a:pt x="4165" y="237528"/>
                  </a:lnTo>
                  <a:lnTo>
                    <a:pt x="154927" y="237528"/>
                  </a:lnTo>
                  <a:lnTo>
                    <a:pt x="154927" y="205981"/>
                  </a:lnTo>
                  <a:close/>
                </a:path>
                <a:path w="617854" h="240664">
                  <a:moveTo>
                    <a:pt x="215696" y="212674"/>
                  </a:moveTo>
                  <a:lnTo>
                    <a:pt x="213817" y="207708"/>
                  </a:lnTo>
                  <a:lnTo>
                    <a:pt x="206324" y="199428"/>
                  </a:lnTo>
                  <a:lnTo>
                    <a:pt x="201015" y="197345"/>
                  </a:lnTo>
                  <a:lnTo>
                    <a:pt x="187223" y="197345"/>
                  </a:lnTo>
                  <a:lnTo>
                    <a:pt x="181889" y="199428"/>
                  </a:lnTo>
                  <a:lnTo>
                    <a:pt x="174409" y="207708"/>
                  </a:lnTo>
                  <a:lnTo>
                    <a:pt x="172542" y="212674"/>
                  </a:lnTo>
                  <a:lnTo>
                    <a:pt x="172542" y="218478"/>
                  </a:lnTo>
                  <a:lnTo>
                    <a:pt x="172542" y="224180"/>
                  </a:lnTo>
                  <a:lnTo>
                    <a:pt x="174421" y="229095"/>
                  </a:lnTo>
                  <a:lnTo>
                    <a:pt x="181965" y="237274"/>
                  </a:lnTo>
                  <a:lnTo>
                    <a:pt x="187274" y="239318"/>
                  </a:lnTo>
                  <a:lnTo>
                    <a:pt x="200964" y="239318"/>
                  </a:lnTo>
                  <a:lnTo>
                    <a:pt x="206273" y="237274"/>
                  </a:lnTo>
                  <a:lnTo>
                    <a:pt x="213817" y="229095"/>
                  </a:lnTo>
                  <a:lnTo>
                    <a:pt x="215696" y="224180"/>
                  </a:lnTo>
                  <a:lnTo>
                    <a:pt x="215696" y="212674"/>
                  </a:lnTo>
                  <a:close/>
                </a:path>
                <a:path w="617854" h="240664">
                  <a:moveTo>
                    <a:pt x="428231" y="11899"/>
                  </a:moveTo>
                  <a:lnTo>
                    <a:pt x="387527" y="11899"/>
                  </a:lnTo>
                  <a:lnTo>
                    <a:pt x="328663" y="181267"/>
                  </a:lnTo>
                  <a:lnTo>
                    <a:pt x="270395" y="11899"/>
                  </a:lnTo>
                  <a:lnTo>
                    <a:pt x="229692" y="11899"/>
                  </a:lnTo>
                  <a:lnTo>
                    <a:pt x="313042" y="237528"/>
                  </a:lnTo>
                  <a:lnTo>
                    <a:pt x="344741" y="237528"/>
                  </a:lnTo>
                  <a:lnTo>
                    <a:pt x="428231" y="11899"/>
                  </a:lnTo>
                  <a:close/>
                </a:path>
                <a:path w="617854" h="240664">
                  <a:moveTo>
                    <a:pt x="563168" y="229793"/>
                  </a:moveTo>
                  <a:lnTo>
                    <a:pt x="561911" y="226212"/>
                  </a:lnTo>
                  <a:lnTo>
                    <a:pt x="560692" y="222732"/>
                  </a:lnTo>
                  <a:lnTo>
                    <a:pt x="558927" y="214617"/>
                  </a:lnTo>
                  <a:lnTo>
                    <a:pt x="558101" y="207467"/>
                  </a:lnTo>
                  <a:lnTo>
                    <a:pt x="557860" y="205460"/>
                  </a:lnTo>
                  <a:lnTo>
                    <a:pt x="557631" y="198856"/>
                  </a:lnTo>
                  <a:lnTo>
                    <a:pt x="557517" y="159245"/>
                  </a:lnTo>
                  <a:lnTo>
                    <a:pt x="557517" y="122936"/>
                  </a:lnTo>
                  <a:lnTo>
                    <a:pt x="556361" y="109232"/>
                  </a:lnTo>
                  <a:lnTo>
                    <a:pt x="529488" y="72796"/>
                  </a:lnTo>
                  <a:lnTo>
                    <a:pt x="493217" y="64592"/>
                  </a:lnTo>
                  <a:lnTo>
                    <a:pt x="478561" y="65620"/>
                  </a:lnTo>
                  <a:lnTo>
                    <a:pt x="443585" y="81038"/>
                  </a:lnTo>
                  <a:lnTo>
                    <a:pt x="424751" y="121145"/>
                  </a:lnTo>
                  <a:lnTo>
                    <a:pt x="461225" y="121145"/>
                  </a:lnTo>
                  <a:lnTo>
                    <a:pt x="461225" y="112864"/>
                  </a:lnTo>
                  <a:lnTo>
                    <a:pt x="463918" y="106553"/>
                  </a:lnTo>
                  <a:lnTo>
                    <a:pt x="474789" y="97878"/>
                  </a:lnTo>
                  <a:lnTo>
                    <a:pt x="482206" y="95694"/>
                  </a:lnTo>
                  <a:lnTo>
                    <a:pt x="501548" y="95694"/>
                  </a:lnTo>
                  <a:lnTo>
                    <a:pt x="508939" y="98120"/>
                  </a:lnTo>
                  <a:lnTo>
                    <a:pt x="513753" y="102984"/>
                  </a:lnTo>
                  <a:lnTo>
                    <a:pt x="518617" y="107797"/>
                  </a:lnTo>
                  <a:lnTo>
                    <a:pt x="521042" y="114350"/>
                  </a:lnTo>
                  <a:lnTo>
                    <a:pt x="521042" y="130962"/>
                  </a:lnTo>
                  <a:lnTo>
                    <a:pt x="521042" y="159245"/>
                  </a:lnTo>
                  <a:lnTo>
                    <a:pt x="521042" y="186931"/>
                  </a:lnTo>
                  <a:lnTo>
                    <a:pt x="518718" y="191643"/>
                  </a:lnTo>
                  <a:lnTo>
                    <a:pt x="514248" y="196253"/>
                  </a:lnTo>
                  <a:lnTo>
                    <a:pt x="501103" y="205232"/>
                  </a:lnTo>
                  <a:lnTo>
                    <a:pt x="493318" y="207467"/>
                  </a:lnTo>
                  <a:lnTo>
                    <a:pt x="475310" y="207467"/>
                  </a:lnTo>
                  <a:lnTo>
                    <a:pt x="468655" y="205257"/>
                  </a:lnTo>
                  <a:lnTo>
                    <a:pt x="460082" y="196430"/>
                  </a:lnTo>
                  <a:lnTo>
                    <a:pt x="457949" y="190995"/>
                  </a:lnTo>
                  <a:lnTo>
                    <a:pt x="457949" y="184543"/>
                  </a:lnTo>
                  <a:lnTo>
                    <a:pt x="460578" y="173786"/>
                  </a:lnTo>
                  <a:lnTo>
                    <a:pt x="468452" y="165989"/>
                  </a:lnTo>
                  <a:lnTo>
                    <a:pt x="481596" y="161137"/>
                  </a:lnTo>
                  <a:lnTo>
                    <a:pt x="499986" y="159245"/>
                  </a:lnTo>
                  <a:lnTo>
                    <a:pt x="521042" y="159245"/>
                  </a:lnTo>
                  <a:lnTo>
                    <a:pt x="521042" y="130962"/>
                  </a:lnTo>
                  <a:lnTo>
                    <a:pt x="498271" y="130962"/>
                  </a:lnTo>
                  <a:lnTo>
                    <a:pt x="481812" y="131876"/>
                  </a:lnTo>
                  <a:lnTo>
                    <a:pt x="442468" y="145478"/>
                  </a:lnTo>
                  <a:lnTo>
                    <a:pt x="421335" y="188264"/>
                  </a:lnTo>
                  <a:lnTo>
                    <a:pt x="422351" y="198856"/>
                  </a:lnTo>
                  <a:lnTo>
                    <a:pt x="446303" y="232016"/>
                  </a:lnTo>
                  <a:lnTo>
                    <a:pt x="480275" y="240499"/>
                  </a:lnTo>
                  <a:lnTo>
                    <a:pt x="488010" y="240118"/>
                  </a:lnTo>
                  <a:lnTo>
                    <a:pt x="522681" y="226212"/>
                  </a:lnTo>
                  <a:lnTo>
                    <a:pt x="522833" y="227711"/>
                  </a:lnTo>
                  <a:lnTo>
                    <a:pt x="524319" y="231470"/>
                  </a:lnTo>
                  <a:lnTo>
                    <a:pt x="527151" y="237528"/>
                  </a:lnTo>
                  <a:lnTo>
                    <a:pt x="563168" y="237528"/>
                  </a:lnTo>
                  <a:lnTo>
                    <a:pt x="563168" y="229793"/>
                  </a:lnTo>
                  <a:close/>
                </a:path>
                <a:path w="617854" h="240664">
                  <a:moveTo>
                    <a:pt x="617334" y="0"/>
                  </a:moveTo>
                  <a:lnTo>
                    <a:pt x="580732" y="0"/>
                  </a:lnTo>
                  <a:lnTo>
                    <a:pt x="580732" y="237540"/>
                  </a:lnTo>
                  <a:lnTo>
                    <a:pt x="617334" y="237540"/>
                  </a:lnTo>
                  <a:lnTo>
                    <a:pt x="617334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0489" y="4983264"/>
              <a:ext cx="291405" cy="175907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10149" y="5284990"/>
            <a:ext cx="91975" cy="2268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771231" y="5471617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8426" y="41973"/>
                </a:moveTo>
                <a:lnTo>
                  <a:pt x="14734" y="41973"/>
                </a:lnTo>
                <a:lnTo>
                  <a:pt x="9425" y="39928"/>
                </a:lnTo>
                <a:lnTo>
                  <a:pt x="1884" y="31750"/>
                </a:lnTo>
                <a:lnTo>
                  <a:pt x="0" y="26835"/>
                </a:lnTo>
                <a:lnTo>
                  <a:pt x="0" y="21132"/>
                </a:lnTo>
                <a:lnTo>
                  <a:pt x="0" y="15328"/>
                </a:lnTo>
                <a:lnTo>
                  <a:pt x="1860" y="10363"/>
                </a:lnTo>
                <a:lnTo>
                  <a:pt x="9351" y="2082"/>
                </a:lnTo>
                <a:lnTo>
                  <a:pt x="14685" y="0"/>
                </a:lnTo>
                <a:lnTo>
                  <a:pt x="28475" y="0"/>
                </a:lnTo>
                <a:lnTo>
                  <a:pt x="33784" y="2082"/>
                </a:lnTo>
                <a:lnTo>
                  <a:pt x="41275" y="10363"/>
                </a:lnTo>
                <a:lnTo>
                  <a:pt x="43159" y="15328"/>
                </a:lnTo>
                <a:lnTo>
                  <a:pt x="43159" y="26835"/>
                </a:lnTo>
                <a:lnTo>
                  <a:pt x="41275" y="31750"/>
                </a:lnTo>
                <a:lnTo>
                  <a:pt x="33733" y="39928"/>
                </a:lnTo>
                <a:lnTo>
                  <a:pt x="28426" y="41973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4983410" y="4927600"/>
            <a:ext cx="2894965" cy="942975"/>
            <a:chOff x="4983410" y="4927600"/>
            <a:chExt cx="2894965" cy="942975"/>
          </a:xfrm>
        </p:grpSpPr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3410" y="4927600"/>
              <a:ext cx="2848971" cy="9427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35216" y="5274271"/>
              <a:ext cx="100330" cy="238125"/>
            </a:xfrm>
            <a:custGeom>
              <a:avLst/>
              <a:gdLst/>
              <a:ahLst/>
              <a:cxnLst/>
              <a:rect l="l" t="t" r="r" b="b"/>
              <a:pathLst>
                <a:path w="100329" h="238125">
                  <a:moveTo>
                    <a:pt x="36601" y="0"/>
                  </a:moveTo>
                  <a:lnTo>
                    <a:pt x="0" y="0"/>
                  </a:lnTo>
                  <a:lnTo>
                    <a:pt x="0" y="237540"/>
                  </a:lnTo>
                  <a:lnTo>
                    <a:pt x="36601" y="237540"/>
                  </a:lnTo>
                  <a:lnTo>
                    <a:pt x="36601" y="0"/>
                  </a:lnTo>
                  <a:close/>
                </a:path>
                <a:path w="100329" h="238125">
                  <a:moveTo>
                    <a:pt x="100101" y="0"/>
                  </a:moveTo>
                  <a:lnTo>
                    <a:pt x="63500" y="0"/>
                  </a:lnTo>
                  <a:lnTo>
                    <a:pt x="63500" y="237540"/>
                  </a:lnTo>
                  <a:lnTo>
                    <a:pt x="100101" y="237540"/>
                  </a:lnTo>
                  <a:lnTo>
                    <a:pt x="100101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67918" y="5283200"/>
              <a:ext cx="287743" cy="23157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82923" y="5338864"/>
              <a:ext cx="295241" cy="175907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7975345" y="5274271"/>
            <a:ext cx="964565" cy="240665"/>
            <a:chOff x="7975345" y="5274271"/>
            <a:chExt cx="964565" cy="240665"/>
          </a:xfrm>
        </p:grpSpPr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75345" y="5286171"/>
              <a:ext cx="321868" cy="2286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316315" y="5274271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77732" y="5283199"/>
              <a:ext cx="257428" cy="23157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62542" y="5338864"/>
              <a:ext cx="277063" cy="175907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572000" y="3060700"/>
            <a:ext cx="839660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0">
              <a:lnSpc>
                <a:spcPts val="2840"/>
              </a:lnSpc>
              <a:spcBef>
                <a:spcPts val="100"/>
              </a:spcBef>
            </a:pP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  <a:p>
            <a:pPr marL="392430" marR="5080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393700" algn="l"/>
              </a:tabLst>
            </a:pPr>
            <a:r>
              <a:rPr sz="2400" spc="-215" dirty="0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sz="2400" spc="-8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20" dirty="0">
                <a:solidFill>
                  <a:srgbClr val="111111"/>
                </a:solidFill>
                <a:latin typeface="Noto Mono"/>
                <a:cs typeface="Noto Mono"/>
              </a:rPr>
              <a:t>comprehensive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111111"/>
                </a:solidFill>
                <a:latin typeface="Noto Mono"/>
                <a:cs typeface="Noto Mono"/>
              </a:rPr>
              <a:t>analysis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111111"/>
                </a:solidFill>
                <a:latin typeface="Noto Mono"/>
                <a:cs typeface="Noto Mono"/>
              </a:rPr>
              <a:t>provides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55" dirty="0">
                <a:solidFill>
                  <a:srgbClr val="111111"/>
                </a:solidFill>
                <a:latin typeface="Noto Mono"/>
                <a:cs typeface="Noto Mono"/>
              </a:rPr>
              <a:t>actionable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5" dirty="0">
                <a:solidFill>
                  <a:srgbClr val="111111"/>
                </a:solidFill>
                <a:latin typeface="Noto Mono"/>
                <a:cs typeface="Noto Mono"/>
              </a:rPr>
              <a:t>insights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500" dirty="0">
                <a:solidFill>
                  <a:srgbClr val="111111"/>
                </a:solidFill>
                <a:latin typeface="Noto Mono"/>
                <a:cs typeface="Noto Mono"/>
              </a:rPr>
              <a:t>for 	</a:t>
            </a:r>
            <a:r>
              <a:rPr sz="2400" spc="-395" dirty="0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sz="2400" spc="-9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95" dirty="0">
                <a:solidFill>
                  <a:srgbClr val="111111"/>
                </a:solidFill>
                <a:latin typeface="Noto Mono"/>
                <a:cs typeface="Noto Mono"/>
              </a:rPr>
              <a:t>owners,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25" dirty="0">
                <a:solidFill>
                  <a:srgbClr val="111111"/>
                </a:solidFill>
                <a:latin typeface="Noto Mono"/>
                <a:cs typeface="Noto Mono"/>
              </a:rPr>
              <a:t>managers,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65" dirty="0">
                <a:solidFill>
                  <a:srgbClr val="111111"/>
                </a:solidFill>
                <a:latin typeface="Noto Mono"/>
                <a:cs typeface="Noto Mono"/>
              </a:rPr>
              <a:t>revenue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5" dirty="0">
                <a:solidFill>
                  <a:srgbClr val="111111"/>
                </a:solidFill>
                <a:latin typeface="Noto Mono"/>
                <a:cs typeface="Noto Mono"/>
              </a:rPr>
              <a:t>teams.</a:t>
            </a:r>
            <a:endParaRPr sz="2400">
              <a:latin typeface="Noto Mono"/>
              <a:cs typeface="Noto Mono"/>
            </a:endParaRPr>
          </a:p>
          <a:p>
            <a:pPr marL="392430" marR="445134" indent="-37973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sz="2400" spc="240" dirty="0">
                <a:solidFill>
                  <a:srgbClr val="111111"/>
                </a:solidFill>
                <a:latin typeface="Noto Mono"/>
                <a:cs typeface="Noto Mono"/>
              </a:rPr>
              <a:t>We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4" dirty="0">
                <a:solidFill>
                  <a:srgbClr val="111111"/>
                </a:solidFill>
                <a:latin typeface="Noto Mono"/>
                <a:cs typeface="Noto Mono"/>
              </a:rPr>
              <a:t>focus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85" dirty="0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sz="2400" spc="-9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85" dirty="0">
                <a:solidFill>
                  <a:srgbClr val="111111"/>
                </a:solidFill>
                <a:latin typeface="Noto Mono"/>
                <a:cs typeface="Noto Mono"/>
              </a:rPr>
              <a:t>understanding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0" dirty="0">
                <a:solidFill>
                  <a:srgbClr val="111111"/>
                </a:solidFill>
                <a:latin typeface="Noto Mono"/>
                <a:cs typeface="Noto Mono"/>
              </a:rPr>
              <a:t>cancellation</a:t>
            </a:r>
            <a:r>
              <a:rPr sz="2400" spc="-9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30" dirty="0">
                <a:solidFill>
                  <a:srgbClr val="111111"/>
                </a:solidFill>
                <a:latin typeface="Noto Mono"/>
                <a:cs typeface="Noto Mono"/>
              </a:rPr>
              <a:t>patterns,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40" dirty="0">
                <a:solidFill>
                  <a:srgbClr val="111111"/>
                </a:solidFill>
                <a:latin typeface="Noto Mono"/>
                <a:cs typeface="Noto Mono"/>
              </a:rPr>
              <a:t>pricing 	</a:t>
            </a:r>
            <a:r>
              <a:rPr sz="2400" spc="-459" dirty="0">
                <a:solidFill>
                  <a:srgbClr val="111111"/>
                </a:solidFill>
                <a:latin typeface="Noto Mono"/>
                <a:cs typeface="Noto Mono"/>
              </a:rPr>
              <a:t>strategies,</a:t>
            </a:r>
            <a:r>
              <a:rPr sz="2400" spc="-9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0" dirty="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sz="2400" spc="-81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70" dirty="0">
                <a:solidFill>
                  <a:srgbClr val="111111"/>
                </a:solidFill>
                <a:latin typeface="Noto Mono"/>
                <a:cs typeface="Noto Mono"/>
              </a:rPr>
              <a:t>preferences.</a:t>
            </a:r>
            <a:endParaRPr sz="2400">
              <a:latin typeface="Noto Mono"/>
              <a:cs typeface="Noto Mono"/>
            </a:endParaRPr>
          </a:p>
          <a:p>
            <a:pPr marL="2006600">
              <a:lnSpc>
                <a:spcPts val="2680"/>
              </a:lnSpc>
            </a:pP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  <a:p>
            <a:pPr marL="4368800">
              <a:lnSpc>
                <a:spcPts val="2840"/>
              </a:lnSpc>
            </a:pP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8690" y="5638800"/>
            <a:ext cx="215700" cy="23039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4990846" y="5641771"/>
            <a:ext cx="1049020" cy="228600"/>
          </a:xfrm>
          <a:custGeom>
            <a:avLst/>
            <a:gdLst/>
            <a:ahLst/>
            <a:cxnLst/>
            <a:rect l="l" t="t" r="r" b="b"/>
            <a:pathLst>
              <a:path w="1049020" h="228600">
                <a:moveTo>
                  <a:pt x="166243" y="218262"/>
                </a:moveTo>
                <a:lnTo>
                  <a:pt x="121767" y="137820"/>
                </a:lnTo>
                <a:lnTo>
                  <a:pt x="117271" y="129705"/>
                </a:lnTo>
                <a:lnTo>
                  <a:pt x="124917" y="126060"/>
                </a:lnTo>
                <a:lnTo>
                  <a:pt x="153631" y="89827"/>
                </a:lnTo>
                <a:lnTo>
                  <a:pt x="156565" y="69507"/>
                </a:lnTo>
                <a:lnTo>
                  <a:pt x="155244" y="53619"/>
                </a:lnTo>
                <a:lnTo>
                  <a:pt x="135432" y="17868"/>
                </a:lnTo>
                <a:lnTo>
                  <a:pt x="119062" y="8140"/>
                </a:lnTo>
                <a:lnTo>
                  <a:pt x="119062" y="69507"/>
                </a:lnTo>
                <a:lnTo>
                  <a:pt x="118414" y="76720"/>
                </a:lnTo>
                <a:lnTo>
                  <a:pt x="87020" y="104876"/>
                </a:lnTo>
                <a:lnTo>
                  <a:pt x="77089" y="105524"/>
                </a:lnTo>
                <a:lnTo>
                  <a:pt x="37655" y="105524"/>
                </a:lnTo>
                <a:lnTo>
                  <a:pt x="37655" y="32448"/>
                </a:lnTo>
                <a:lnTo>
                  <a:pt x="76200" y="32448"/>
                </a:lnTo>
                <a:lnTo>
                  <a:pt x="113449" y="48018"/>
                </a:lnTo>
                <a:lnTo>
                  <a:pt x="119062" y="69507"/>
                </a:lnTo>
                <a:lnTo>
                  <a:pt x="119062" y="8140"/>
                </a:lnTo>
                <a:lnTo>
                  <a:pt x="110058" y="4470"/>
                </a:lnTo>
                <a:lnTo>
                  <a:pt x="94195" y="1117"/>
                </a:lnTo>
                <a:lnTo>
                  <a:pt x="76200" y="0"/>
                </a:lnTo>
                <a:lnTo>
                  <a:pt x="0" y="0"/>
                </a:lnTo>
                <a:lnTo>
                  <a:pt x="0" y="225628"/>
                </a:lnTo>
                <a:lnTo>
                  <a:pt x="37655" y="225628"/>
                </a:lnTo>
                <a:lnTo>
                  <a:pt x="37655" y="137820"/>
                </a:lnTo>
                <a:lnTo>
                  <a:pt x="81407" y="137820"/>
                </a:lnTo>
                <a:lnTo>
                  <a:pt x="128435" y="225628"/>
                </a:lnTo>
                <a:lnTo>
                  <a:pt x="166243" y="225628"/>
                </a:lnTo>
                <a:lnTo>
                  <a:pt x="166243" y="218262"/>
                </a:lnTo>
                <a:close/>
              </a:path>
              <a:path w="1049020" h="228600">
                <a:moveTo>
                  <a:pt x="312051" y="136029"/>
                </a:moveTo>
                <a:lnTo>
                  <a:pt x="311289" y="123977"/>
                </a:lnTo>
                <a:lnTo>
                  <a:pt x="310984" y="119138"/>
                </a:lnTo>
                <a:lnTo>
                  <a:pt x="307797" y="103632"/>
                </a:lnTo>
                <a:lnTo>
                  <a:pt x="302501" y="89522"/>
                </a:lnTo>
                <a:lnTo>
                  <a:pt x="299415" y="84239"/>
                </a:lnTo>
                <a:lnTo>
                  <a:pt x="295084" y="76796"/>
                </a:lnTo>
                <a:lnTo>
                  <a:pt x="285381" y="66255"/>
                </a:lnTo>
                <a:lnTo>
                  <a:pt x="275551" y="60185"/>
                </a:lnTo>
                <a:lnTo>
                  <a:pt x="275551" y="123748"/>
                </a:lnTo>
                <a:lnTo>
                  <a:pt x="204584" y="121450"/>
                </a:lnTo>
                <a:lnTo>
                  <a:pt x="227977" y="86918"/>
                </a:lnTo>
                <a:lnTo>
                  <a:pt x="241350" y="84239"/>
                </a:lnTo>
                <a:lnTo>
                  <a:pt x="249948" y="85026"/>
                </a:lnTo>
                <a:lnTo>
                  <a:pt x="274701" y="116700"/>
                </a:lnTo>
                <a:lnTo>
                  <a:pt x="275551" y="123748"/>
                </a:lnTo>
                <a:lnTo>
                  <a:pt x="275551" y="60185"/>
                </a:lnTo>
                <a:lnTo>
                  <a:pt x="273202" y="58724"/>
                </a:lnTo>
                <a:lnTo>
                  <a:pt x="258521" y="54203"/>
                </a:lnTo>
                <a:lnTo>
                  <a:pt x="241350" y="52692"/>
                </a:lnTo>
                <a:lnTo>
                  <a:pt x="231787" y="53352"/>
                </a:lnTo>
                <a:lnTo>
                  <a:pt x="196659" y="68859"/>
                </a:lnTo>
                <a:lnTo>
                  <a:pt x="172427" y="103314"/>
                </a:lnTo>
                <a:lnTo>
                  <a:pt x="166484" y="140055"/>
                </a:lnTo>
                <a:lnTo>
                  <a:pt x="166484" y="146304"/>
                </a:lnTo>
                <a:lnTo>
                  <a:pt x="178549" y="192963"/>
                </a:lnTo>
                <a:lnTo>
                  <a:pt x="212890" y="222808"/>
                </a:lnTo>
                <a:lnTo>
                  <a:pt x="244919" y="228600"/>
                </a:lnTo>
                <a:lnTo>
                  <a:pt x="256882" y="227965"/>
                </a:lnTo>
                <a:lnTo>
                  <a:pt x="292811" y="212928"/>
                </a:lnTo>
                <a:lnTo>
                  <a:pt x="307682" y="197205"/>
                </a:lnTo>
                <a:lnTo>
                  <a:pt x="311454" y="192062"/>
                </a:lnTo>
                <a:lnTo>
                  <a:pt x="288010" y="173469"/>
                </a:lnTo>
                <a:lnTo>
                  <a:pt x="283133" y="179438"/>
                </a:lnTo>
                <a:lnTo>
                  <a:pt x="278333" y="184480"/>
                </a:lnTo>
                <a:lnTo>
                  <a:pt x="273608" y="188595"/>
                </a:lnTo>
                <a:lnTo>
                  <a:pt x="268960" y="191770"/>
                </a:lnTo>
                <a:lnTo>
                  <a:pt x="262864" y="195389"/>
                </a:lnTo>
                <a:lnTo>
                  <a:pt x="255346" y="197205"/>
                </a:lnTo>
                <a:lnTo>
                  <a:pt x="246405" y="197205"/>
                </a:lnTo>
                <a:lnTo>
                  <a:pt x="210045" y="175869"/>
                </a:lnTo>
                <a:lnTo>
                  <a:pt x="203250" y="152857"/>
                </a:lnTo>
                <a:lnTo>
                  <a:pt x="312051" y="152857"/>
                </a:lnTo>
                <a:lnTo>
                  <a:pt x="312051" y="136029"/>
                </a:lnTo>
                <a:close/>
              </a:path>
              <a:path w="1049020" h="228600">
                <a:moveTo>
                  <a:pt x="445274" y="55664"/>
                </a:moveTo>
                <a:lnTo>
                  <a:pt x="407543" y="55664"/>
                </a:lnTo>
                <a:lnTo>
                  <a:pt x="370865" y="169151"/>
                </a:lnTo>
                <a:lnTo>
                  <a:pt x="333209" y="55664"/>
                </a:lnTo>
                <a:lnTo>
                  <a:pt x="295325" y="55664"/>
                </a:lnTo>
                <a:lnTo>
                  <a:pt x="356946" y="225628"/>
                </a:lnTo>
                <a:lnTo>
                  <a:pt x="384175" y="225628"/>
                </a:lnTo>
                <a:lnTo>
                  <a:pt x="445274" y="55664"/>
                </a:lnTo>
                <a:close/>
              </a:path>
              <a:path w="1049020" h="228600">
                <a:moveTo>
                  <a:pt x="591451" y="136029"/>
                </a:moveTo>
                <a:lnTo>
                  <a:pt x="590689" y="123977"/>
                </a:lnTo>
                <a:lnTo>
                  <a:pt x="590384" y="119138"/>
                </a:lnTo>
                <a:lnTo>
                  <a:pt x="587197" y="103632"/>
                </a:lnTo>
                <a:lnTo>
                  <a:pt x="581901" y="89522"/>
                </a:lnTo>
                <a:lnTo>
                  <a:pt x="578815" y="84239"/>
                </a:lnTo>
                <a:lnTo>
                  <a:pt x="574484" y="76796"/>
                </a:lnTo>
                <a:lnTo>
                  <a:pt x="564781" y="66255"/>
                </a:lnTo>
                <a:lnTo>
                  <a:pt x="554951" y="60185"/>
                </a:lnTo>
                <a:lnTo>
                  <a:pt x="554951" y="123748"/>
                </a:lnTo>
                <a:lnTo>
                  <a:pt x="483997" y="121450"/>
                </a:lnTo>
                <a:lnTo>
                  <a:pt x="507377" y="86918"/>
                </a:lnTo>
                <a:lnTo>
                  <a:pt x="520750" y="84239"/>
                </a:lnTo>
                <a:lnTo>
                  <a:pt x="529348" y="85026"/>
                </a:lnTo>
                <a:lnTo>
                  <a:pt x="554101" y="116700"/>
                </a:lnTo>
                <a:lnTo>
                  <a:pt x="554951" y="123748"/>
                </a:lnTo>
                <a:lnTo>
                  <a:pt x="554951" y="60185"/>
                </a:lnTo>
                <a:lnTo>
                  <a:pt x="552602" y="58724"/>
                </a:lnTo>
                <a:lnTo>
                  <a:pt x="537921" y="54203"/>
                </a:lnTo>
                <a:lnTo>
                  <a:pt x="520750" y="52692"/>
                </a:lnTo>
                <a:lnTo>
                  <a:pt x="511187" y="53352"/>
                </a:lnTo>
                <a:lnTo>
                  <a:pt x="476059" y="68859"/>
                </a:lnTo>
                <a:lnTo>
                  <a:pt x="451827" y="103314"/>
                </a:lnTo>
                <a:lnTo>
                  <a:pt x="445897" y="140055"/>
                </a:lnTo>
                <a:lnTo>
                  <a:pt x="445897" y="146304"/>
                </a:lnTo>
                <a:lnTo>
                  <a:pt x="457936" y="192963"/>
                </a:lnTo>
                <a:lnTo>
                  <a:pt x="492277" y="222808"/>
                </a:lnTo>
                <a:lnTo>
                  <a:pt x="524332" y="228600"/>
                </a:lnTo>
                <a:lnTo>
                  <a:pt x="536282" y="227965"/>
                </a:lnTo>
                <a:lnTo>
                  <a:pt x="572211" y="212928"/>
                </a:lnTo>
                <a:lnTo>
                  <a:pt x="587082" y="197205"/>
                </a:lnTo>
                <a:lnTo>
                  <a:pt x="590854" y="192062"/>
                </a:lnTo>
                <a:lnTo>
                  <a:pt x="567410" y="173469"/>
                </a:lnTo>
                <a:lnTo>
                  <a:pt x="562533" y="179438"/>
                </a:lnTo>
                <a:lnTo>
                  <a:pt x="557733" y="184480"/>
                </a:lnTo>
                <a:lnTo>
                  <a:pt x="553008" y="188595"/>
                </a:lnTo>
                <a:lnTo>
                  <a:pt x="548360" y="191770"/>
                </a:lnTo>
                <a:lnTo>
                  <a:pt x="542264" y="195389"/>
                </a:lnTo>
                <a:lnTo>
                  <a:pt x="534746" y="197205"/>
                </a:lnTo>
                <a:lnTo>
                  <a:pt x="525818" y="197205"/>
                </a:lnTo>
                <a:lnTo>
                  <a:pt x="489445" y="175869"/>
                </a:lnTo>
                <a:lnTo>
                  <a:pt x="482650" y="152857"/>
                </a:lnTo>
                <a:lnTo>
                  <a:pt x="591451" y="152857"/>
                </a:lnTo>
                <a:lnTo>
                  <a:pt x="591451" y="136029"/>
                </a:lnTo>
                <a:close/>
              </a:path>
              <a:path w="1049020" h="228600">
                <a:moveTo>
                  <a:pt x="741019" y="114896"/>
                </a:moveTo>
                <a:lnTo>
                  <a:pt x="732294" y="75628"/>
                </a:lnTo>
                <a:lnTo>
                  <a:pt x="696988" y="53606"/>
                </a:lnTo>
                <a:lnTo>
                  <a:pt x="684911" y="52692"/>
                </a:lnTo>
                <a:lnTo>
                  <a:pt x="670179" y="53657"/>
                </a:lnTo>
                <a:lnTo>
                  <a:pt x="657910" y="56553"/>
                </a:lnTo>
                <a:lnTo>
                  <a:pt x="648119" y="61366"/>
                </a:lnTo>
                <a:lnTo>
                  <a:pt x="640791" y="68097"/>
                </a:lnTo>
                <a:lnTo>
                  <a:pt x="640194" y="55664"/>
                </a:lnTo>
                <a:lnTo>
                  <a:pt x="605434" y="55664"/>
                </a:lnTo>
                <a:lnTo>
                  <a:pt x="605434" y="225628"/>
                </a:lnTo>
                <a:lnTo>
                  <a:pt x="641896" y="225628"/>
                </a:lnTo>
                <a:lnTo>
                  <a:pt x="641896" y="107162"/>
                </a:lnTo>
                <a:lnTo>
                  <a:pt x="645121" y="100812"/>
                </a:lnTo>
                <a:lnTo>
                  <a:pt x="649770" y="95504"/>
                </a:lnTo>
                <a:lnTo>
                  <a:pt x="661873" y="86969"/>
                </a:lnTo>
                <a:lnTo>
                  <a:pt x="668845" y="84836"/>
                </a:lnTo>
                <a:lnTo>
                  <a:pt x="676732" y="84836"/>
                </a:lnTo>
                <a:lnTo>
                  <a:pt x="685952" y="84836"/>
                </a:lnTo>
                <a:lnTo>
                  <a:pt x="692873" y="87096"/>
                </a:lnTo>
                <a:lnTo>
                  <a:pt x="702106" y="96075"/>
                </a:lnTo>
                <a:lnTo>
                  <a:pt x="704405" y="103987"/>
                </a:lnTo>
                <a:lnTo>
                  <a:pt x="704405" y="225628"/>
                </a:lnTo>
                <a:lnTo>
                  <a:pt x="741019" y="225628"/>
                </a:lnTo>
                <a:lnTo>
                  <a:pt x="741019" y="114896"/>
                </a:lnTo>
                <a:close/>
              </a:path>
              <a:path w="1049020" h="228600">
                <a:moveTo>
                  <a:pt x="892975" y="55664"/>
                </a:moveTo>
                <a:lnTo>
                  <a:pt x="856361" y="55664"/>
                </a:lnTo>
                <a:lnTo>
                  <a:pt x="856361" y="176441"/>
                </a:lnTo>
                <a:lnTo>
                  <a:pt x="850557" y="185140"/>
                </a:lnTo>
                <a:lnTo>
                  <a:pt x="842365" y="191350"/>
                </a:lnTo>
                <a:lnTo>
                  <a:pt x="831799" y="195072"/>
                </a:lnTo>
                <a:lnTo>
                  <a:pt x="818857" y="196303"/>
                </a:lnTo>
                <a:lnTo>
                  <a:pt x="812355" y="196303"/>
                </a:lnTo>
                <a:lnTo>
                  <a:pt x="793711" y="164312"/>
                </a:lnTo>
                <a:lnTo>
                  <a:pt x="793711" y="55664"/>
                </a:lnTo>
                <a:lnTo>
                  <a:pt x="757237" y="55664"/>
                </a:lnTo>
                <a:lnTo>
                  <a:pt x="757237" y="164007"/>
                </a:lnTo>
                <a:lnTo>
                  <a:pt x="758228" y="179882"/>
                </a:lnTo>
                <a:lnTo>
                  <a:pt x="781710" y="220027"/>
                </a:lnTo>
                <a:lnTo>
                  <a:pt x="814539" y="228600"/>
                </a:lnTo>
                <a:lnTo>
                  <a:pt x="829729" y="227876"/>
                </a:lnTo>
                <a:lnTo>
                  <a:pt x="841959" y="225704"/>
                </a:lnTo>
                <a:lnTo>
                  <a:pt x="851230" y="222084"/>
                </a:lnTo>
                <a:lnTo>
                  <a:pt x="857554" y="216992"/>
                </a:lnTo>
                <a:lnTo>
                  <a:pt x="857846" y="225628"/>
                </a:lnTo>
                <a:lnTo>
                  <a:pt x="892975" y="225628"/>
                </a:lnTo>
                <a:lnTo>
                  <a:pt x="892975" y="55664"/>
                </a:lnTo>
                <a:close/>
              </a:path>
              <a:path w="1049020" h="228600">
                <a:moveTo>
                  <a:pt x="1048651" y="136029"/>
                </a:moveTo>
                <a:lnTo>
                  <a:pt x="1047889" y="123977"/>
                </a:lnTo>
                <a:lnTo>
                  <a:pt x="1047584" y="119138"/>
                </a:lnTo>
                <a:lnTo>
                  <a:pt x="1044397" y="103632"/>
                </a:lnTo>
                <a:lnTo>
                  <a:pt x="1039101" y="89522"/>
                </a:lnTo>
                <a:lnTo>
                  <a:pt x="1036015" y="84239"/>
                </a:lnTo>
                <a:lnTo>
                  <a:pt x="1031684" y="76796"/>
                </a:lnTo>
                <a:lnTo>
                  <a:pt x="1021981" y="66255"/>
                </a:lnTo>
                <a:lnTo>
                  <a:pt x="1012151" y="60185"/>
                </a:lnTo>
                <a:lnTo>
                  <a:pt x="1012151" y="123748"/>
                </a:lnTo>
                <a:lnTo>
                  <a:pt x="941197" y="121450"/>
                </a:lnTo>
                <a:lnTo>
                  <a:pt x="964577" y="86918"/>
                </a:lnTo>
                <a:lnTo>
                  <a:pt x="977950" y="84239"/>
                </a:lnTo>
                <a:lnTo>
                  <a:pt x="986548" y="85026"/>
                </a:lnTo>
                <a:lnTo>
                  <a:pt x="1011301" y="116700"/>
                </a:lnTo>
                <a:lnTo>
                  <a:pt x="1012151" y="123748"/>
                </a:lnTo>
                <a:lnTo>
                  <a:pt x="1012151" y="60185"/>
                </a:lnTo>
                <a:lnTo>
                  <a:pt x="1009802" y="58724"/>
                </a:lnTo>
                <a:lnTo>
                  <a:pt x="995121" y="54203"/>
                </a:lnTo>
                <a:lnTo>
                  <a:pt x="977950" y="52692"/>
                </a:lnTo>
                <a:lnTo>
                  <a:pt x="968387" y="53352"/>
                </a:lnTo>
                <a:lnTo>
                  <a:pt x="933259" y="68859"/>
                </a:lnTo>
                <a:lnTo>
                  <a:pt x="909027" y="103314"/>
                </a:lnTo>
                <a:lnTo>
                  <a:pt x="903097" y="140055"/>
                </a:lnTo>
                <a:lnTo>
                  <a:pt x="903097" y="146304"/>
                </a:lnTo>
                <a:lnTo>
                  <a:pt x="915136" y="192963"/>
                </a:lnTo>
                <a:lnTo>
                  <a:pt x="949477" y="222808"/>
                </a:lnTo>
                <a:lnTo>
                  <a:pt x="981532" y="228600"/>
                </a:lnTo>
                <a:lnTo>
                  <a:pt x="993482" y="227965"/>
                </a:lnTo>
                <a:lnTo>
                  <a:pt x="1029411" y="212928"/>
                </a:lnTo>
                <a:lnTo>
                  <a:pt x="1044282" y="197205"/>
                </a:lnTo>
                <a:lnTo>
                  <a:pt x="1048054" y="192062"/>
                </a:lnTo>
                <a:lnTo>
                  <a:pt x="1024610" y="173469"/>
                </a:lnTo>
                <a:lnTo>
                  <a:pt x="1019733" y="179438"/>
                </a:lnTo>
                <a:lnTo>
                  <a:pt x="1014933" y="184480"/>
                </a:lnTo>
                <a:lnTo>
                  <a:pt x="1010208" y="188595"/>
                </a:lnTo>
                <a:lnTo>
                  <a:pt x="1005560" y="191770"/>
                </a:lnTo>
                <a:lnTo>
                  <a:pt x="999464" y="195389"/>
                </a:lnTo>
                <a:lnTo>
                  <a:pt x="991946" y="197205"/>
                </a:lnTo>
                <a:lnTo>
                  <a:pt x="983018" y="197205"/>
                </a:lnTo>
                <a:lnTo>
                  <a:pt x="946645" y="175869"/>
                </a:lnTo>
                <a:lnTo>
                  <a:pt x="939850" y="152857"/>
                </a:lnTo>
                <a:lnTo>
                  <a:pt x="1048651" y="152857"/>
                </a:lnTo>
                <a:lnTo>
                  <a:pt x="1048651" y="13602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4598839" y="5994400"/>
            <a:ext cx="215900" cy="231775"/>
            <a:chOff x="4598839" y="5994400"/>
            <a:chExt cx="215900" cy="231775"/>
          </a:xfrm>
        </p:grpSpPr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98839" y="5994400"/>
              <a:ext cx="146297" cy="23157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771231" y="61828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79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2" name="object 6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92587" y="6352971"/>
            <a:ext cx="221802" cy="227418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4983857" y="6350000"/>
            <a:ext cx="727710" cy="231775"/>
            <a:chOff x="4983857" y="6350000"/>
            <a:chExt cx="727710" cy="231775"/>
          </a:xfrm>
        </p:grpSpPr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83857" y="6350000"/>
              <a:ext cx="328463" cy="23157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35142" y="6369494"/>
              <a:ext cx="376339" cy="212077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4964807" y="5982347"/>
            <a:ext cx="2557780" cy="1017269"/>
            <a:chOff x="4964807" y="5982347"/>
            <a:chExt cx="2557780" cy="1017269"/>
          </a:xfrm>
        </p:grpSpPr>
        <p:sp>
          <p:nvSpPr>
            <p:cNvPr id="67" name="object 67"/>
            <p:cNvSpPr/>
            <p:nvPr/>
          </p:nvSpPr>
          <p:spPr>
            <a:xfrm>
              <a:off x="4990846" y="5982347"/>
              <a:ext cx="1081405" cy="243840"/>
            </a:xfrm>
            <a:custGeom>
              <a:avLst/>
              <a:gdLst/>
              <a:ahLst/>
              <a:cxnLst/>
              <a:rect l="l" t="t" r="r" b="b"/>
              <a:pathLst>
                <a:path w="1081404" h="243839">
                  <a:moveTo>
                    <a:pt x="164896" y="85572"/>
                  </a:moveTo>
                  <a:lnTo>
                    <a:pt x="154203" y="47472"/>
                  </a:lnTo>
                  <a:lnTo>
                    <a:pt x="127254" y="23888"/>
                  </a:lnTo>
                  <a:lnTo>
                    <a:pt x="127254" y="85864"/>
                  </a:lnTo>
                  <a:lnTo>
                    <a:pt x="126644" y="93814"/>
                  </a:lnTo>
                  <a:lnTo>
                    <a:pt x="95211" y="122732"/>
                  </a:lnTo>
                  <a:lnTo>
                    <a:pt x="84391" y="123380"/>
                  </a:lnTo>
                  <a:lnTo>
                    <a:pt x="37655" y="123380"/>
                  </a:lnTo>
                  <a:lnTo>
                    <a:pt x="37655" y="47472"/>
                  </a:lnTo>
                  <a:lnTo>
                    <a:pt x="84391" y="47472"/>
                  </a:lnTo>
                  <a:lnTo>
                    <a:pt x="121716" y="65214"/>
                  </a:lnTo>
                  <a:lnTo>
                    <a:pt x="127254" y="85864"/>
                  </a:lnTo>
                  <a:lnTo>
                    <a:pt x="127254" y="23888"/>
                  </a:lnTo>
                  <a:lnTo>
                    <a:pt x="118630" y="20002"/>
                  </a:lnTo>
                  <a:lnTo>
                    <a:pt x="102616" y="16268"/>
                  </a:lnTo>
                  <a:lnTo>
                    <a:pt x="84391" y="15024"/>
                  </a:lnTo>
                  <a:lnTo>
                    <a:pt x="0" y="15024"/>
                  </a:lnTo>
                  <a:lnTo>
                    <a:pt x="0" y="240652"/>
                  </a:lnTo>
                  <a:lnTo>
                    <a:pt x="37655" y="240652"/>
                  </a:lnTo>
                  <a:lnTo>
                    <a:pt x="37655" y="155676"/>
                  </a:lnTo>
                  <a:lnTo>
                    <a:pt x="84391" y="155676"/>
                  </a:lnTo>
                  <a:lnTo>
                    <a:pt x="132359" y="145376"/>
                  </a:lnTo>
                  <a:lnTo>
                    <a:pt x="159651" y="115227"/>
                  </a:lnTo>
                  <a:lnTo>
                    <a:pt x="163588" y="101346"/>
                  </a:lnTo>
                  <a:lnTo>
                    <a:pt x="164896" y="85572"/>
                  </a:lnTo>
                  <a:close/>
                </a:path>
                <a:path w="1081404" h="243839">
                  <a:moveTo>
                    <a:pt x="212471" y="3124"/>
                  </a:moveTo>
                  <a:lnTo>
                    <a:pt x="175869" y="3124"/>
                  </a:lnTo>
                  <a:lnTo>
                    <a:pt x="175869" y="240665"/>
                  </a:lnTo>
                  <a:lnTo>
                    <a:pt x="212471" y="240665"/>
                  </a:lnTo>
                  <a:lnTo>
                    <a:pt x="212471" y="3124"/>
                  </a:lnTo>
                  <a:close/>
                </a:path>
                <a:path w="1081404" h="243839">
                  <a:moveTo>
                    <a:pt x="374205" y="232918"/>
                  </a:moveTo>
                  <a:lnTo>
                    <a:pt x="372948" y="229336"/>
                  </a:lnTo>
                  <a:lnTo>
                    <a:pt x="371729" y="225856"/>
                  </a:lnTo>
                  <a:lnTo>
                    <a:pt x="369963" y="217741"/>
                  </a:lnTo>
                  <a:lnTo>
                    <a:pt x="369138" y="210591"/>
                  </a:lnTo>
                  <a:lnTo>
                    <a:pt x="368896" y="208584"/>
                  </a:lnTo>
                  <a:lnTo>
                    <a:pt x="368668" y="201980"/>
                  </a:lnTo>
                  <a:lnTo>
                    <a:pt x="368554" y="162369"/>
                  </a:lnTo>
                  <a:lnTo>
                    <a:pt x="368554" y="126060"/>
                  </a:lnTo>
                  <a:lnTo>
                    <a:pt x="367398" y="112356"/>
                  </a:lnTo>
                  <a:lnTo>
                    <a:pt x="340537" y="75920"/>
                  </a:lnTo>
                  <a:lnTo>
                    <a:pt x="304266" y="67716"/>
                  </a:lnTo>
                  <a:lnTo>
                    <a:pt x="289598" y="68745"/>
                  </a:lnTo>
                  <a:lnTo>
                    <a:pt x="254622" y="84162"/>
                  </a:lnTo>
                  <a:lnTo>
                    <a:pt x="235788" y="124269"/>
                  </a:lnTo>
                  <a:lnTo>
                    <a:pt x="272262" y="124269"/>
                  </a:lnTo>
                  <a:lnTo>
                    <a:pt x="272262" y="115989"/>
                  </a:lnTo>
                  <a:lnTo>
                    <a:pt x="274967" y="109677"/>
                  </a:lnTo>
                  <a:lnTo>
                    <a:pt x="285826" y="101003"/>
                  </a:lnTo>
                  <a:lnTo>
                    <a:pt x="293243" y="98818"/>
                  </a:lnTo>
                  <a:lnTo>
                    <a:pt x="312597" y="98818"/>
                  </a:lnTo>
                  <a:lnTo>
                    <a:pt x="319989" y="101244"/>
                  </a:lnTo>
                  <a:lnTo>
                    <a:pt x="324802" y="106108"/>
                  </a:lnTo>
                  <a:lnTo>
                    <a:pt x="329666" y="110921"/>
                  </a:lnTo>
                  <a:lnTo>
                    <a:pt x="332092" y="117475"/>
                  </a:lnTo>
                  <a:lnTo>
                    <a:pt x="332092" y="134086"/>
                  </a:lnTo>
                  <a:lnTo>
                    <a:pt x="332092" y="162369"/>
                  </a:lnTo>
                  <a:lnTo>
                    <a:pt x="332092" y="190055"/>
                  </a:lnTo>
                  <a:lnTo>
                    <a:pt x="329755" y="194767"/>
                  </a:lnTo>
                  <a:lnTo>
                    <a:pt x="325297" y="199377"/>
                  </a:lnTo>
                  <a:lnTo>
                    <a:pt x="312153" y="208356"/>
                  </a:lnTo>
                  <a:lnTo>
                    <a:pt x="304355" y="210591"/>
                  </a:lnTo>
                  <a:lnTo>
                    <a:pt x="286346" y="210591"/>
                  </a:lnTo>
                  <a:lnTo>
                    <a:pt x="279704" y="208381"/>
                  </a:lnTo>
                  <a:lnTo>
                    <a:pt x="271119" y="199555"/>
                  </a:lnTo>
                  <a:lnTo>
                    <a:pt x="268986" y="194119"/>
                  </a:lnTo>
                  <a:lnTo>
                    <a:pt x="268986" y="187667"/>
                  </a:lnTo>
                  <a:lnTo>
                    <a:pt x="271602" y="176911"/>
                  </a:lnTo>
                  <a:lnTo>
                    <a:pt x="279488" y="169113"/>
                  </a:lnTo>
                  <a:lnTo>
                    <a:pt x="292633" y="164261"/>
                  </a:lnTo>
                  <a:lnTo>
                    <a:pt x="311035" y="162369"/>
                  </a:lnTo>
                  <a:lnTo>
                    <a:pt x="332092" y="162369"/>
                  </a:lnTo>
                  <a:lnTo>
                    <a:pt x="332092" y="134086"/>
                  </a:lnTo>
                  <a:lnTo>
                    <a:pt x="309321" y="134086"/>
                  </a:lnTo>
                  <a:lnTo>
                    <a:pt x="292849" y="135001"/>
                  </a:lnTo>
                  <a:lnTo>
                    <a:pt x="253504" y="148602"/>
                  </a:lnTo>
                  <a:lnTo>
                    <a:pt x="232371" y="191389"/>
                  </a:lnTo>
                  <a:lnTo>
                    <a:pt x="233387" y="201980"/>
                  </a:lnTo>
                  <a:lnTo>
                    <a:pt x="257340" y="235140"/>
                  </a:lnTo>
                  <a:lnTo>
                    <a:pt x="291312" y="243624"/>
                  </a:lnTo>
                  <a:lnTo>
                    <a:pt x="299046" y="243243"/>
                  </a:lnTo>
                  <a:lnTo>
                    <a:pt x="333730" y="229336"/>
                  </a:lnTo>
                  <a:lnTo>
                    <a:pt x="333883" y="230835"/>
                  </a:lnTo>
                  <a:lnTo>
                    <a:pt x="335368" y="234594"/>
                  </a:lnTo>
                  <a:lnTo>
                    <a:pt x="338188" y="240652"/>
                  </a:lnTo>
                  <a:lnTo>
                    <a:pt x="374205" y="240652"/>
                  </a:lnTo>
                  <a:lnTo>
                    <a:pt x="374205" y="232918"/>
                  </a:lnTo>
                  <a:close/>
                </a:path>
                <a:path w="1081404" h="243839">
                  <a:moveTo>
                    <a:pt x="479336" y="239458"/>
                  </a:moveTo>
                  <a:lnTo>
                    <a:pt x="479183" y="208127"/>
                  </a:lnTo>
                  <a:lnTo>
                    <a:pt x="470700" y="210070"/>
                  </a:lnTo>
                  <a:lnTo>
                    <a:pt x="464896" y="211035"/>
                  </a:lnTo>
                  <a:lnTo>
                    <a:pt x="458000" y="211035"/>
                  </a:lnTo>
                  <a:lnTo>
                    <a:pt x="454850" y="210235"/>
                  </a:lnTo>
                  <a:lnTo>
                    <a:pt x="449783" y="207022"/>
                  </a:lnTo>
                  <a:lnTo>
                    <a:pt x="448525" y="202895"/>
                  </a:lnTo>
                  <a:lnTo>
                    <a:pt x="448525" y="100749"/>
                  </a:lnTo>
                  <a:lnTo>
                    <a:pt x="478586" y="100749"/>
                  </a:lnTo>
                  <a:lnTo>
                    <a:pt x="478586" y="70700"/>
                  </a:lnTo>
                  <a:lnTo>
                    <a:pt x="448525" y="70700"/>
                  </a:lnTo>
                  <a:lnTo>
                    <a:pt x="448525" y="31559"/>
                  </a:lnTo>
                  <a:lnTo>
                    <a:pt x="412064" y="31559"/>
                  </a:lnTo>
                  <a:lnTo>
                    <a:pt x="412064" y="70700"/>
                  </a:lnTo>
                  <a:lnTo>
                    <a:pt x="382587" y="70700"/>
                  </a:lnTo>
                  <a:lnTo>
                    <a:pt x="382587" y="100749"/>
                  </a:lnTo>
                  <a:lnTo>
                    <a:pt x="412064" y="100749"/>
                  </a:lnTo>
                  <a:lnTo>
                    <a:pt x="412064" y="196151"/>
                  </a:lnTo>
                  <a:lnTo>
                    <a:pt x="412826" y="208318"/>
                  </a:lnTo>
                  <a:lnTo>
                    <a:pt x="437781" y="240995"/>
                  </a:lnTo>
                  <a:lnTo>
                    <a:pt x="453580" y="243624"/>
                  </a:lnTo>
                  <a:lnTo>
                    <a:pt x="459905" y="243370"/>
                  </a:lnTo>
                  <a:lnTo>
                    <a:pt x="466305" y="242595"/>
                  </a:lnTo>
                  <a:lnTo>
                    <a:pt x="472782" y="241287"/>
                  </a:lnTo>
                  <a:lnTo>
                    <a:pt x="479336" y="239458"/>
                  </a:lnTo>
                  <a:close/>
                </a:path>
                <a:path w="1081404" h="243839">
                  <a:moveTo>
                    <a:pt x="585724" y="3340"/>
                  </a:moveTo>
                  <a:lnTo>
                    <a:pt x="576287" y="1117"/>
                  </a:lnTo>
                  <a:lnTo>
                    <a:pt x="568375" y="0"/>
                  </a:lnTo>
                  <a:lnTo>
                    <a:pt x="561975" y="0"/>
                  </a:lnTo>
                  <a:lnTo>
                    <a:pt x="520382" y="14808"/>
                  </a:lnTo>
                  <a:lnTo>
                    <a:pt x="504685" y="57150"/>
                  </a:lnTo>
                  <a:lnTo>
                    <a:pt x="504685" y="70700"/>
                  </a:lnTo>
                  <a:lnTo>
                    <a:pt x="479234" y="70700"/>
                  </a:lnTo>
                  <a:lnTo>
                    <a:pt x="479234" y="100749"/>
                  </a:lnTo>
                  <a:lnTo>
                    <a:pt x="504685" y="100749"/>
                  </a:lnTo>
                  <a:lnTo>
                    <a:pt x="504685" y="240652"/>
                  </a:lnTo>
                  <a:lnTo>
                    <a:pt x="541147" y="240652"/>
                  </a:lnTo>
                  <a:lnTo>
                    <a:pt x="541147" y="100749"/>
                  </a:lnTo>
                  <a:lnTo>
                    <a:pt x="575373" y="100749"/>
                  </a:lnTo>
                  <a:lnTo>
                    <a:pt x="575373" y="70700"/>
                  </a:lnTo>
                  <a:lnTo>
                    <a:pt x="541147" y="70700"/>
                  </a:lnTo>
                  <a:lnTo>
                    <a:pt x="541147" y="57289"/>
                  </a:lnTo>
                  <a:lnTo>
                    <a:pt x="542747" y="46431"/>
                  </a:lnTo>
                  <a:lnTo>
                    <a:pt x="547204" y="38658"/>
                  </a:lnTo>
                  <a:lnTo>
                    <a:pt x="554507" y="33997"/>
                  </a:lnTo>
                  <a:lnTo>
                    <a:pt x="564654" y="32448"/>
                  </a:lnTo>
                  <a:lnTo>
                    <a:pt x="570115" y="32448"/>
                  </a:lnTo>
                  <a:lnTo>
                    <a:pt x="576440" y="33210"/>
                  </a:lnTo>
                  <a:lnTo>
                    <a:pt x="583641" y="34747"/>
                  </a:lnTo>
                  <a:lnTo>
                    <a:pt x="585724" y="3340"/>
                  </a:lnTo>
                  <a:close/>
                </a:path>
                <a:path w="1081404" h="243839">
                  <a:moveTo>
                    <a:pt x="740968" y="152539"/>
                  </a:moveTo>
                  <a:lnTo>
                    <a:pt x="739470" y="135267"/>
                  </a:lnTo>
                  <a:lnTo>
                    <a:pt x="735418" y="119443"/>
                  </a:lnTo>
                  <a:lnTo>
                    <a:pt x="728827" y="105054"/>
                  </a:lnTo>
                  <a:lnTo>
                    <a:pt x="724725" y="99263"/>
                  </a:lnTo>
                  <a:lnTo>
                    <a:pt x="719683" y="92125"/>
                  </a:lnTo>
                  <a:lnTo>
                    <a:pt x="708329" y="81445"/>
                  </a:lnTo>
                  <a:lnTo>
                    <a:pt x="704354" y="79159"/>
                  </a:lnTo>
                  <a:lnTo>
                    <a:pt x="704354" y="157899"/>
                  </a:lnTo>
                  <a:lnTo>
                    <a:pt x="703630" y="168795"/>
                  </a:lnTo>
                  <a:lnTo>
                    <a:pt x="680948" y="208140"/>
                  </a:lnTo>
                  <a:lnTo>
                    <a:pt x="663282" y="212077"/>
                  </a:lnTo>
                  <a:lnTo>
                    <a:pt x="653605" y="211086"/>
                  </a:lnTo>
                  <a:lnTo>
                    <a:pt x="624484" y="178422"/>
                  </a:lnTo>
                  <a:lnTo>
                    <a:pt x="621931" y="157899"/>
                  </a:lnTo>
                  <a:lnTo>
                    <a:pt x="621995" y="152539"/>
                  </a:lnTo>
                  <a:lnTo>
                    <a:pt x="632256" y="115493"/>
                  </a:lnTo>
                  <a:lnTo>
                    <a:pt x="662990" y="99263"/>
                  </a:lnTo>
                  <a:lnTo>
                    <a:pt x="672592" y="100279"/>
                  </a:lnTo>
                  <a:lnTo>
                    <a:pt x="701725" y="133248"/>
                  </a:lnTo>
                  <a:lnTo>
                    <a:pt x="704354" y="157899"/>
                  </a:lnTo>
                  <a:lnTo>
                    <a:pt x="704354" y="79159"/>
                  </a:lnTo>
                  <a:lnTo>
                    <a:pt x="695083" y="73825"/>
                  </a:lnTo>
                  <a:lnTo>
                    <a:pt x="679970" y="69253"/>
                  </a:lnTo>
                  <a:lnTo>
                    <a:pt x="662990" y="67716"/>
                  </a:lnTo>
                  <a:lnTo>
                    <a:pt x="645985" y="69278"/>
                  </a:lnTo>
                  <a:lnTo>
                    <a:pt x="606285" y="92570"/>
                  </a:lnTo>
                  <a:lnTo>
                    <a:pt x="586740" y="136474"/>
                  </a:lnTo>
                  <a:lnTo>
                    <a:pt x="585470" y="157899"/>
                  </a:lnTo>
                  <a:lnTo>
                    <a:pt x="586740" y="175031"/>
                  </a:lnTo>
                  <a:lnTo>
                    <a:pt x="606361" y="218846"/>
                  </a:lnTo>
                  <a:lnTo>
                    <a:pt x="646214" y="242087"/>
                  </a:lnTo>
                  <a:lnTo>
                    <a:pt x="663282" y="243624"/>
                  </a:lnTo>
                  <a:lnTo>
                    <a:pt x="680275" y="242087"/>
                  </a:lnTo>
                  <a:lnTo>
                    <a:pt x="720064" y="218846"/>
                  </a:lnTo>
                  <a:lnTo>
                    <a:pt x="739660" y="175031"/>
                  </a:lnTo>
                  <a:lnTo>
                    <a:pt x="740930" y="157899"/>
                  </a:lnTo>
                  <a:lnTo>
                    <a:pt x="740968" y="152539"/>
                  </a:lnTo>
                  <a:close/>
                </a:path>
                <a:path w="1081404" h="243839">
                  <a:moveTo>
                    <a:pt x="831900" y="71437"/>
                  </a:moveTo>
                  <a:lnTo>
                    <a:pt x="826592" y="68961"/>
                  </a:lnTo>
                  <a:lnTo>
                    <a:pt x="821042" y="67716"/>
                  </a:lnTo>
                  <a:lnTo>
                    <a:pt x="815238" y="67716"/>
                  </a:lnTo>
                  <a:lnTo>
                    <a:pt x="802792" y="68402"/>
                  </a:lnTo>
                  <a:lnTo>
                    <a:pt x="792937" y="70459"/>
                  </a:lnTo>
                  <a:lnTo>
                    <a:pt x="785685" y="73875"/>
                  </a:lnTo>
                  <a:lnTo>
                    <a:pt x="781011" y="78663"/>
                  </a:lnTo>
                  <a:lnTo>
                    <a:pt x="780707" y="70700"/>
                  </a:lnTo>
                  <a:lnTo>
                    <a:pt x="745134" y="70700"/>
                  </a:lnTo>
                  <a:lnTo>
                    <a:pt x="745134" y="240652"/>
                  </a:lnTo>
                  <a:lnTo>
                    <a:pt x="781596" y="240652"/>
                  </a:lnTo>
                  <a:lnTo>
                    <a:pt x="781596" y="122783"/>
                  </a:lnTo>
                  <a:lnTo>
                    <a:pt x="786739" y="114185"/>
                  </a:lnTo>
                  <a:lnTo>
                    <a:pt x="793838" y="108051"/>
                  </a:lnTo>
                  <a:lnTo>
                    <a:pt x="802881" y="104368"/>
                  </a:lnTo>
                  <a:lnTo>
                    <a:pt x="813892" y="103136"/>
                  </a:lnTo>
                  <a:lnTo>
                    <a:pt x="818464" y="103136"/>
                  </a:lnTo>
                  <a:lnTo>
                    <a:pt x="824420" y="103860"/>
                  </a:lnTo>
                  <a:lnTo>
                    <a:pt x="831761" y="105295"/>
                  </a:lnTo>
                  <a:lnTo>
                    <a:pt x="831900" y="71437"/>
                  </a:lnTo>
                  <a:close/>
                </a:path>
                <a:path w="1081404" h="243839">
                  <a:moveTo>
                    <a:pt x="1081290" y="130365"/>
                  </a:moveTo>
                  <a:lnTo>
                    <a:pt x="1072616" y="91528"/>
                  </a:lnTo>
                  <a:lnTo>
                    <a:pt x="1035900" y="68668"/>
                  </a:lnTo>
                  <a:lnTo>
                    <a:pt x="1022807" y="67716"/>
                  </a:lnTo>
                  <a:lnTo>
                    <a:pt x="1013790" y="68199"/>
                  </a:lnTo>
                  <a:lnTo>
                    <a:pt x="975182" y="85077"/>
                  </a:lnTo>
                  <a:lnTo>
                    <a:pt x="972350" y="89141"/>
                  </a:lnTo>
                  <a:lnTo>
                    <a:pt x="969822" y="83883"/>
                  </a:lnTo>
                  <a:lnTo>
                    <a:pt x="933526" y="68148"/>
                  </a:lnTo>
                  <a:lnTo>
                    <a:pt x="925474" y="67716"/>
                  </a:lnTo>
                  <a:lnTo>
                    <a:pt x="910628" y="68554"/>
                  </a:lnTo>
                  <a:lnTo>
                    <a:pt x="898398" y="71069"/>
                  </a:lnTo>
                  <a:lnTo>
                    <a:pt x="888784" y="75247"/>
                  </a:lnTo>
                  <a:lnTo>
                    <a:pt x="881786" y="81102"/>
                  </a:lnTo>
                  <a:lnTo>
                    <a:pt x="881418" y="70700"/>
                  </a:lnTo>
                  <a:lnTo>
                    <a:pt x="846442" y="70700"/>
                  </a:lnTo>
                  <a:lnTo>
                    <a:pt x="846442" y="240652"/>
                  </a:lnTo>
                  <a:lnTo>
                    <a:pt x="883056" y="240652"/>
                  </a:lnTo>
                  <a:lnTo>
                    <a:pt x="883056" y="119138"/>
                  </a:lnTo>
                  <a:lnTo>
                    <a:pt x="888238" y="110705"/>
                  </a:lnTo>
                  <a:lnTo>
                    <a:pt x="895400" y="104686"/>
                  </a:lnTo>
                  <a:lnTo>
                    <a:pt x="904532" y="101066"/>
                  </a:lnTo>
                  <a:lnTo>
                    <a:pt x="915644" y="99860"/>
                  </a:lnTo>
                  <a:lnTo>
                    <a:pt x="924966" y="99860"/>
                  </a:lnTo>
                  <a:lnTo>
                    <a:pt x="932294" y="102120"/>
                  </a:lnTo>
                  <a:lnTo>
                    <a:pt x="942911" y="111150"/>
                  </a:lnTo>
                  <a:lnTo>
                    <a:pt x="945565" y="119011"/>
                  </a:lnTo>
                  <a:lnTo>
                    <a:pt x="945565" y="240652"/>
                  </a:lnTo>
                  <a:lnTo>
                    <a:pt x="982027" y="240652"/>
                  </a:lnTo>
                  <a:lnTo>
                    <a:pt x="982027" y="129552"/>
                  </a:lnTo>
                  <a:lnTo>
                    <a:pt x="982916" y="121323"/>
                  </a:lnTo>
                  <a:lnTo>
                    <a:pt x="986142" y="114325"/>
                  </a:lnTo>
                  <a:lnTo>
                    <a:pt x="997254" y="102768"/>
                  </a:lnTo>
                  <a:lnTo>
                    <a:pt x="1004938" y="99860"/>
                  </a:lnTo>
                  <a:lnTo>
                    <a:pt x="1024242" y="99860"/>
                  </a:lnTo>
                  <a:lnTo>
                    <a:pt x="1031582" y="101892"/>
                  </a:lnTo>
                  <a:lnTo>
                    <a:pt x="1042047" y="109982"/>
                  </a:lnTo>
                  <a:lnTo>
                    <a:pt x="1044676" y="118021"/>
                  </a:lnTo>
                  <a:lnTo>
                    <a:pt x="1044676" y="240652"/>
                  </a:lnTo>
                  <a:lnTo>
                    <a:pt x="1081290" y="240652"/>
                  </a:lnTo>
                  <a:lnTo>
                    <a:pt x="1081290" y="13036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77852" y="5985471"/>
              <a:ext cx="1744713" cy="95169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64807" y="6708571"/>
              <a:ext cx="476444" cy="2286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9280" y="6696671"/>
              <a:ext cx="282625" cy="302564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07172" y="6708571"/>
            <a:ext cx="207218" cy="228600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3962400" y="6972300"/>
            <a:ext cx="8741410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484" dirty="0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sz="2400" spc="-8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70" dirty="0">
                <a:solidFill>
                  <a:srgbClr val="111111"/>
                </a:solidFill>
                <a:latin typeface="Noto Mono"/>
                <a:cs typeface="Noto Mono"/>
              </a:rPr>
              <a:t>summary,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05" dirty="0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sz="2400" spc="-83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95" dirty="0">
                <a:solidFill>
                  <a:srgbClr val="111111"/>
                </a:solidFill>
                <a:latin typeface="Noto Mono"/>
                <a:cs typeface="Noto Mono"/>
              </a:rPr>
              <a:t>solution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85" dirty="0">
                <a:solidFill>
                  <a:srgbClr val="111111"/>
                </a:solidFill>
                <a:latin typeface="Noto Mono"/>
                <a:cs typeface="Noto Mono"/>
              </a:rPr>
              <a:t>empowers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0" dirty="0">
                <a:solidFill>
                  <a:srgbClr val="111111"/>
                </a:solidFill>
                <a:latin typeface="Noto Mono"/>
                <a:cs typeface="Noto Mono"/>
              </a:rPr>
              <a:t>stakeholders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111111"/>
                </a:solidFill>
                <a:latin typeface="Noto Mono"/>
                <a:cs typeface="Noto Mono"/>
              </a:rPr>
              <a:t>with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90" dirty="0">
                <a:solidFill>
                  <a:srgbClr val="111111"/>
                </a:solidFill>
                <a:latin typeface="Noto Mono"/>
                <a:cs typeface="Noto Mono"/>
              </a:rPr>
              <a:t>data-driven </a:t>
            </a:r>
            <a:r>
              <a:rPr sz="2400" spc="-400" dirty="0">
                <a:solidFill>
                  <a:srgbClr val="111111"/>
                </a:solidFill>
                <a:latin typeface="Noto Mono"/>
                <a:cs typeface="Noto Mono"/>
              </a:rPr>
              <a:t>decisions,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45" dirty="0">
                <a:solidFill>
                  <a:srgbClr val="111111"/>
                </a:solidFill>
                <a:latin typeface="Noto Mono"/>
                <a:cs typeface="Noto Mono"/>
              </a:rPr>
              <a:t>leading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sz="2400" spc="-8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20" dirty="0">
                <a:solidFill>
                  <a:srgbClr val="111111"/>
                </a:solidFill>
                <a:latin typeface="Noto Mono"/>
                <a:cs typeface="Noto Mono"/>
              </a:rPr>
              <a:t>improved</a:t>
            </a:r>
            <a:r>
              <a:rPr sz="2400" spc="-8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55" dirty="0">
                <a:solidFill>
                  <a:srgbClr val="111111"/>
                </a:solidFill>
                <a:latin typeface="Noto Mono"/>
                <a:cs typeface="Noto Mono"/>
              </a:rPr>
              <a:t>revenue,</a:t>
            </a:r>
            <a:r>
              <a:rPr sz="2400" spc="-89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0" dirty="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sz="2400" spc="-9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59" dirty="0">
                <a:solidFill>
                  <a:srgbClr val="111111"/>
                </a:solidFill>
                <a:latin typeface="Noto Mono"/>
                <a:cs typeface="Noto Mono"/>
              </a:rPr>
              <a:t>satisfaction,</a:t>
            </a:r>
            <a:r>
              <a:rPr sz="2400" spc="-8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Noto Mono"/>
                <a:cs typeface="Noto Mono"/>
              </a:rPr>
              <a:t>and </a:t>
            </a:r>
            <a:r>
              <a:rPr sz="2400" spc="-370" dirty="0">
                <a:solidFill>
                  <a:srgbClr val="111111"/>
                </a:solidFill>
                <a:latin typeface="Noto Mono"/>
                <a:cs typeface="Noto Mono"/>
              </a:rPr>
              <a:t>operational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75" dirty="0">
                <a:solidFill>
                  <a:srgbClr val="111111"/>
                </a:solidFill>
                <a:latin typeface="Noto Mono"/>
                <a:cs typeface="Noto Mono"/>
              </a:rPr>
              <a:t>efficiency.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0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7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0" dirty="0"/>
              <a:pPr marL="139700">
                <a:lnSpc>
                  <a:spcPts val="1789"/>
                </a:lnSpc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8624366"/>
            <a:ext cx="21596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1500" spc="-11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8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125" dirty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900" y="4508500"/>
            <a:ext cx="4514850" cy="4559300"/>
            <a:chOff x="88900" y="4508500"/>
            <a:chExt cx="4514850" cy="4559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4508500"/>
              <a:ext cx="3289300" cy="4559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889" y="4978400"/>
              <a:ext cx="215701" cy="2303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352" y="4981371"/>
              <a:ext cx="436214" cy="2906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21" y="4978400"/>
              <a:ext cx="440135" cy="2315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8840" y="5034064"/>
              <a:ext cx="144884" cy="17590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90"/>
              </a:spcBef>
            </a:pPr>
            <a:r>
              <a:rPr sz="6350" spc="-700" dirty="0"/>
              <a:t>THE</a:t>
            </a:r>
            <a:r>
              <a:rPr sz="6350" spc="-690" dirty="0"/>
              <a:t> </a:t>
            </a:r>
            <a:r>
              <a:rPr sz="6350" spc="-1200" dirty="0"/>
              <a:t>W</a:t>
            </a:r>
            <a:r>
              <a:rPr sz="6350" spc="-1019" dirty="0"/>
              <a:t>O</a:t>
            </a:r>
            <a:r>
              <a:rPr sz="6350" spc="-535" dirty="0"/>
              <a:t>W</a:t>
            </a:r>
            <a:r>
              <a:rPr sz="6350" spc="-869" dirty="0"/>
              <a:t> </a:t>
            </a:r>
            <a:r>
              <a:rPr sz="6350" spc="-405" dirty="0"/>
              <a:t>IN</a:t>
            </a:r>
            <a:r>
              <a:rPr sz="6350" spc="-795" dirty="0"/>
              <a:t> </a:t>
            </a:r>
            <a:r>
              <a:rPr sz="6350" spc="-825" dirty="0"/>
              <a:t>Y</a:t>
            </a:r>
            <a:r>
              <a:rPr sz="6350" spc="-835" dirty="0"/>
              <a:t>O</a:t>
            </a:r>
            <a:r>
              <a:rPr sz="6350" spc="-975" dirty="0"/>
              <a:t>U</a:t>
            </a:r>
            <a:r>
              <a:rPr sz="6350" spc="-350" dirty="0"/>
              <a:t>R</a:t>
            </a:r>
            <a:r>
              <a:rPr sz="6350" spc="-725" dirty="0"/>
              <a:t> </a:t>
            </a:r>
            <a:r>
              <a:rPr sz="6350" spc="-815" dirty="0"/>
              <a:t>S</a:t>
            </a:r>
            <a:r>
              <a:rPr sz="6350" spc="-844" dirty="0"/>
              <a:t>O</a:t>
            </a:r>
            <a:r>
              <a:rPr sz="6350" spc="-685" dirty="0"/>
              <a:t>L</a:t>
            </a:r>
            <a:r>
              <a:rPr sz="6350" spc="-875" dirty="0"/>
              <a:t>U</a:t>
            </a:r>
            <a:r>
              <a:rPr sz="6350" spc="-840" dirty="0"/>
              <a:t>T</a:t>
            </a:r>
            <a:r>
              <a:rPr sz="6350" spc="-655" dirty="0"/>
              <a:t>I</a:t>
            </a:r>
            <a:r>
              <a:rPr sz="6350" spc="-844" dirty="0"/>
              <a:t>O</a:t>
            </a:r>
            <a:r>
              <a:rPr sz="6350" spc="-360" dirty="0"/>
              <a:t>N</a:t>
            </a:r>
            <a:endParaRPr sz="6350"/>
          </a:p>
        </p:txBody>
      </p:sp>
      <p:sp>
        <p:nvSpPr>
          <p:cNvPr id="13" name="object 13"/>
          <p:cNvSpPr txBox="1"/>
          <p:nvPr/>
        </p:nvSpPr>
        <p:spPr>
          <a:xfrm>
            <a:off x="15062200" y="8597900"/>
            <a:ext cx="132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D936A"/>
                </a:solidFill>
                <a:latin typeface="Noto Mono"/>
                <a:cs typeface="Noto Mono"/>
              </a:rPr>
              <a:t>8</a:t>
            </a:r>
            <a:endParaRPr sz="1500">
              <a:latin typeface="Noto Mono"/>
              <a:cs typeface="Noto Mon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16715" y="2189263"/>
            <a:ext cx="596265" cy="176530"/>
          </a:xfrm>
          <a:custGeom>
            <a:avLst/>
            <a:gdLst/>
            <a:ahLst/>
            <a:cxnLst/>
            <a:rect l="l" t="t" r="r" b="b"/>
            <a:pathLst>
              <a:path w="596264" h="176530">
                <a:moveTo>
                  <a:pt x="227406" y="2984"/>
                </a:moveTo>
                <a:lnTo>
                  <a:pt x="190576" y="2984"/>
                </a:lnTo>
                <a:lnTo>
                  <a:pt x="162521" y="113779"/>
                </a:lnTo>
                <a:lnTo>
                  <a:pt x="128143" y="2984"/>
                </a:lnTo>
                <a:lnTo>
                  <a:pt x="99415" y="2984"/>
                </a:lnTo>
                <a:lnTo>
                  <a:pt x="65557" y="111544"/>
                </a:lnTo>
                <a:lnTo>
                  <a:pt x="36906" y="2984"/>
                </a:lnTo>
                <a:lnTo>
                  <a:pt x="0" y="2984"/>
                </a:lnTo>
                <a:lnTo>
                  <a:pt x="49326" y="172935"/>
                </a:lnTo>
                <a:lnTo>
                  <a:pt x="78435" y="172935"/>
                </a:lnTo>
                <a:lnTo>
                  <a:pt x="113334" y="61391"/>
                </a:lnTo>
                <a:lnTo>
                  <a:pt x="149123" y="172935"/>
                </a:lnTo>
                <a:lnTo>
                  <a:pt x="178066" y="172935"/>
                </a:lnTo>
                <a:lnTo>
                  <a:pt x="227406" y="2984"/>
                </a:lnTo>
                <a:close/>
              </a:path>
              <a:path w="596264" h="176530">
                <a:moveTo>
                  <a:pt x="367499" y="84836"/>
                </a:moveTo>
                <a:lnTo>
                  <a:pt x="366001" y="67551"/>
                </a:lnTo>
                <a:lnTo>
                  <a:pt x="361950" y="51727"/>
                </a:lnTo>
                <a:lnTo>
                  <a:pt x="355358" y="37338"/>
                </a:lnTo>
                <a:lnTo>
                  <a:pt x="351256" y="31559"/>
                </a:lnTo>
                <a:lnTo>
                  <a:pt x="346214" y="24409"/>
                </a:lnTo>
                <a:lnTo>
                  <a:pt x="334860" y="13728"/>
                </a:lnTo>
                <a:lnTo>
                  <a:pt x="330885" y="11442"/>
                </a:lnTo>
                <a:lnTo>
                  <a:pt x="330885" y="90195"/>
                </a:lnTo>
                <a:lnTo>
                  <a:pt x="330161" y="101079"/>
                </a:lnTo>
                <a:lnTo>
                  <a:pt x="307479" y="140423"/>
                </a:lnTo>
                <a:lnTo>
                  <a:pt x="289814" y="144360"/>
                </a:lnTo>
                <a:lnTo>
                  <a:pt x="280136" y="143370"/>
                </a:lnTo>
                <a:lnTo>
                  <a:pt x="251015" y="110718"/>
                </a:lnTo>
                <a:lnTo>
                  <a:pt x="248462" y="90195"/>
                </a:lnTo>
                <a:lnTo>
                  <a:pt x="248526" y="84836"/>
                </a:lnTo>
                <a:lnTo>
                  <a:pt x="258787" y="47777"/>
                </a:lnTo>
                <a:lnTo>
                  <a:pt x="289521" y="31559"/>
                </a:lnTo>
                <a:lnTo>
                  <a:pt x="299123" y="32575"/>
                </a:lnTo>
                <a:lnTo>
                  <a:pt x="328256" y="65519"/>
                </a:lnTo>
                <a:lnTo>
                  <a:pt x="330885" y="90195"/>
                </a:lnTo>
                <a:lnTo>
                  <a:pt x="330885" y="11442"/>
                </a:lnTo>
                <a:lnTo>
                  <a:pt x="321614" y="6108"/>
                </a:lnTo>
                <a:lnTo>
                  <a:pt x="306501" y="1524"/>
                </a:lnTo>
                <a:lnTo>
                  <a:pt x="289521" y="0"/>
                </a:lnTo>
                <a:lnTo>
                  <a:pt x="272516" y="1562"/>
                </a:lnTo>
                <a:lnTo>
                  <a:pt x="232816" y="24853"/>
                </a:lnTo>
                <a:lnTo>
                  <a:pt x="213271" y="68757"/>
                </a:lnTo>
                <a:lnTo>
                  <a:pt x="212001" y="90195"/>
                </a:lnTo>
                <a:lnTo>
                  <a:pt x="213271" y="107315"/>
                </a:lnTo>
                <a:lnTo>
                  <a:pt x="232892" y="151142"/>
                </a:lnTo>
                <a:lnTo>
                  <a:pt x="272745" y="174371"/>
                </a:lnTo>
                <a:lnTo>
                  <a:pt x="289814" y="175920"/>
                </a:lnTo>
                <a:lnTo>
                  <a:pt x="306806" y="174371"/>
                </a:lnTo>
                <a:lnTo>
                  <a:pt x="321932" y="169722"/>
                </a:lnTo>
                <a:lnTo>
                  <a:pt x="335191" y="161975"/>
                </a:lnTo>
                <a:lnTo>
                  <a:pt x="346595" y="151142"/>
                </a:lnTo>
                <a:lnTo>
                  <a:pt x="351307" y="144360"/>
                </a:lnTo>
                <a:lnTo>
                  <a:pt x="355727" y="138010"/>
                </a:lnTo>
                <a:lnTo>
                  <a:pt x="362267" y="123405"/>
                </a:lnTo>
                <a:lnTo>
                  <a:pt x="366191" y="107315"/>
                </a:lnTo>
                <a:lnTo>
                  <a:pt x="367461" y="90195"/>
                </a:lnTo>
                <a:lnTo>
                  <a:pt x="367499" y="84836"/>
                </a:lnTo>
                <a:close/>
              </a:path>
              <a:path w="596264" h="176530">
                <a:moveTo>
                  <a:pt x="595706" y="2984"/>
                </a:moveTo>
                <a:lnTo>
                  <a:pt x="558876" y="2984"/>
                </a:lnTo>
                <a:lnTo>
                  <a:pt x="530821" y="113779"/>
                </a:lnTo>
                <a:lnTo>
                  <a:pt x="496443" y="2984"/>
                </a:lnTo>
                <a:lnTo>
                  <a:pt x="467715" y="2984"/>
                </a:lnTo>
                <a:lnTo>
                  <a:pt x="433857" y="111544"/>
                </a:lnTo>
                <a:lnTo>
                  <a:pt x="405206" y="2984"/>
                </a:lnTo>
                <a:lnTo>
                  <a:pt x="368300" y="2984"/>
                </a:lnTo>
                <a:lnTo>
                  <a:pt x="417626" y="172935"/>
                </a:lnTo>
                <a:lnTo>
                  <a:pt x="446722" y="172935"/>
                </a:lnTo>
                <a:lnTo>
                  <a:pt x="481634" y="61391"/>
                </a:lnTo>
                <a:lnTo>
                  <a:pt x="517423" y="172935"/>
                </a:lnTo>
                <a:lnTo>
                  <a:pt x="546366" y="172935"/>
                </a:lnTo>
                <a:lnTo>
                  <a:pt x="595706" y="298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8580" y="2121547"/>
            <a:ext cx="759460" cy="243840"/>
          </a:xfrm>
          <a:custGeom>
            <a:avLst/>
            <a:gdLst/>
            <a:ahLst/>
            <a:cxnLst/>
            <a:rect l="l" t="t" r="r" b="b"/>
            <a:pathLst>
              <a:path w="759459" h="243839">
                <a:moveTo>
                  <a:pt x="106489" y="3352"/>
                </a:moveTo>
                <a:lnTo>
                  <a:pt x="97053" y="1117"/>
                </a:lnTo>
                <a:lnTo>
                  <a:pt x="89141" y="0"/>
                </a:lnTo>
                <a:lnTo>
                  <a:pt x="82740" y="0"/>
                </a:lnTo>
                <a:lnTo>
                  <a:pt x="41148" y="14808"/>
                </a:lnTo>
                <a:lnTo>
                  <a:pt x="25450" y="57150"/>
                </a:lnTo>
                <a:lnTo>
                  <a:pt x="25450" y="70700"/>
                </a:lnTo>
                <a:lnTo>
                  <a:pt x="0" y="70700"/>
                </a:lnTo>
                <a:lnTo>
                  <a:pt x="0" y="100761"/>
                </a:lnTo>
                <a:lnTo>
                  <a:pt x="25450" y="100761"/>
                </a:lnTo>
                <a:lnTo>
                  <a:pt x="25450" y="240652"/>
                </a:lnTo>
                <a:lnTo>
                  <a:pt x="61912" y="240652"/>
                </a:lnTo>
                <a:lnTo>
                  <a:pt x="61912" y="100761"/>
                </a:lnTo>
                <a:lnTo>
                  <a:pt x="96139" y="100761"/>
                </a:lnTo>
                <a:lnTo>
                  <a:pt x="96139" y="70700"/>
                </a:lnTo>
                <a:lnTo>
                  <a:pt x="61912" y="70700"/>
                </a:lnTo>
                <a:lnTo>
                  <a:pt x="61912" y="57302"/>
                </a:lnTo>
                <a:lnTo>
                  <a:pt x="63512" y="46431"/>
                </a:lnTo>
                <a:lnTo>
                  <a:pt x="67970" y="38658"/>
                </a:lnTo>
                <a:lnTo>
                  <a:pt x="75272" y="33997"/>
                </a:lnTo>
                <a:lnTo>
                  <a:pt x="85420" y="32448"/>
                </a:lnTo>
                <a:lnTo>
                  <a:pt x="90881" y="32448"/>
                </a:lnTo>
                <a:lnTo>
                  <a:pt x="97205" y="33223"/>
                </a:lnTo>
                <a:lnTo>
                  <a:pt x="104406" y="34759"/>
                </a:lnTo>
                <a:lnTo>
                  <a:pt x="106489" y="3352"/>
                </a:lnTo>
                <a:close/>
              </a:path>
              <a:path w="759459" h="243839">
                <a:moveTo>
                  <a:pt x="250571" y="232918"/>
                </a:moveTo>
                <a:lnTo>
                  <a:pt x="249313" y="229349"/>
                </a:lnTo>
                <a:lnTo>
                  <a:pt x="248094" y="225844"/>
                </a:lnTo>
                <a:lnTo>
                  <a:pt x="246329" y="217741"/>
                </a:lnTo>
                <a:lnTo>
                  <a:pt x="245503" y="210591"/>
                </a:lnTo>
                <a:lnTo>
                  <a:pt x="245262" y="208584"/>
                </a:lnTo>
                <a:lnTo>
                  <a:pt x="245033" y="201980"/>
                </a:lnTo>
                <a:lnTo>
                  <a:pt x="244919" y="162369"/>
                </a:lnTo>
                <a:lnTo>
                  <a:pt x="244919" y="126060"/>
                </a:lnTo>
                <a:lnTo>
                  <a:pt x="243763" y="112356"/>
                </a:lnTo>
                <a:lnTo>
                  <a:pt x="216903" y="75920"/>
                </a:lnTo>
                <a:lnTo>
                  <a:pt x="180619" y="67716"/>
                </a:lnTo>
                <a:lnTo>
                  <a:pt x="165963" y="68745"/>
                </a:lnTo>
                <a:lnTo>
                  <a:pt x="130987" y="84162"/>
                </a:lnTo>
                <a:lnTo>
                  <a:pt x="112166" y="124269"/>
                </a:lnTo>
                <a:lnTo>
                  <a:pt x="148628" y="124269"/>
                </a:lnTo>
                <a:lnTo>
                  <a:pt x="148628" y="115989"/>
                </a:lnTo>
                <a:lnTo>
                  <a:pt x="151333" y="109689"/>
                </a:lnTo>
                <a:lnTo>
                  <a:pt x="162191" y="101003"/>
                </a:lnTo>
                <a:lnTo>
                  <a:pt x="169608" y="98818"/>
                </a:lnTo>
                <a:lnTo>
                  <a:pt x="188963" y="98818"/>
                </a:lnTo>
                <a:lnTo>
                  <a:pt x="196354" y="101257"/>
                </a:lnTo>
                <a:lnTo>
                  <a:pt x="201168" y="106121"/>
                </a:lnTo>
                <a:lnTo>
                  <a:pt x="206019" y="110934"/>
                </a:lnTo>
                <a:lnTo>
                  <a:pt x="208457" y="117475"/>
                </a:lnTo>
                <a:lnTo>
                  <a:pt x="208457" y="134099"/>
                </a:lnTo>
                <a:lnTo>
                  <a:pt x="208457" y="162369"/>
                </a:lnTo>
                <a:lnTo>
                  <a:pt x="208457" y="190055"/>
                </a:lnTo>
                <a:lnTo>
                  <a:pt x="206121" y="194767"/>
                </a:lnTo>
                <a:lnTo>
                  <a:pt x="201663" y="199377"/>
                </a:lnTo>
                <a:lnTo>
                  <a:pt x="188518" y="208356"/>
                </a:lnTo>
                <a:lnTo>
                  <a:pt x="180721" y="210591"/>
                </a:lnTo>
                <a:lnTo>
                  <a:pt x="162712" y="210591"/>
                </a:lnTo>
                <a:lnTo>
                  <a:pt x="156070" y="208381"/>
                </a:lnTo>
                <a:lnTo>
                  <a:pt x="151752" y="203974"/>
                </a:lnTo>
                <a:lnTo>
                  <a:pt x="147485" y="199555"/>
                </a:lnTo>
                <a:lnTo>
                  <a:pt x="145351" y="194119"/>
                </a:lnTo>
                <a:lnTo>
                  <a:pt x="145351" y="187680"/>
                </a:lnTo>
                <a:lnTo>
                  <a:pt x="147967" y="176911"/>
                </a:lnTo>
                <a:lnTo>
                  <a:pt x="155854" y="169113"/>
                </a:lnTo>
                <a:lnTo>
                  <a:pt x="168998" y="164261"/>
                </a:lnTo>
                <a:lnTo>
                  <a:pt x="187401" y="162369"/>
                </a:lnTo>
                <a:lnTo>
                  <a:pt x="208457" y="162369"/>
                </a:lnTo>
                <a:lnTo>
                  <a:pt x="208457" y="134099"/>
                </a:lnTo>
                <a:lnTo>
                  <a:pt x="185686" y="134099"/>
                </a:lnTo>
                <a:lnTo>
                  <a:pt x="169214" y="135001"/>
                </a:lnTo>
                <a:lnTo>
                  <a:pt x="129870" y="148602"/>
                </a:lnTo>
                <a:lnTo>
                  <a:pt x="108737" y="191401"/>
                </a:lnTo>
                <a:lnTo>
                  <a:pt x="109740" y="201980"/>
                </a:lnTo>
                <a:lnTo>
                  <a:pt x="133705" y="235140"/>
                </a:lnTo>
                <a:lnTo>
                  <a:pt x="167678" y="243636"/>
                </a:lnTo>
                <a:lnTo>
                  <a:pt x="175412" y="243243"/>
                </a:lnTo>
                <a:lnTo>
                  <a:pt x="210096" y="229349"/>
                </a:lnTo>
                <a:lnTo>
                  <a:pt x="210248" y="230835"/>
                </a:lnTo>
                <a:lnTo>
                  <a:pt x="211734" y="234607"/>
                </a:lnTo>
                <a:lnTo>
                  <a:pt x="214553" y="240652"/>
                </a:lnTo>
                <a:lnTo>
                  <a:pt x="250571" y="240652"/>
                </a:lnTo>
                <a:lnTo>
                  <a:pt x="250571" y="232918"/>
                </a:lnTo>
                <a:close/>
              </a:path>
              <a:path w="759459" h="243839">
                <a:moveTo>
                  <a:pt x="403644" y="134988"/>
                </a:moveTo>
                <a:lnTo>
                  <a:pt x="391833" y="95529"/>
                </a:lnTo>
                <a:lnTo>
                  <a:pt x="349123" y="68846"/>
                </a:lnTo>
                <a:lnTo>
                  <a:pt x="334810" y="67716"/>
                </a:lnTo>
                <a:lnTo>
                  <a:pt x="316776" y="69316"/>
                </a:lnTo>
                <a:lnTo>
                  <a:pt x="277507" y="93167"/>
                </a:lnTo>
                <a:lnTo>
                  <a:pt x="259930" y="136118"/>
                </a:lnTo>
                <a:lnTo>
                  <a:pt x="258762" y="152552"/>
                </a:lnTo>
                <a:lnTo>
                  <a:pt x="258762" y="158800"/>
                </a:lnTo>
                <a:lnTo>
                  <a:pt x="269303" y="204927"/>
                </a:lnTo>
                <a:lnTo>
                  <a:pt x="301205" y="237274"/>
                </a:lnTo>
                <a:lnTo>
                  <a:pt x="334810" y="243636"/>
                </a:lnTo>
                <a:lnTo>
                  <a:pt x="347980" y="242557"/>
                </a:lnTo>
                <a:lnTo>
                  <a:pt x="391045" y="217017"/>
                </a:lnTo>
                <a:lnTo>
                  <a:pt x="403644" y="180835"/>
                </a:lnTo>
                <a:lnTo>
                  <a:pt x="368592" y="180835"/>
                </a:lnTo>
                <a:lnTo>
                  <a:pt x="367461" y="188252"/>
                </a:lnTo>
                <a:lnTo>
                  <a:pt x="365264" y="194652"/>
                </a:lnTo>
                <a:lnTo>
                  <a:pt x="361988" y="200037"/>
                </a:lnTo>
                <a:lnTo>
                  <a:pt x="357657" y="204419"/>
                </a:lnTo>
                <a:lnTo>
                  <a:pt x="351205" y="209524"/>
                </a:lnTo>
                <a:lnTo>
                  <a:pt x="343598" y="212077"/>
                </a:lnTo>
                <a:lnTo>
                  <a:pt x="334810" y="212077"/>
                </a:lnTo>
                <a:lnTo>
                  <a:pt x="324548" y="212077"/>
                </a:lnTo>
                <a:lnTo>
                  <a:pt x="297230" y="178384"/>
                </a:lnTo>
                <a:lnTo>
                  <a:pt x="295224" y="158800"/>
                </a:lnTo>
                <a:lnTo>
                  <a:pt x="295440" y="145948"/>
                </a:lnTo>
                <a:lnTo>
                  <a:pt x="316725" y="101828"/>
                </a:lnTo>
                <a:lnTo>
                  <a:pt x="324637" y="99275"/>
                </a:lnTo>
                <a:lnTo>
                  <a:pt x="344589" y="99275"/>
                </a:lnTo>
                <a:lnTo>
                  <a:pt x="368592" y="134988"/>
                </a:lnTo>
                <a:lnTo>
                  <a:pt x="403644" y="134988"/>
                </a:lnTo>
                <a:close/>
              </a:path>
              <a:path w="759459" h="243839">
                <a:moveTo>
                  <a:pt x="495401" y="239471"/>
                </a:moveTo>
                <a:lnTo>
                  <a:pt x="495249" y="208140"/>
                </a:lnTo>
                <a:lnTo>
                  <a:pt x="486765" y="210070"/>
                </a:lnTo>
                <a:lnTo>
                  <a:pt x="480961" y="211035"/>
                </a:lnTo>
                <a:lnTo>
                  <a:pt x="474065" y="211035"/>
                </a:lnTo>
                <a:lnTo>
                  <a:pt x="470916" y="210248"/>
                </a:lnTo>
                <a:lnTo>
                  <a:pt x="465848" y="207022"/>
                </a:lnTo>
                <a:lnTo>
                  <a:pt x="464591" y="202907"/>
                </a:lnTo>
                <a:lnTo>
                  <a:pt x="464591" y="100761"/>
                </a:lnTo>
                <a:lnTo>
                  <a:pt x="494652" y="100761"/>
                </a:lnTo>
                <a:lnTo>
                  <a:pt x="494652" y="70700"/>
                </a:lnTo>
                <a:lnTo>
                  <a:pt x="464591" y="70700"/>
                </a:lnTo>
                <a:lnTo>
                  <a:pt x="464591" y="31559"/>
                </a:lnTo>
                <a:lnTo>
                  <a:pt x="428129" y="31559"/>
                </a:lnTo>
                <a:lnTo>
                  <a:pt x="428129" y="70700"/>
                </a:lnTo>
                <a:lnTo>
                  <a:pt x="398653" y="70700"/>
                </a:lnTo>
                <a:lnTo>
                  <a:pt x="398653" y="100761"/>
                </a:lnTo>
                <a:lnTo>
                  <a:pt x="428129" y="100761"/>
                </a:lnTo>
                <a:lnTo>
                  <a:pt x="428129" y="196164"/>
                </a:lnTo>
                <a:lnTo>
                  <a:pt x="428891" y="208318"/>
                </a:lnTo>
                <a:lnTo>
                  <a:pt x="453847" y="240995"/>
                </a:lnTo>
                <a:lnTo>
                  <a:pt x="469646" y="243636"/>
                </a:lnTo>
                <a:lnTo>
                  <a:pt x="475970" y="243370"/>
                </a:lnTo>
                <a:lnTo>
                  <a:pt x="482371" y="242595"/>
                </a:lnTo>
                <a:lnTo>
                  <a:pt x="488848" y="241287"/>
                </a:lnTo>
                <a:lnTo>
                  <a:pt x="495401" y="239471"/>
                </a:lnTo>
                <a:close/>
              </a:path>
              <a:path w="759459" h="243839">
                <a:moveTo>
                  <a:pt x="655434" y="152552"/>
                </a:moveTo>
                <a:lnTo>
                  <a:pt x="653935" y="135267"/>
                </a:lnTo>
                <a:lnTo>
                  <a:pt x="649884" y="119443"/>
                </a:lnTo>
                <a:lnTo>
                  <a:pt x="643293" y="105054"/>
                </a:lnTo>
                <a:lnTo>
                  <a:pt x="639191" y="99275"/>
                </a:lnTo>
                <a:lnTo>
                  <a:pt x="634149" y="92125"/>
                </a:lnTo>
                <a:lnTo>
                  <a:pt x="622795" y="81445"/>
                </a:lnTo>
                <a:lnTo>
                  <a:pt x="618820" y="79159"/>
                </a:lnTo>
                <a:lnTo>
                  <a:pt x="618820" y="157911"/>
                </a:lnTo>
                <a:lnTo>
                  <a:pt x="618096" y="168795"/>
                </a:lnTo>
                <a:lnTo>
                  <a:pt x="595414" y="208140"/>
                </a:lnTo>
                <a:lnTo>
                  <a:pt x="577748" y="212077"/>
                </a:lnTo>
                <a:lnTo>
                  <a:pt x="568071" y="211086"/>
                </a:lnTo>
                <a:lnTo>
                  <a:pt x="538949" y="178435"/>
                </a:lnTo>
                <a:lnTo>
                  <a:pt x="536397" y="157911"/>
                </a:lnTo>
                <a:lnTo>
                  <a:pt x="536460" y="152552"/>
                </a:lnTo>
                <a:lnTo>
                  <a:pt x="546722" y="115493"/>
                </a:lnTo>
                <a:lnTo>
                  <a:pt x="577456" y="99275"/>
                </a:lnTo>
                <a:lnTo>
                  <a:pt x="587057" y="100291"/>
                </a:lnTo>
                <a:lnTo>
                  <a:pt x="616191" y="133235"/>
                </a:lnTo>
                <a:lnTo>
                  <a:pt x="618820" y="157911"/>
                </a:lnTo>
                <a:lnTo>
                  <a:pt x="618820" y="79159"/>
                </a:lnTo>
                <a:lnTo>
                  <a:pt x="609549" y="73825"/>
                </a:lnTo>
                <a:lnTo>
                  <a:pt x="594436" y="69240"/>
                </a:lnTo>
                <a:lnTo>
                  <a:pt x="577456" y="67716"/>
                </a:lnTo>
                <a:lnTo>
                  <a:pt x="560451" y="69278"/>
                </a:lnTo>
                <a:lnTo>
                  <a:pt x="520750" y="92570"/>
                </a:lnTo>
                <a:lnTo>
                  <a:pt x="501205" y="136474"/>
                </a:lnTo>
                <a:lnTo>
                  <a:pt x="499935" y="157911"/>
                </a:lnTo>
                <a:lnTo>
                  <a:pt x="501205" y="175031"/>
                </a:lnTo>
                <a:lnTo>
                  <a:pt x="520827" y="218859"/>
                </a:lnTo>
                <a:lnTo>
                  <a:pt x="560679" y="242087"/>
                </a:lnTo>
                <a:lnTo>
                  <a:pt x="577748" y="243636"/>
                </a:lnTo>
                <a:lnTo>
                  <a:pt x="594741" y="242087"/>
                </a:lnTo>
                <a:lnTo>
                  <a:pt x="609866" y="237439"/>
                </a:lnTo>
                <a:lnTo>
                  <a:pt x="623125" y="229692"/>
                </a:lnTo>
                <a:lnTo>
                  <a:pt x="634530" y="218859"/>
                </a:lnTo>
                <a:lnTo>
                  <a:pt x="639241" y="212077"/>
                </a:lnTo>
                <a:lnTo>
                  <a:pt x="643661" y="205727"/>
                </a:lnTo>
                <a:lnTo>
                  <a:pt x="650201" y="191122"/>
                </a:lnTo>
                <a:lnTo>
                  <a:pt x="654126" y="175031"/>
                </a:lnTo>
                <a:lnTo>
                  <a:pt x="655396" y="157911"/>
                </a:lnTo>
                <a:lnTo>
                  <a:pt x="655434" y="152552"/>
                </a:lnTo>
                <a:close/>
              </a:path>
              <a:path w="759459" h="243839">
                <a:moveTo>
                  <a:pt x="759066" y="71437"/>
                </a:moveTo>
                <a:lnTo>
                  <a:pt x="753757" y="68961"/>
                </a:lnTo>
                <a:lnTo>
                  <a:pt x="748207" y="67716"/>
                </a:lnTo>
                <a:lnTo>
                  <a:pt x="742403" y="67716"/>
                </a:lnTo>
                <a:lnTo>
                  <a:pt x="729957" y="68402"/>
                </a:lnTo>
                <a:lnTo>
                  <a:pt x="720102" y="70459"/>
                </a:lnTo>
                <a:lnTo>
                  <a:pt x="712851" y="73875"/>
                </a:lnTo>
                <a:lnTo>
                  <a:pt x="708177" y="78663"/>
                </a:lnTo>
                <a:lnTo>
                  <a:pt x="707872" y="70700"/>
                </a:lnTo>
                <a:lnTo>
                  <a:pt x="672299" y="70700"/>
                </a:lnTo>
                <a:lnTo>
                  <a:pt x="672299" y="240652"/>
                </a:lnTo>
                <a:lnTo>
                  <a:pt x="708761" y="240652"/>
                </a:lnTo>
                <a:lnTo>
                  <a:pt x="708761" y="122783"/>
                </a:lnTo>
                <a:lnTo>
                  <a:pt x="713905" y="114185"/>
                </a:lnTo>
                <a:lnTo>
                  <a:pt x="721004" y="108051"/>
                </a:lnTo>
                <a:lnTo>
                  <a:pt x="730046" y="104368"/>
                </a:lnTo>
                <a:lnTo>
                  <a:pt x="741057" y="103136"/>
                </a:lnTo>
                <a:lnTo>
                  <a:pt x="745629" y="103136"/>
                </a:lnTo>
                <a:lnTo>
                  <a:pt x="751586" y="103860"/>
                </a:lnTo>
                <a:lnTo>
                  <a:pt x="758926" y="105295"/>
                </a:lnTo>
                <a:lnTo>
                  <a:pt x="759066" y="71437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9349" y="2490985"/>
            <a:ext cx="91975" cy="22681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450431" y="2480270"/>
            <a:ext cx="1306830" cy="240665"/>
            <a:chOff x="3450431" y="2480270"/>
            <a:chExt cx="1306830" cy="240665"/>
          </a:xfrm>
        </p:grpSpPr>
        <p:sp>
          <p:nvSpPr>
            <p:cNvPr id="18" name="object 18"/>
            <p:cNvSpPr/>
            <p:nvPr/>
          </p:nvSpPr>
          <p:spPr>
            <a:xfrm>
              <a:off x="3450425" y="2480271"/>
              <a:ext cx="688975" cy="240665"/>
            </a:xfrm>
            <a:custGeom>
              <a:avLst/>
              <a:gdLst/>
              <a:ahLst/>
              <a:cxnLst/>
              <a:rect l="l" t="t" r="r" b="b"/>
              <a:pathLst>
                <a:path w="688975" h="240664">
                  <a:moveTo>
                    <a:pt x="43154" y="212674"/>
                  </a:moveTo>
                  <a:lnTo>
                    <a:pt x="41275" y="207721"/>
                  </a:lnTo>
                  <a:lnTo>
                    <a:pt x="33782" y="199428"/>
                  </a:lnTo>
                  <a:lnTo>
                    <a:pt x="28473" y="197345"/>
                  </a:lnTo>
                  <a:lnTo>
                    <a:pt x="14681" y="197345"/>
                  </a:lnTo>
                  <a:lnTo>
                    <a:pt x="9347" y="199428"/>
                  </a:lnTo>
                  <a:lnTo>
                    <a:pt x="1866" y="207721"/>
                  </a:lnTo>
                  <a:lnTo>
                    <a:pt x="0" y="212674"/>
                  </a:lnTo>
                  <a:lnTo>
                    <a:pt x="0" y="218478"/>
                  </a:lnTo>
                  <a:lnTo>
                    <a:pt x="0" y="224193"/>
                  </a:lnTo>
                  <a:lnTo>
                    <a:pt x="1879" y="229095"/>
                  </a:lnTo>
                  <a:lnTo>
                    <a:pt x="9423" y="237286"/>
                  </a:lnTo>
                  <a:lnTo>
                    <a:pt x="14732" y="239318"/>
                  </a:lnTo>
                  <a:lnTo>
                    <a:pt x="28422" y="239318"/>
                  </a:lnTo>
                  <a:lnTo>
                    <a:pt x="33731" y="237286"/>
                  </a:lnTo>
                  <a:lnTo>
                    <a:pt x="41275" y="229095"/>
                  </a:lnTo>
                  <a:lnTo>
                    <a:pt x="43154" y="224193"/>
                  </a:lnTo>
                  <a:lnTo>
                    <a:pt x="43154" y="212674"/>
                  </a:lnTo>
                  <a:close/>
                </a:path>
                <a:path w="688975" h="240664">
                  <a:moveTo>
                    <a:pt x="244817" y="82461"/>
                  </a:moveTo>
                  <a:lnTo>
                    <a:pt x="243509" y="67741"/>
                  </a:lnTo>
                  <a:lnTo>
                    <a:pt x="239598" y="54381"/>
                  </a:lnTo>
                  <a:lnTo>
                    <a:pt x="234124" y="44361"/>
                  </a:lnTo>
                  <a:lnTo>
                    <a:pt x="233057" y="42392"/>
                  </a:lnTo>
                  <a:lnTo>
                    <a:pt x="223913" y="31775"/>
                  </a:lnTo>
                  <a:lnTo>
                    <a:pt x="212344" y="23088"/>
                  </a:lnTo>
                  <a:lnTo>
                    <a:pt x="207175" y="20764"/>
                  </a:lnTo>
                  <a:lnTo>
                    <a:pt x="207175" y="82753"/>
                  </a:lnTo>
                  <a:lnTo>
                    <a:pt x="206565" y="90690"/>
                  </a:lnTo>
                  <a:lnTo>
                    <a:pt x="175133" y="119608"/>
                  </a:lnTo>
                  <a:lnTo>
                    <a:pt x="164312" y="120256"/>
                  </a:lnTo>
                  <a:lnTo>
                    <a:pt x="117576" y="120256"/>
                  </a:lnTo>
                  <a:lnTo>
                    <a:pt x="117576" y="44361"/>
                  </a:lnTo>
                  <a:lnTo>
                    <a:pt x="164312" y="44361"/>
                  </a:lnTo>
                  <a:lnTo>
                    <a:pt x="201637" y="62090"/>
                  </a:lnTo>
                  <a:lnTo>
                    <a:pt x="207175" y="82753"/>
                  </a:lnTo>
                  <a:lnTo>
                    <a:pt x="207175" y="20764"/>
                  </a:lnTo>
                  <a:lnTo>
                    <a:pt x="198551" y="16878"/>
                  </a:lnTo>
                  <a:lnTo>
                    <a:pt x="182537" y="13157"/>
                  </a:lnTo>
                  <a:lnTo>
                    <a:pt x="164312" y="11912"/>
                  </a:lnTo>
                  <a:lnTo>
                    <a:pt x="79921" y="11912"/>
                  </a:lnTo>
                  <a:lnTo>
                    <a:pt x="79921" y="237528"/>
                  </a:lnTo>
                  <a:lnTo>
                    <a:pt x="117576" y="237528"/>
                  </a:lnTo>
                  <a:lnTo>
                    <a:pt x="117576" y="152552"/>
                  </a:lnTo>
                  <a:lnTo>
                    <a:pt x="164312" y="152552"/>
                  </a:lnTo>
                  <a:lnTo>
                    <a:pt x="212280" y="142252"/>
                  </a:lnTo>
                  <a:lnTo>
                    <a:pt x="239572" y="112115"/>
                  </a:lnTo>
                  <a:lnTo>
                    <a:pt x="243509" y="98221"/>
                  </a:lnTo>
                  <a:lnTo>
                    <a:pt x="244817" y="82461"/>
                  </a:lnTo>
                  <a:close/>
                </a:path>
                <a:path w="688975" h="240664">
                  <a:moveTo>
                    <a:pt x="340321" y="68313"/>
                  </a:moveTo>
                  <a:lnTo>
                    <a:pt x="335013" y="65836"/>
                  </a:lnTo>
                  <a:lnTo>
                    <a:pt x="329450" y="64592"/>
                  </a:lnTo>
                  <a:lnTo>
                    <a:pt x="323646" y="64592"/>
                  </a:lnTo>
                  <a:lnTo>
                    <a:pt x="311213" y="65278"/>
                  </a:lnTo>
                  <a:lnTo>
                    <a:pt x="301371" y="67335"/>
                  </a:lnTo>
                  <a:lnTo>
                    <a:pt x="294093" y="70751"/>
                  </a:lnTo>
                  <a:lnTo>
                    <a:pt x="289420" y="75539"/>
                  </a:lnTo>
                  <a:lnTo>
                    <a:pt x="289128" y="67576"/>
                  </a:lnTo>
                  <a:lnTo>
                    <a:pt x="253555" y="67576"/>
                  </a:lnTo>
                  <a:lnTo>
                    <a:pt x="253555" y="237528"/>
                  </a:lnTo>
                  <a:lnTo>
                    <a:pt x="290017" y="237528"/>
                  </a:lnTo>
                  <a:lnTo>
                    <a:pt x="290017" y="119659"/>
                  </a:lnTo>
                  <a:lnTo>
                    <a:pt x="295160" y="111074"/>
                  </a:lnTo>
                  <a:lnTo>
                    <a:pt x="302260" y="104927"/>
                  </a:lnTo>
                  <a:lnTo>
                    <a:pt x="311302" y="101244"/>
                  </a:lnTo>
                  <a:lnTo>
                    <a:pt x="322313" y="100012"/>
                  </a:lnTo>
                  <a:lnTo>
                    <a:pt x="326872" y="100012"/>
                  </a:lnTo>
                  <a:lnTo>
                    <a:pt x="332828" y="100736"/>
                  </a:lnTo>
                  <a:lnTo>
                    <a:pt x="340169" y="102171"/>
                  </a:lnTo>
                  <a:lnTo>
                    <a:pt x="340321" y="68313"/>
                  </a:lnTo>
                  <a:close/>
                </a:path>
                <a:path w="688975" h="240664">
                  <a:moveTo>
                    <a:pt x="480860" y="147942"/>
                  </a:moveTo>
                  <a:lnTo>
                    <a:pt x="471322" y="101422"/>
                  </a:lnTo>
                  <a:lnTo>
                    <a:pt x="468236" y="96151"/>
                  </a:lnTo>
                  <a:lnTo>
                    <a:pt x="463892" y="88709"/>
                  </a:lnTo>
                  <a:lnTo>
                    <a:pt x="454202" y="78155"/>
                  </a:lnTo>
                  <a:lnTo>
                    <a:pt x="444373" y="72085"/>
                  </a:lnTo>
                  <a:lnTo>
                    <a:pt x="444373" y="135661"/>
                  </a:lnTo>
                  <a:lnTo>
                    <a:pt x="373405" y="133350"/>
                  </a:lnTo>
                  <a:lnTo>
                    <a:pt x="396798" y="98831"/>
                  </a:lnTo>
                  <a:lnTo>
                    <a:pt x="410171" y="96151"/>
                  </a:lnTo>
                  <a:lnTo>
                    <a:pt x="418769" y="96926"/>
                  </a:lnTo>
                  <a:lnTo>
                    <a:pt x="443522" y="128600"/>
                  </a:lnTo>
                  <a:lnTo>
                    <a:pt x="444373" y="135661"/>
                  </a:lnTo>
                  <a:lnTo>
                    <a:pt x="444373" y="72085"/>
                  </a:lnTo>
                  <a:lnTo>
                    <a:pt x="442023" y="70624"/>
                  </a:lnTo>
                  <a:lnTo>
                    <a:pt x="427342" y="66103"/>
                  </a:lnTo>
                  <a:lnTo>
                    <a:pt x="410171" y="64592"/>
                  </a:lnTo>
                  <a:lnTo>
                    <a:pt x="400608" y="65252"/>
                  </a:lnTo>
                  <a:lnTo>
                    <a:pt x="365480" y="80759"/>
                  </a:lnTo>
                  <a:lnTo>
                    <a:pt x="341249" y="115201"/>
                  </a:lnTo>
                  <a:lnTo>
                    <a:pt x="335305" y="151955"/>
                  </a:lnTo>
                  <a:lnTo>
                    <a:pt x="335305" y="158203"/>
                  </a:lnTo>
                  <a:lnTo>
                    <a:pt x="347370" y="204863"/>
                  </a:lnTo>
                  <a:lnTo>
                    <a:pt x="381711" y="234708"/>
                  </a:lnTo>
                  <a:lnTo>
                    <a:pt x="413740" y="240512"/>
                  </a:lnTo>
                  <a:lnTo>
                    <a:pt x="425704" y="239877"/>
                  </a:lnTo>
                  <a:lnTo>
                    <a:pt x="461632" y="224815"/>
                  </a:lnTo>
                  <a:lnTo>
                    <a:pt x="476504" y="209105"/>
                  </a:lnTo>
                  <a:lnTo>
                    <a:pt x="480263" y="203974"/>
                  </a:lnTo>
                  <a:lnTo>
                    <a:pt x="456831" y="185369"/>
                  </a:lnTo>
                  <a:lnTo>
                    <a:pt x="451954" y="191338"/>
                  </a:lnTo>
                  <a:lnTo>
                    <a:pt x="447154" y="196380"/>
                  </a:lnTo>
                  <a:lnTo>
                    <a:pt x="442429" y="200494"/>
                  </a:lnTo>
                  <a:lnTo>
                    <a:pt x="437781" y="203669"/>
                  </a:lnTo>
                  <a:lnTo>
                    <a:pt x="431673" y="207302"/>
                  </a:lnTo>
                  <a:lnTo>
                    <a:pt x="424154" y="209105"/>
                  </a:lnTo>
                  <a:lnTo>
                    <a:pt x="415226" y="209105"/>
                  </a:lnTo>
                  <a:lnTo>
                    <a:pt x="378866" y="187782"/>
                  </a:lnTo>
                  <a:lnTo>
                    <a:pt x="372071" y="164757"/>
                  </a:lnTo>
                  <a:lnTo>
                    <a:pt x="480860" y="164757"/>
                  </a:lnTo>
                  <a:lnTo>
                    <a:pt x="480860" y="147942"/>
                  </a:lnTo>
                  <a:close/>
                </a:path>
                <a:path w="688975" h="240664">
                  <a:moveTo>
                    <a:pt x="632968" y="0"/>
                  </a:moveTo>
                  <a:lnTo>
                    <a:pt x="596353" y="0"/>
                  </a:lnTo>
                  <a:lnTo>
                    <a:pt x="596353" y="75984"/>
                  </a:lnTo>
                  <a:lnTo>
                    <a:pt x="596353" y="116319"/>
                  </a:lnTo>
                  <a:lnTo>
                    <a:pt x="596353" y="188201"/>
                  </a:lnTo>
                  <a:lnTo>
                    <a:pt x="590232" y="196951"/>
                  </a:lnTo>
                  <a:lnTo>
                    <a:pt x="582587" y="203212"/>
                  </a:lnTo>
                  <a:lnTo>
                    <a:pt x="573417" y="206959"/>
                  </a:lnTo>
                  <a:lnTo>
                    <a:pt x="562724" y="208216"/>
                  </a:lnTo>
                  <a:lnTo>
                    <a:pt x="553491" y="207238"/>
                  </a:lnTo>
                  <a:lnTo>
                    <a:pt x="526910" y="175310"/>
                  </a:lnTo>
                  <a:lnTo>
                    <a:pt x="524624" y="151218"/>
                  </a:lnTo>
                  <a:lnTo>
                    <a:pt x="525195" y="140258"/>
                  </a:lnTo>
                  <a:lnTo>
                    <a:pt x="545757" y="100711"/>
                  </a:lnTo>
                  <a:lnTo>
                    <a:pt x="563016" y="96748"/>
                  </a:lnTo>
                  <a:lnTo>
                    <a:pt x="573633" y="97967"/>
                  </a:lnTo>
                  <a:lnTo>
                    <a:pt x="582739" y="101638"/>
                  </a:lnTo>
                  <a:lnTo>
                    <a:pt x="590308" y="107746"/>
                  </a:lnTo>
                  <a:lnTo>
                    <a:pt x="596353" y="116319"/>
                  </a:lnTo>
                  <a:lnTo>
                    <a:pt x="596353" y="75984"/>
                  </a:lnTo>
                  <a:lnTo>
                    <a:pt x="590219" y="71005"/>
                  </a:lnTo>
                  <a:lnTo>
                    <a:pt x="581469" y="67437"/>
                  </a:lnTo>
                  <a:lnTo>
                    <a:pt x="570128" y="65303"/>
                  </a:lnTo>
                  <a:lnTo>
                    <a:pt x="556171" y="64592"/>
                  </a:lnTo>
                  <a:lnTo>
                    <a:pt x="541489" y="66103"/>
                  </a:lnTo>
                  <a:lnTo>
                    <a:pt x="506615" y="88709"/>
                  </a:lnTo>
                  <a:lnTo>
                    <a:pt x="489165" y="132905"/>
                  </a:lnTo>
                  <a:lnTo>
                    <a:pt x="488010" y="151218"/>
                  </a:lnTo>
                  <a:lnTo>
                    <a:pt x="488010" y="155524"/>
                  </a:lnTo>
                  <a:lnTo>
                    <a:pt x="498703" y="203161"/>
                  </a:lnTo>
                  <a:lnTo>
                    <a:pt x="528358" y="234403"/>
                  </a:lnTo>
                  <a:lnTo>
                    <a:pt x="555879" y="240512"/>
                  </a:lnTo>
                  <a:lnTo>
                    <a:pt x="570357" y="239687"/>
                  </a:lnTo>
                  <a:lnTo>
                    <a:pt x="582256" y="237197"/>
                  </a:lnTo>
                  <a:lnTo>
                    <a:pt x="591566" y="233057"/>
                  </a:lnTo>
                  <a:lnTo>
                    <a:pt x="598284" y="227266"/>
                  </a:lnTo>
                  <a:lnTo>
                    <a:pt x="599033" y="237528"/>
                  </a:lnTo>
                  <a:lnTo>
                    <a:pt x="632968" y="237528"/>
                  </a:lnTo>
                  <a:lnTo>
                    <a:pt x="632968" y="227266"/>
                  </a:lnTo>
                  <a:lnTo>
                    <a:pt x="632968" y="208216"/>
                  </a:lnTo>
                  <a:lnTo>
                    <a:pt x="632968" y="96748"/>
                  </a:lnTo>
                  <a:lnTo>
                    <a:pt x="632968" y="75984"/>
                  </a:lnTo>
                  <a:lnTo>
                    <a:pt x="632968" y="0"/>
                  </a:lnTo>
                  <a:close/>
                </a:path>
                <a:path w="688975" h="240664">
                  <a:moveTo>
                    <a:pt x="686092" y="67576"/>
                  </a:moveTo>
                  <a:lnTo>
                    <a:pt x="649490" y="67576"/>
                  </a:lnTo>
                  <a:lnTo>
                    <a:pt x="649490" y="237528"/>
                  </a:lnTo>
                  <a:lnTo>
                    <a:pt x="686092" y="237528"/>
                  </a:lnTo>
                  <a:lnTo>
                    <a:pt x="686092" y="67576"/>
                  </a:lnTo>
                  <a:close/>
                </a:path>
                <a:path w="688975" h="240664">
                  <a:moveTo>
                    <a:pt x="688924" y="23723"/>
                  </a:moveTo>
                  <a:lnTo>
                    <a:pt x="687095" y="18935"/>
                  </a:lnTo>
                  <a:lnTo>
                    <a:pt x="683425" y="14960"/>
                  </a:lnTo>
                  <a:lnTo>
                    <a:pt x="679742" y="10947"/>
                  </a:lnTo>
                  <a:lnTo>
                    <a:pt x="674636" y="8928"/>
                  </a:lnTo>
                  <a:lnTo>
                    <a:pt x="661390" y="8928"/>
                  </a:lnTo>
                  <a:lnTo>
                    <a:pt x="656259" y="10947"/>
                  </a:lnTo>
                  <a:lnTo>
                    <a:pt x="649160" y="18935"/>
                  </a:lnTo>
                  <a:lnTo>
                    <a:pt x="647407" y="23723"/>
                  </a:lnTo>
                  <a:lnTo>
                    <a:pt x="647420" y="34785"/>
                  </a:lnTo>
                  <a:lnTo>
                    <a:pt x="649160" y="39420"/>
                  </a:lnTo>
                  <a:lnTo>
                    <a:pt x="652691" y="43383"/>
                  </a:lnTo>
                  <a:lnTo>
                    <a:pt x="656259" y="47307"/>
                  </a:lnTo>
                  <a:lnTo>
                    <a:pt x="661390" y="49263"/>
                  </a:lnTo>
                  <a:lnTo>
                    <a:pt x="674636" y="49263"/>
                  </a:lnTo>
                  <a:lnTo>
                    <a:pt x="679742" y="47307"/>
                  </a:lnTo>
                  <a:lnTo>
                    <a:pt x="687095" y="39471"/>
                  </a:lnTo>
                  <a:lnTo>
                    <a:pt x="688924" y="34785"/>
                  </a:lnTo>
                  <a:lnTo>
                    <a:pt x="688924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40" y="2508697"/>
              <a:ext cx="223937" cy="2120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5334" y="2489200"/>
              <a:ext cx="341463" cy="231576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838446" y="2480271"/>
            <a:ext cx="1922145" cy="240665"/>
          </a:xfrm>
          <a:custGeom>
            <a:avLst/>
            <a:gdLst/>
            <a:ahLst/>
            <a:cxnLst/>
            <a:rect l="l" t="t" r="r" b="b"/>
            <a:pathLst>
              <a:path w="1922145" h="240664">
                <a:moveTo>
                  <a:pt x="164909" y="82461"/>
                </a:moveTo>
                <a:lnTo>
                  <a:pt x="163601" y="67741"/>
                </a:lnTo>
                <a:lnTo>
                  <a:pt x="159677" y="54381"/>
                </a:lnTo>
                <a:lnTo>
                  <a:pt x="154203" y="44361"/>
                </a:lnTo>
                <a:lnTo>
                  <a:pt x="153136" y="42392"/>
                </a:lnTo>
                <a:lnTo>
                  <a:pt x="143992" y="31775"/>
                </a:lnTo>
                <a:lnTo>
                  <a:pt x="132422" y="23088"/>
                </a:lnTo>
                <a:lnTo>
                  <a:pt x="127254" y="20764"/>
                </a:lnTo>
                <a:lnTo>
                  <a:pt x="127254" y="82753"/>
                </a:lnTo>
                <a:lnTo>
                  <a:pt x="126644" y="90690"/>
                </a:lnTo>
                <a:lnTo>
                  <a:pt x="95224" y="119608"/>
                </a:lnTo>
                <a:lnTo>
                  <a:pt x="84391" y="120256"/>
                </a:lnTo>
                <a:lnTo>
                  <a:pt x="37655" y="120256"/>
                </a:lnTo>
                <a:lnTo>
                  <a:pt x="37655" y="44361"/>
                </a:lnTo>
                <a:lnTo>
                  <a:pt x="84391" y="44361"/>
                </a:lnTo>
                <a:lnTo>
                  <a:pt x="121729" y="62090"/>
                </a:lnTo>
                <a:lnTo>
                  <a:pt x="127254" y="82753"/>
                </a:lnTo>
                <a:lnTo>
                  <a:pt x="127254" y="20764"/>
                </a:lnTo>
                <a:lnTo>
                  <a:pt x="118630" y="16878"/>
                </a:lnTo>
                <a:lnTo>
                  <a:pt x="102616" y="13157"/>
                </a:lnTo>
                <a:lnTo>
                  <a:pt x="84391" y="11912"/>
                </a:lnTo>
                <a:lnTo>
                  <a:pt x="0" y="11912"/>
                </a:lnTo>
                <a:lnTo>
                  <a:pt x="0" y="237528"/>
                </a:lnTo>
                <a:lnTo>
                  <a:pt x="37655" y="237528"/>
                </a:lnTo>
                <a:lnTo>
                  <a:pt x="37655" y="152552"/>
                </a:lnTo>
                <a:lnTo>
                  <a:pt x="84391" y="152552"/>
                </a:lnTo>
                <a:lnTo>
                  <a:pt x="132346" y="142252"/>
                </a:lnTo>
                <a:lnTo>
                  <a:pt x="159651" y="112115"/>
                </a:lnTo>
                <a:lnTo>
                  <a:pt x="163588" y="98221"/>
                </a:lnTo>
                <a:lnTo>
                  <a:pt x="164909" y="82461"/>
                </a:lnTo>
                <a:close/>
              </a:path>
              <a:path w="1922145" h="240664">
                <a:moveTo>
                  <a:pt x="312051" y="147942"/>
                </a:moveTo>
                <a:lnTo>
                  <a:pt x="311289" y="135890"/>
                </a:lnTo>
                <a:lnTo>
                  <a:pt x="310984" y="131038"/>
                </a:lnTo>
                <a:lnTo>
                  <a:pt x="307797" y="115531"/>
                </a:lnTo>
                <a:lnTo>
                  <a:pt x="302501" y="101422"/>
                </a:lnTo>
                <a:lnTo>
                  <a:pt x="299415" y="96151"/>
                </a:lnTo>
                <a:lnTo>
                  <a:pt x="295084" y="88709"/>
                </a:lnTo>
                <a:lnTo>
                  <a:pt x="285381" y="78155"/>
                </a:lnTo>
                <a:lnTo>
                  <a:pt x="275551" y="72085"/>
                </a:lnTo>
                <a:lnTo>
                  <a:pt x="275551" y="135661"/>
                </a:lnTo>
                <a:lnTo>
                  <a:pt x="204597" y="133350"/>
                </a:lnTo>
                <a:lnTo>
                  <a:pt x="227977" y="98831"/>
                </a:lnTo>
                <a:lnTo>
                  <a:pt x="241350" y="96151"/>
                </a:lnTo>
                <a:lnTo>
                  <a:pt x="249948" y="96926"/>
                </a:lnTo>
                <a:lnTo>
                  <a:pt x="274701" y="128600"/>
                </a:lnTo>
                <a:lnTo>
                  <a:pt x="275551" y="135661"/>
                </a:lnTo>
                <a:lnTo>
                  <a:pt x="275551" y="72085"/>
                </a:lnTo>
                <a:lnTo>
                  <a:pt x="273202" y="70624"/>
                </a:lnTo>
                <a:lnTo>
                  <a:pt x="258521" y="66103"/>
                </a:lnTo>
                <a:lnTo>
                  <a:pt x="241350" y="64592"/>
                </a:lnTo>
                <a:lnTo>
                  <a:pt x="231787" y="65252"/>
                </a:lnTo>
                <a:lnTo>
                  <a:pt x="196659" y="80759"/>
                </a:lnTo>
                <a:lnTo>
                  <a:pt x="172427" y="115201"/>
                </a:lnTo>
                <a:lnTo>
                  <a:pt x="166497" y="151955"/>
                </a:lnTo>
                <a:lnTo>
                  <a:pt x="166497" y="158203"/>
                </a:lnTo>
                <a:lnTo>
                  <a:pt x="178536" y="204863"/>
                </a:lnTo>
                <a:lnTo>
                  <a:pt x="212877" y="234708"/>
                </a:lnTo>
                <a:lnTo>
                  <a:pt x="244932" y="240512"/>
                </a:lnTo>
                <a:lnTo>
                  <a:pt x="256882" y="239877"/>
                </a:lnTo>
                <a:lnTo>
                  <a:pt x="292811" y="224815"/>
                </a:lnTo>
                <a:lnTo>
                  <a:pt x="307682" y="209105"/>
                </a:lnTo>
                <a:lnTo>
                  <a:pt x="311454" y="203974"/>
                </a:lnTo>
                <a:lnTo>
                  <a:pt x="288010" y="185369"/>
                </a:lnTo>
                <a:lnTo>
                  <a:pt x="283133" y="191338"/>
                </a:lnTo>
                <a:lnTo>
                  <a:pt x="278333" y="196380"/>
                </a:lnTo>
                <a:lnTo>
                  <a:pt x="273608" y="200494"/>
                </a:lnTo>
                <a:lnTo>
                  <a:pt x="268960" y="203669"/>
                </a:lnTo>
                <a:lnTo>
                  <a:pt x="262864" y="207302"/>
                </a:lnTo>
                <a:lnTo>
                  <a:pt x="255346" y="209105"/>
                </a:lnTo>
                <a:lnTo>
                  <a:pt x="246418" y="209105"/>
                </a:lnTo>
                <a:lnTo>
                  <a:pt x="210045" y="187782"/>
                </a:lnTo>
                <a:lnTo>
                  <a:pt x="203250" y="164757"/>
                </a:lnTo>
                <a:lnTo>
                  <a:pt x="312051" y="164757"/>
                </a:lnTo>
                <a:lnTo>
                  <a:pt x="312051" y="147942"/>
                </a:lnTo>
                <a:close/>
              </a:path>
              <a:path w="1922145" h="240664">
                <a:moveTo>
                  <a:pt x="412800" y="68313"/>
                </a:moveTo>
                <a:lnTo>
                  <a:pt x="407492" y="65836"/>
                </a:lnTo>
                <a:lnTo>
                  <a:pt x="401942" y="64592"/>
                </a:lnTo>
                <a:lnTo>
                  <a:pt x="396138" y="64592"/>
                </a:lnTo>
                <a:lnTo>
                  <a:pt x="383692" y="65278"/>
                </a:lnTo>
                <a:lnTo>
                  <a:pt x="373837" y="67335"/>
                </a:lnTo>
                <a:lnTo>
                  <a:pt x="366585" y="70751"/>
                </a:lnTo>
                <a:lnTo>
                  <a:pt x="361911" y="75539"/>
                </a:lnTo>
                <a:lnTo>
                  <a:pt x="361607" y="67576"/>
                </a:lnTo>
                <a:lnTo>
                  <a:pt x="326034" y="67576"/>
                </a:lnTo>
                <a:lnTo>
                  <a:pt x="326034" y="237528"/>
                </a:lnTo>
                <a:lnTo>
                  <a:pt x="362496" y="237528"/>
                </a:lnTo>
                <a:lnTo>
                  <a:pt x="362496" y="119659"/>
                </a:lnTo>
                <a:lnTo>
                  <a:pt x="367639" y="111074"/>
                </a:lnTo>
                <a:lnTo>
                  <a:pt x="374738" y="104927"/>
                </a:lnTo>
                <a:lnTo>
                  <a:pt x="383781" y="101244"/>
                </a:lnTo>
                <a:lnTo>
                  <a:pt x="394792" y="100012"/>
                </a:lnTo>
                <a:lnTo>
                  <a:pt x="399364" y="100012"/>
                </a:lnTo>
                <a:lnTo>
                  <a:pt x="405320" y="100736"/>
                </a:lnTo>
                <a:lnTo>
                  <a:pt x="412661" y="102171"/>
                </a:lnTo>
                <a:lnTo>
                  <a:pt x="412800" y="68313"/>
                </a:lnTo>
                <a:close/>
              </a:path>
              <a:path w="1922145" h="240664">
                <a:moveTo>
                  <a:pt x="545160" y="188277"/>
                </a:moveTo>
                <a:lnTo>
                  <a:pt x="520573" y="148805"/>
                </a:lnTo>
                <a:lnTo>
                  <a:pt x="473265" y="133273"/>
                </a:lnTo>
                <a:lnTo>
                  <a:pt x="465480" y="130937"/>
                </a:lnTo>
                <a:lnTo>
                  <a:pt x="459676" y="128663"/>
                </a:lnTo>
                <a:lnTo>
                  <a:pt x="455866" y="126428"/>
                </a:lnTo>
                <a:lnTo>
                  <a:pt x="452094" y="123456"/>
                </a:lnTo>
                <a:lnTo>
                  <a:pt x="450215" y="119710"/>
                </a:lnTo>
                <a:lnTo>
                  <a:pt x="450215" y="110680"/>
                </a:lnTo>
                <a:lnTo>
                  <a:pt x="452247" y="106387"/>
                </a:lnTo>
                <a:lnTo>
                  <a:pt x="460425" y="98209"/>
                </a:lnTo>
                <a:lnTo>
                  <a:pt x="467575" y="96151"/>
                </a:lnTo>
                <a:lnTo>
                  <a:pt x="487324" y="96151"/>
                </a:lnTo>
                <a:lnTo>
                  <a:pt x="494588" y="98679"/>
                </a:lnTo>
                <a:lnTo>
                  <a:pt x="504558" y="108750"/>
                </a:lnTo>
                <a:lnTo>
                  <a:pt x="507060" y="115443"/>
                </a:lnTo>
                <a:lnTo>
                  <a:pt x="507060" y="123825"/>
                </a:lnTo>
                <a:lnTo>
                  <a:pt x="543521" y="123825"/>
                </a:lnTo>
                <a:lnTo>
                  <a:pt x="525894" y="80594"/>
                </a:lnTo>
                <a:lnTo>
                  <a:pt x="477748" y="64592"/>
                </a:lnTo>
                <a:lnTo>
                  <a:pt x="464070" y="65544"/>
                </a:lnTo>
                <a:lnTo>
                  <a:pt x="423557" y="87744"/>
                </a:lnTo>
                <a:lnTo>
                  <a:pt x="413600" y="116090"/>
                </a:lnTo>
                <a:lnTo>
                  <a:pt x="414667" y="126631"/>
                </a:lnTo>
                <a:lnTo>
                  <a:pt x="440169" y="155282"/>
                </a:lnTo>
                <a:lnTo>
                  <a:pt x="485889" y="169379"/>
                </a:lnTo>
                <a:lnTo>
                  <a:pt x="493750" y="171881"/>
                </a:lnTo>
                <a:lnTo>
                  <a:pt x="499541" y="174561"/>
                </a:lnTo>
                <a:lnTo>
                  <a:pt x="503262" y="177406"/>
                </a:lnTo>
                <a:lnTo>
                  <a:pt x="506895" y="181330"/>
                </a:lnTo>
                <a:lnTo>
                  <a:pt x="508698" y="185648"/>
                </a:lnTo>
                <a:lnTo>
                  <a:pt x="508698" y="190360"/>
                </a:lnTo>
                <a:lnTo>
                  <a:pt x="508698" y="195516"/>
                </a:lnTo>
                <a:lnTo>
                  <a:pt x="506222" y="199910"/>
                </a:lnTo>
                <a:lnTo>
                  <a:pt x="496303" y="207149"/>
                </a:lnTo>
                <a:lnTo>
                  <a:pt x="488708" y="208953"/>
                </a:lnTo>
                <a:lnTo>
                  <a:pt x="470700" y="208953"/>
                </a:lnTo>
                <a:lnTo>
                  <a:pt x="444487" y="178892"/>
                </a:lnTo>
                <a:lnTo>
                  <a:pt x="408089" y="178892"/>
                </a:lnTo>
                <a:lnTo>
                  <a:pt x="426402" y="222872"/>
                </a:lnTo>
                <a:lnTo>
                  <a:pt x="462559" y="239407"/>
                </a:lnTo>
                <a:lnTo>
                  <a:pt x="478485" y="240512"/>
                </a:lnTo>
                <a:lnTo>
                  <a:pt x="492620" y="239610"/>
                </a:lnTo>
                <a:lnTo>
                  <a:pt x="534733" y="218363"/>
                </a:lnTo>
                <a:lnTo>
                  <a:pt x="543991" y="199428"/>
                </a:lnTo>
                <a:lnTo>
                  <a:pt x="545160" y="188277"/>
                </a:lnTo>
                <a:close/>
              </a:path>
              <a:path w="1922145" h="240664">
                <a:moveTo>
                  <a:pt x="715568" y="149428"/>
                </a:moveTo>
                <a:lnTo>
                  <a:pt x="714070" y="132143"/>
                </a:lnTo>
                <a:lnTo>
                  <a:pt x="710018" y="116319"/>
                </a:lnTo>
                <a:lnTo>
                  <a:pt x="703427" y="101930"/>
                </a:lnTo>
                <a:lnTo>
                  <a:pt x="699325" y="96151"/>
                </a:lnTo>
                <a:lnTo>
                  <a:pt x="694283" y="89001"/>
                </a:lnTo>
                <a:lnTo>
                  <a:pt x="682929" y="78320"/>
                </a:lnTo>
                <a:lnTo>
                  <a:pt x="678954" y="76034"/>
                </a:lnTo>
                <a:lnTo>
                  <a:pt x="678954" y="154787"/>
                </a:lnTo>
                <a:lnTo>
                  <a:pt x="678230" y="165671"/>
                </a:lnTo>
                <a:lnTo>
                  <a:pt x="655548" y="205016"/>
                </a:lnTo>
                <a:lnTo>
                  <a:pt x="637882" y="208953"/>
                </a:lnTo>
                <a:lnTo>
                  <a:pt x="628205" y="207962"/>
                </a:lnTo>
                <a:lnTo>
                  <a:pt x="599084" y="175310"/>
                </a:lnTo>
                <a:lnTo>
                  <a:pt x="596531" y="154787"/>
                </a:lnTo>
                <a:lnTo>
                  <a:pt x="596595" y="149428"/>
                </a:lnTo>
                <a:lnTo>
                  <a:pt x="606856" y="112369"/>
                </a:lnTo>
                <a:lnTo>
                  <a:pt x="637590" y="96151"/>
                </a:lnTo>
                <a:lnTo>
                  <a:pt x="647192" y="97167"/>
                </a:lnTo>
                <a:lnTo>
                  <a:pt x="676325" y="130111"/>
                </a:lnTo>
                <a:lnTo>
                  <a:pt x="678954" y="154787"/>
                </a:lnTo>
                <a:lnTo>
                  <a:pt x="678954" y="76034"/>
                </a:lnTo>
                <a:lnTo>
                  <a:pt x="669683" y="70700"/>
                </a:lnTo>
                <a:lnTo>
                  <a:pt x="654570" y="66116"/>
                </a:lnTo>
                <a:lnTo>
                  <a:pt x="637590" y="64592"/>
                </a:lnTo>
                <a:lnTo>
                  <a:pt x="620585" y="66154"/>
                </a:lnTo>
                <a:lnTo>
                  <a:pt x="580885" y="89446"/>
                </a:lnTo>
                <a:lnTo>
                  <a:pt x="561340" y="133350"/>
                </a:lnTo>
                <a:lnTo>
                  <a:pt x="560070" y="154787"/>
                </a:lnTo>
                <a:lnTo>
                  <a:pt x="561340" y="171907"/>
                </a:lnTo>
                <a:lnTo>
                  <a:pt x="580961" y="215734"/>
                </a:lnTo>
                <a:lnTo>
                  <a:pt x="620814" y="238963"/>
                </a:lnTo>
                <a:lnTo>
                  <a:pt x="637882" y="240512"/>
                </a:lnTo>
                <a:lnTo>
                  <a:pt x="654875" y="238963"/>
                </a:lnTo>
                <a:lnTo>
                  <a:pt x="670001" y="234315"/>
                </a:lnTo>
                <a:lnTo>
                  <a:pt x="683260" y="226568"/>
                </a:lnTo>
                <a:lnTo>
                  <a:pt x="694664" y="215734"/>
                </a:lnTo>
                <a:lnTo>
                  <a:pt x="699376" y="208953"/>
                </a:lnTo>
                <a:lnTo>
                  <a:pt x="703795" y="202603"/>
                </a:lnTo>
                <a:lnTo>
                  <a:pt x="710336" y="187998"/>
                </a:lnTo>
                <a:lnTo>
                  <a:pt x="714260" y="171907"/>
                </a:lnTo>
                <a:lnTo>
                  <a:pt x="715530" y="154787"/>
                </a:lnTo>
                <a:lnTo>
                  <a:pt x="715568" y="149428"/>
                </a:lnTo>
                <a:close/>
              </a:path>
              <a:path w="1922145" h="240664">
                <a:moveTo>
                  <a:pt x="855319" y="126809"/>
                </a:moveTo>
                <a:lnTo>
                  <a:pt x="846594" y="87528"/>
                </a:lnTo>
                <a:lnTo>
                  <a:pt x="811288" y="65506"/>
                </a:lnTo>
                <a:lnTo>
                  <a:pt x="799211" y="64592"/>
                </a:lnTo>
                <a:lnTo>
                  <a:pt x="784479" y="65557"/>
                </a:lnTo>
                <a:lnTo>
                  <a:pt x="772210" y="68453"/>
                </a:lnTo>
                <a:lnTo>
                  <a:pt x="762419" y="73266"/>
                </a:lnTo>
                <a:lnTo>
                  <a:pt x="755091" y="79997"/>
                </a:lnTo>
                <a:lnTo>
                  <a:pt x="754494" y="67576"/>
                </a:lnTo>
                <a:lnTo>
                  <a:pt x="719734" y="67576"/>
                </a:lnTo>
                <a:lnTo>
                  <a:pt x="719734" y="237528"/>
                </a:lnTo>
                <a:lnTo>
                  <a:pt x="756196" y="237528"/>
                </a:lnTo>
                <a:lnTo>
                  <a:pt x="756196" y="119062"/>
                </a:lnTo>
                <a:lnTo>
                  <a:pt x="759421" y="112712"/>
                </a:lnTo>
                <a:lnTo>
                  <a:pt x="764070" y="107403"/>
                </a:lnTo>
                <a:lnTo>
                  <a:pt x="776173" y="98869"/>
                </a:lnTo>
                <a:lnTo>
                  <a:pt x="783145" y="96748"/>
                </a:lnTo>
                <a:lnTo>
                  <a:pt x="791032" y="96748"/>
                </a:lnTo>
                <a:lnTo>
                  <a:pt x="800252" y="96748"/>
                </a:lnTo>
                <a:lnTo>
                  <a:pt x="807173" y="98996"/>
                </a:lnTo>
                <a:lnTo>
                  <a:pt x="816406" y="107975"/>
                </a:lnTo>
                <a:lnTo>
                  <a:pt x="818705" y="115887"/>
                </a:lnTo>
                <a:lnTo>
                  <a:pt x="818705" y="237528"/>
                </a:lnTo>
                <a:lnTo>
                  <a:pt x="855319" y="237528"/>
                </a:lnTo>
                <a:lnTo>
                  <a:pt x="855319" y="126809"/>
                </a:lnTo>
                <a:close/>
              </a:path>
              <a:path w="1922145" h="240664">
                <a:moveTo>
                  <a:pt x="1009205" y="229793"/>
                </a:moveTo>
                <a:lnTo>
                  <a:pt x="1007948" y="226225"/>
                </a:lnTo>
                <a:lnTo>
                  <a:pt x="1006729" y="222719"/>
                </a:lnTo>
                <a:lnTo>
                  <a:pt x="1004963" y="214617"/>
                </a:lnTo>
                <a:lnTo>
                  <a:pt x="1004138" y="207467"/>
                </a:lnTo>
                <a:lnTo>
                  <a:pt x="1003896" y="205460"/>
                </a:lnTo>
                <a:lnTo>
                  <a:pt x="1003668" y="198856"/>
                </a:lnTo>
                <a:lnTo>
                  <a:pt x="1003554" y="159245"/>
                </a:lnTo>
                <a:lnTo>
                  <a:pt x="1003554" y="122936"/>
                </a:lnTo>
                <a:lnTo>
                  <a:pt x="1002398" y="109232"/>
                </a:lnTo>
                <a:lnTo>
                  <a:pt x="975537" y="72796"/>
                </a:lnTo>
                <a:lnTo>
                  <a:pt x="939266" y="64592"/>
                </a:lnTo>
                <a:lnTo>
                  <a:pt x="924598" y="65620"/>
                </a:lnTo>
                <a:lnTo>
                  <a:pt x="889622" y="81038"/>
                </a:lnTo>
                <a:lnTo>
                  <a:pt x="870800" y="121145"/>
                </a:lnTo>
                <a:lnTo>
                  <a:pt x="907262" y="121145"/>
                </a:lnTo>
                <a:lnTo>
                  <a:pt x="907262" y="112864"/>
                </a:lnTo>
                <a:lnTo>
                  <a:pt x="909967" y="106565"/>
                </a:lnTo>
                <a:lnTo>
                  <a:pt x="920826" y="97878"/>
                </a:lnTo>
                <a:lnTo>
                  <a:pt x="928243" y="95694"/>
                </a:lnTo>
                <a:lnTo>
                  <a:pt x="947597" y="95694"/>
                </a:lnTo>
                <a:lnTo>
                  <a:pt x="954989" y="98132"/>
                </a:lnTo>
                <a:lnTo>
                  <a:pt x="959802" y="102997"/>
                </a:lnTo>
                <a:lnTo>
                  <a:pt x="964666" y="107810"/>
                </a:lnTo>
                <a:lnTo>
                  <a:pt x="967092" y="114350"/>
                </a:lnTo>
                <a:lnTo>
                  <a:pt x="967092" y="130975"/>
                </a:lnTo>
                <a:lnTo>
                  <a:pt x="967092" y="159245"/>
                </a:lnTo>
                <a:lnTo>
                  <a:pt x="967092" y="186931"/>
                </a:lnTo>
                <a:lnTo>
                  <a:pt x="964755" y="191643"/>
                </a:lnTo>
                <a:lnTo>
                  <a:pt x="960297" y="196253"/>
                </a:lnTo>
                <a:lnTo>
                  <a:pt x="947153" y="205232"/>
                </a:lnTo>
                <a:lnTo>
                  <a:pt x="939355" y="207467"/>
                </a:lnTo>
                <a:lnTo>
                  <a:pt x="921346" y="207467"/>
                </a:lnTo>
                <a:lnTo>
                  <a:pt x="914704" y="205257"/>
                </a:lnTo>
                <a:lnTo>
                  <a:pt x="910386" y="200850"/>
                </a:lnTo>
                <a:lnTo>
                  <a:pt x="906119" y="196430"/>
                </a:lnTo>
                <a:lnTo>
                  <a:pt x="903986" y="190995"/>
                </a:lnTo>
                <a:lnTo>
                  <a:pt x="903986" y="184556"/>
                </a:lnTo>
                <a:lnTo>
                  <a:pt x="906602" y="173786"/>
                </a:lnTo>
                <a:lnTo>
                  <a:pt x="914488" y="165989"/>
                </a:lnTo>
                <a:lnTo>
                  <a:pt x="927633" y="161137"/>
                </a:lnTo>
                <a:lnTo>
                  <a:pt x="946035" y="159245"/>
                </a:lnTo>
                <a:lnTo>
                  <a:pt x="967092" y="159245"/>
                </a:lnTo>
                <a:lnTo>
                  <a:pt x="967092" y="130975"/>
                </a:lnTo>
                <a:lnTo>
                  <a:pt x="944321" y="130975"/>
                </a:lnTo>
                <a:lnTo>
                  <a:pt x="927849" y="131876"/>
                </a:lnTo>
                <a:lnTo>
                  <a:pt x="888504" y="145478"/>
                </a:lnTo>
                <a:lnTo>
                  <a:pt x="867371" y="188277"/>
                </a:lnTo>
                <a:lnTo>
                  <a:pt x="868375" y="198856"/>
                </a:lnTo>
                <a:lnTo>
                  <a:pt x="892340" y="232016"/>
                </a:lnTo>
                <a:lnTo>
                  <a:pt x="926312" y="240512"/>
                </a:lnTo>
                <a:lnTo>
                  <a:pt x="934046" y="240118"/>
                </a:lnTo>
                <a:lnTo>
                  <a:pt x="968730" y="226225"/>
                </a:lnTo>
                <a:lnTo>
                  <a:pt x="968883" y="227711"/>
                </a:lnTo>
                <a:lnTo>
                  <a:pt x="970368" y="231482"/>
                </a:lnTo>
                <a:lnTo>
                  <a:pt x="973188" y="237528"/>
                </a:lnTo>
                <a:lnTo>
                  <a:pt x="1009205" y="237528"/>
                </a:lnTo>
                <a:lnTo>
                  <a:pt x="1009205" y="229793"/>
                </a:lnTo>
                <a:close/>
              </a:path>
              <a:path w="1922145" h="240664">
                <a:moveTo>
                  <a:pt x="1076071" y="0"/>
                </a:moveTo>
                <a:lnTo>
                  <a:pt x="1039469" y="0"/>
                </a:lnTo>
                <a:lnTo>
                  <a:pt x="1039469" y="237528"/>
                </a:lnTo>
                <a:lnTo>
                  <a:pt x="1076071" y="237528"/>
                </a:lnTo>
                <a:lnTo>
                  <a:pt x="1076071" y="0"/>
                </a:lnTo>
                <a:close/>
              </a:path>
              <a:path w="1922145" h="240664">
                <a:moveTo>
                  <a:pt x="1139583" y="67576"/>
                </a:moveTo>
                <a:lnTo>
                  <a:pt x="1102969" y="67576"/>
                </a:lnTo>
                <a:lnTo>
                  <a:pt x="1102969" y="237528"/>
                </a:lnTo>
                <a:lnTo>
                  <a:pt x="1139583" y="237528"/>
                </a:lnTo>
                <a:lnTo>
                  <a:pt x="1139583" y="67576"/>
                </a:lnTo>
                <a:close/>
              </a:path>
              <a:path w="1922145" h="240664">
                <a:moveTo>
                  <a:pt x="1142415" y="23723"/>
                </a:moveTo>
                <a:lnTo>
                  <a:pt x="1140574" y="18935"/>
                </a:lnTo>
                <a:lnTo>
                  <a:pt x="1136904" y="14960"/>
                </a:lnTo>
                <a:lnTo>
                  <a:pt x="1133233" y="10947"/>
                </a:lnTo>
                <a:lnTo>
                  <a:pt x="1128128" y="8928"/>
                </a:lnTo>
                <a:lnTo>
                  <a:pt x="1114882" y="8928"/>
                </a:lnTo>
                <a:lnTo>
                  <a:pt x="1109738" y="10947"/>
                </a:lnTo>
                <a:lnTo>
                  <a:pt x="1102652" y="18935"/>
                </a:lnTo>
                <a:lnTo>
                  <a:pt x="1100886" y="23723"/>
                </a:lnTo>
                <a:lnTo>
                  <a:pt x="1100899" y="34785"/>
                </a:lnTo>
                <a:lnTo>
                  <a:pt x="1102652" y="39420"/>
                </a:lnTo>
                <a:lnTo>
                  <a:pt x="1106170" y="43383"/>
                </a:lnTo>
                <a:lnTo>
                  <a:pt x="1109738" y="47307"/>
                </a:lnTo>
                <a:lnTo>
                  <a:pt x="1114882" y="49263"/>
                </a:lnTo>
                <a:lnTo>
                  <a:pt x="1128128" y="49263"/>
                </a:lnTo>
                <a:lnTo>
                  <a:pt x="1133233" y="47307"/>
                </a:lnTo>
                <a:lnTo>
                  <a:pt x="1140574" y="39471"/>
                </a:lnTo>
                <a:lnTo>
                  <a:pt x="1142415" y="34785"/>
                </a:lnTo>
                <a:lnTo>
                  <a:pt x="1142415" y="23723"/>
                </a:lnTo>
                <a:close/>
              </a:path>
              <a:path w="1922145" h="240664">
                <a:moveTo>
                  <a:pt x="1441005" y="229793"/>
                </a:moveTo>
                <a:lnTo>
                  <a:pt x="1439748" y="226225"/>
                </a:lnTo>
                <a:lnTo>
                  <a:pt x="1438529" y="222719"/>
                </a:lnTo>
                <a:lnTo>
                  <a:pt x="1436763" y="214617"/>
                </a:lnTo>
                <a:lnTo>
                  <a:pt x="1435938" y="207467"/>
                </a:lnTo>
                <a:lnTo>
                  <a:pt x="1435696" y="205460"/>
                </a:lnTo>
                <a:lnTo>
                  <a:pt x="1435468" y="198856"/>
                </a:lnTo>
                <a:lnTo>
                  <a:pt x="1435354" y="159245"/>
                </a:lnTo>
                <a:lnTo>
                  <a:pt x="1435354" y="122936"/>
                </a:lnTo>
                <a:lnTo>
                  <a:pt x="1434198" y="109232"/>
                </a:lnTo>
                <a:lnTo>
                  <a:pt x="1407337" y="72796"/>
                </a:lnTo>
                <a:lnTo>
                  <a:pt x="1371053" y="64592"/>
                </a:lnTo>
                <a:lnTo>
                  <a:pt x="1356398" y="65620"/>
                </a:lnTo>
                <a:lnTo>
                  <a:pt x="1321422" y="81038"/>
                </a:lnTo>
                <a:lnTo>
                  <a:pt x="1302600" y="121145"/>
                </a:lnTo>
                <a:lnTo>
                  <a:pt x="1339062" y="121145"/>
                </a:lnTo>
                <a:lnTo>
                  <a:pt x="1339062" y="112864"/>
                </a:lnTo>
                <a:lnTo>
                  <a:pt x="1341767" y="106565"/>
                </a:lnTo>
                <a:lnTo>
                  <a:pt x="1352626" y="97878"/>
                </a:lnTo>
                <a:lnTo>
                  <a:pt x="1360043" y="95694"/>
                </a:lnTo>
                <a:lnTo>
                  <a:pt x="1379397" y="95694"/>
                </a:lnTo>
                <a:lnTo>
                  <a:pt x="1386789" y="98132"/>
                </a:lnTo>
                <a:lnTo>
                  <a:pt x="1391602" y="102997"/>
                </a:lnTo>
                <a:lnTo>
                  <a:pt x="1396453" y="107810"/>
                </a:lnTo>
                <a:lnTo>
                  <a:pt x="1398892" y="114350"/>
                </a:lnTo>
                <a:lnTo>
                  <a:pt x="1398892" y="130975"/>
                </a:lnTo>
                <a:lnTo>
                  <a:pt x="1398892" y="159245"/>
                </a:lnTo>
                <a:lnTo>
                  <a:pt x="1398892" y="186931"/>
                </a:lnTo>
                <a:lnTo>
                  <a:pt x="1396555" y="191643"/>
                </a:lnTo>
                <a:lnTo>
                  <a:pt x="1392097" y="196253"/>
                </a:lnTo>
                <a:lnTo>
                  <a:pt x="1378953" y="205232"/>
                </a:lnTo>
                <a:lnTo>
                  <a:pt x="1371155" y="207467"/>
                </a:lnTo>
                <a:lnTo>
                  <a:pt x="1353146" y="207467"/>
                </a:lnTo>
                <a:lnTo>
                  <a:pt x="1346504" y="205257"/>
                </a:lnTo>
                <a:lnTo>
                  <a:pt x="1342186" y="200850"/>
                </a:lnTo>
                <a:lnTo>
                  <a:pt x="1337919" y="196430"/>
                </a:lnTo>
                <a:lnTo>
                  <a:pt x="1335786" y="190995"/>
                </a:lnTo>
                <a:lnTo>
                  <a:pt x="1335786" y="184556"/>
                </a:lnTo>
                <a:lnTo>
                  <a:pt x="1338402" y="173786"/>
                </a:lnTo>
                <a:lnTo>
                  <a:pt x="1346288" y="165989"/>
                </a:lnTo>
                <a:lnTo>
                  <a:pt x="1359433" y="161137"/>
                </a:lnTo>
                <a:lnTo>
                  <a:pt x="1377835" y="159245"/>
                </a:lnTo>
                <a:lnTo>
                  <a:pt x="1398892" y="159245"/>
                </a:lnTo>
                <a:lnTo>
                  <a:pt x="1398892" y="130975"/>
                </a:lnTo>
                <a:lnTo>
                  <a:pt x="1376121" y="130975"/>
                </a:lnTo>
                <a:lnTo>
                  <a:pt x="1359649" y="131876"/>
                </a:lnTo>
                <a:lnTo>
                  <a:pt x="1320304" y="145478"/>
                </a:lnTo>
                <a:lnTo>
                  <a:pt x="1299171" y="188277"/>
                </a:lnTo>
                <a:lnTo>
                  <a:pt x="1300175" y="198856"/>
                </a:lnTo>
                <a:lnTo>
                  <a:pt x="1302410" y="205981"/>
                </a:lnTo>
                <a:lnTo>
                  <a:pt x="1216380" y="205981"/>
                </a:lnTo>
                <a:lnTo>
                  <a:pt x="1301508" y="93027"/>
                </a:lnTo>
                <a:lnTo>
                  <a:pt x="1301508" y="67576"/>
                </a:lnTo>
                <a:lnTo>
                  <a:pt x="1170393" y="67576"/>
                </a:lnTo>
                <a:lnTo>
                  <a:pt x="1170393" y="99275"/>
                </a:lnTo>
                <a:lnTo>
                  <a:pt x="1253439" y="99275"/>
                </a:lnTo>
                <a:lnTo>
                  <a:pt x="1169200" y="211340"/>
                </a:lnTo>
                <a:lnTo>
                  <a:pt x="1169200" y="237528"/>
                </a:lnTo>
                <a:lnTo>
                  <a:pt x="1305826" y="237528"/>
                </a:lnTo>
                <a:lnTo>
                  <a:pt x="1305826" y="213131"/>
                </a:lnTo>
                <a:lnTo>
                  <a:pt x="1308290" y="217424"/>
                </a:lnTo>
                <a:lnTo>
                  <a:pt x="1345501" y="239572"/>
                </a:lnTo>
                <a:lnTo>
                  <a:pt x="1358112" y="240512"/>
                </a:lnTo>
                <a:lnTo>
                  <a:pt x="1365846" y="240118"/>
                </a:lnTo>
                <a:lnTo>
                  <a:pt x="1400530" y="226225"/>
                </a:lnTo>
                <a:lnTo>
                  <a:pt x="1400683" y="227711"/>
                </a:lnTo>
                <a:lnTo>
                  <a:pt x="1402168" y="231482"/>
                </a:lnTo>
                <a:lnTo>
                  <a:pt x="1404988" y="237528"/>
                </a:lnTo>
                <a:lnTo>
                  <a:pt x="1441005" y="237528"/>
                </a:lnTo>
                <a:lnTo>
                  <a:pt x="1441005" y="229793"/>
                </a:lnTo>
                <a:close/>
              </a:path>
              <a:path w="1922145" h="240664">
                <a:moveTo>
                  <a:pt x="1546136" y="236347"/>
                </a:moveTo>
                <a:lnTo>
                  <a:pt x="1545983" y="205016"/>
                </a:lnTo>
                <a:lnTo>
                  <a:pt x="1537500" y="206946"/>
                </a:lnTo>
                <a:lnTo>
                  <a:pt x="1531696" y="207911"/>
                </a:lnTo>
                <a:lnTo>
                  <a:pt x="1524800" y="207911"/>
                </a:lnTo>
                <a:lnTo>
                  <a:pt x="1521650" y="207124"/>
                </a:lnTo>
                <a:lnTo>
                  <a:pt x="1516583" y="203898"/>
                </a:lnTo>
                <a:lnTo>
                  <a:pt x="1515325" y="199783"/>
                </a:lnTo>
                <a:lnTo>
                  <a:pt x="1515325" y="97637"/>
                </a:lnTo>
                <a:lnTo>
                  <a:pt x="1545386" y="97637"/>
                </a:lnTo>
                <a:lnTo>
                  <a:pt x="1545386" y="67576"/>
                </a:lnTo>
                <a:lnTo>
                  <a:pt x="1515325" y="67576"/>
                </a:lnTo>
                <a:lnTo>
                  <a:pt x="1515325" y="28435"/>
                </a:lnTo>
                <a:lnTo>
                  <a:pt x="1478864" y="28435"/>
                </a:lnTo>
                <a:lnTo>
                  <a:pt x="1478864" y="67576"/>
                </a:lnTo>
                <a:lnTo>
                  <a:pt x="1449387" y="67576"/>
                </a:lnTo>
                <a:lnTo>
                  <a:pt x="1449387" y="97637"/>
                </a:lnTo>
                <a:lnTo>
                  <a:pt x="1478864" y="97637"/>
                </a:lnTo>
                <a:lnTo>
                  <a:pt x="1478864" y="193040"/>
                </a:lnTo>
                <a:lnTo>
                  <a:pt x="1479626" y="205193"/>
                </a:lnTo>
                <a:lnTo>
                  <a:pt x="1504581" y="237871"/>
                </a:lnTo>
                <a:lnTo>
                  <a:pt x="1520380" y="240512"/>
                </a:lnTo>
                <a:lnTo>
                  <a:pt x="1526692" y="240245"/>
                </a:lnTo>
                <a:lnTo>
                  <a:pt x="1533105" y="239471"/>
                </a:lnTo>
                <a:lnTo>
                  <a:pt x="1539582" y="238163"/>
                </a:lnTo>
                <a:lnTo>
                  <a:pt x="1546136" y="236347"/>
                </a:lnTo>
                <a:close/>
              </a:path>
              <a:path w="1922145" h="240664">
                <a:moveTo>
                  <a:pt x="1596783" y="67576"/>
                </a:moveTo>
                <a:lnTo>
                  <a:pt x="1560169" y="67576"/>
                </a:lnTo>
                <a:lnTo>
                  <a:pt x="1560169" y="237528"/>
                </a:lnTo>
                <a:lnTo>
                  <a:pt x="1596783" y="237528"/>
                </a:lnTo>
                <a:lnTo>
                  <a:pt x="1596783" y="67576"/>
                </a:lnTo>
                <a:close/>
              </a:path>
              <a:path w="1922145" h="240664">
                <a:moveTo>
                  <a:pt x="1599615" y="23723"/>
                </a:moveTo>
                <a:lnTo>
                  <a:pt x="1597774" y="18935"/>
                </a:lnTo>
                <a:lnTo>
                  <a:pt x="1594104" y="14960"/>
                </a:lnTo>
                <a:lnTo>
                  <a:pt x="1590433" y="10947"/>
                </a:lnTo>
                <a:lnTo>
                  <a:pt x="1585328" y="8928"/>
                </a:lnTo>
                <a:lnTo>
                  <a:pt x="1572082" y="8928"/>
                </a:lnTo>
                <a:lnTo>
                  <a:pt x="1566938" y="10947"/>
                </a:lnTo>
                <a:lnTo>
                  <a:pt x="1559852" y="18935"/>
                </a:lnTo>
                <a:lnTo>
                  <a:pt x="1558086" y="23723"/>
                </a:lnTo>
                <a:lnTo>
                  <a:pt x="1558099" y="34785"/>
                </a:lnTo>
                <a:lnTo>
                  <a:pt x="1559852" y="39420"/>
                </a:lnTo>
                <a:lnTo>
                  <a:pt x="1563370" y="43383"/>
                </a:lnTo>
                <a:lnTo>
                  <a:pt x="1566938" y="47307"/>
                </a:lnTo>
                <a:lnTo>
                  <a:pt x="1572082" y="49263"/>
                </a:lnTo>
                <a:lnTo>
                  <a:pt x="1585328" y="49263"/>
                </a:lnTo>
                <a:lnTo>
                  <a:pt x="1590433" y="47307"/>
                </a:lnTo>
                <a:lnTo>
                  <a:pt x="1597774" y="39471"/>
                </a:lnTo>
                <a:lnTo>
                  <a:pt x="1599615" y="34785"/>
                </a:lnTo>
                <a:lnTo>
                  <a:pt x="1599615" y="23723"/>
                </a:lnTo>
                <a:close/>
              </a:path>
              <a:path w="1922145" h="240664">
                <a:moveTo>
                  <a:pt x="1769668" y="149428"/>
                </a:moveTo>
                <a:lnTo>
                  <a:pt x="1768170" y="132143"/>
                </a:lnTo>
                <a:lnTo>
                  <a:pt x="1764118" y="116319"/>
                </a:lnTo>
                <a:lnTo>
                  <a:pt x="1757527" y="101930"/>
                </a:lnTo>
                <a:lnTo>
                  <a:pt x="1753425" y="96151"/>
                </a:lnTo>
                <a:lnTo>
                  <a:pt x="1748383" y="89001"/>
                </a:lnTo>
                <a:lnTo>
                  <a:pt x="1737029" y="78320"/>
                </a:lnTo>
                <a:lnTo>
                  <a:pt x="1733054" y="76034"/>
                </a:lnTo>
                <a:lnTo>
                  <a:pt x="1733054" y="154787"/>
                </a:lnTo>
                <a:lnTo>
                  <a:pt x="1732330" y="165671"/>
                </a:lnTo>
                <a:lnTo>
                  <a:pt x="1709648" y="205016"/>
                </a:lnTo>
                <a:lnTo>
                  <a:pt x="1691982" y="208953"/>
                </a:lnTo>
                <a:lnTo>
                  <a:pt x="1682305" y="207962"/>
                </a:lnTo>
                <a:lnTo>
                  <a:pt x="1653184" y="175310"/>
                </a:lnTo>
                <a:lnTo>
                  <a:pt x="1650631" y="154787"/>
                </a:lnTo>
                <a:lnTo>
                  <a:pt x="1650695" y="149428"/>
                </a:lnTo>
                <a:lnTo>
                  <a:pt x="1660956" y="112369"/>
                </a:lnTo>
                <a:lnTo>
                  <a:pt x="1691690" y="96151"/>
                </a:lnTo>
                <a:lnTo>
                  <a:pt x="1701292" y="97167"/>
                </a:lnTo>
                <a:lnTo>
                  <a:pt x="1730425" y="130111"/>
                </a:lnTo>
                <a:lnTo>
                  <a:pt x="1733054" y="154787"/>
                </a:lnTo>
                <a:lnTo>
                  <a:pt x="1733054" y="76034"/>
                </a:lnTo>
                <a:lnTo>
                  <a:pt x="1723783" y="70700"/>
                </a:lnTo>
                <a:lnTo>
                  <a:pt x="1708670" y="66116"/>
                </a:lnTo>
                <a:lnTo>
                  <a:pt x="1691690" y="64592"/>
                </a:lnTo>
                <a:lnTo>
                  <a:pt x="1674685" y="66154"/>
                </a:lnTo>
                <a:lnTo>
                  <a:pt x="1634985" y="89446"/>
                </a:lnTo>
                <a:lnTo>
                  <a:pt x="1615440" y="133350"/>
                </a:lnTo>
                <a:lnTo>
                  <a:pt x="1614170" y="154787"/>
                </a:lnTo>
                <a:lnTo>
                  <a:pt x="1615440" y="171907"/>
                </a:lnTo>
                <a:lnTo>
                  <a:pt x="1635061" y="215734"/>
                </a:lnTo>
                <a:lnTo>
                  <a:pt x="1674914" y="238963"/>
                </a:lnTo>
                <a:lnTo>
                  <a:pt x="1691982" y="240512"/>
                </a:lnTo>
                <a:lnTo>
                  <a:pt x="1708975" y="238963"/>
                </a:lnTo>
                <a:lnTo>
                  <a:pt x="1724101" y="234315"/>
                </a:lnTo>
                <a:lnTo>
                  <a:pt x="1737360" y="226568"/>
                </a:lnTo>
                <a:lnTo>
                  <a:pt x="1748764" y="215734"/>
                </a:lnTo>
                <a:lnTo>
                  <a:pt x="1753476" y="208953"/>
                </a:lnTo>
                <a:lnTo>
                  <a:pt x="1757895" y="202603"/>
                </a:lnTo>
                <a:lnTo>
                  <a:pt x="1764436" y="187998"/>
                </a:lnTo>
                <a:lnTo>
                  <a:pt x="1768360" y="171907"/>
                </a:lnTo>
                <a:lnTo>
                  <a:pt x="1769630" y="154787"/>
                </a:lnTo>
                <a:lnTo>
                  <a:pt x="1769668" y="149428"/>
                </a:lnTo>
                <a:close/>
              </a:path>
              <a:path w="1922145" h="240664">
                <a:moveTo>
                  <a:pt x="1922119" y="126809"/>
                </a:moveTo>
                <a:lnTo>
                  <a:pt x="1913394" y="87528"/>
                </a:lnTo>
                <a:lnTo>
                  <a:pt x="1878088" y="65506"/>
                </a:lnTo>
                <a:lnTo>
                  <a:pt x="1866011" y="64592"/>
                </a:lnTo>
                <a:lnTo>
                  <a:pt x="1851279" y="65557"/>
                </a:lnTo>
                <a:lnTo>
                  <a:pt x="1839010" y="68453"/>
                </a:lnTo>
                <a:lnTo>
                  <a:pt x="1829219" y="73266"/>
                </a:lnTo>
                <a:lnTo>
                  <a:pt x="1821891" y="79997"/>
                </a:lnTo>
                <a:lnTo>
                  <a:pt x="1821294" y="67576"/>
                </a:lnTo>
                <a:lnTo>
                  <a:pt x="1786534" y="67576"/>
                </a:lnTo>
                <a:lnTo>
                  <a:pt x="1786534" y="237528"/>
                </a:lnTo>
                <a:lnTo>
                  <a:pt x="1822996" y="237528"/>
                </a:lnTo>
                <a:lnTo>
                  <a:pt x="1822996" y="119062"/>
                </a:lnTo>
                <a:lnTo>
                  <a:pt x="1826221" y="112712"/>
                </a:lnTo>
                <a:lnTo>
                  <a:pt x="1830870" y="107403"/>
                </a:lnTo>
                <a:lnTo>
                  <a:pt x="1842973" y="98869"/>
                </a:lnTo>
                <a:lnTo>
                  <a:pt x="1849945" y="96748"/>
                </a:lnTo>
                <a:lnTo>
                  <a:pt x="1857832" y="96748"/>
                </a:lnTo>
                <a:lnTo>
                  <a:pt x="1867052" y="96748"/>
                </a:lnTo>
                <a:lnTo>
                  <a:pt x="1873973" y="98996"/>
                </a:lnTo>
                <a:lnTo>
                  <a:pt x="1883206" y="107975"/>
                </a:lnTo>
                <a:lnTo>
                  <a:pt x="1885505" y="115887"/>
                </a:lnTo>
                <a:lnTo>
                  <a:pt x="1885505" y="237528"/>
                </a:lnTo>
                <a:lnTo>
                  <a:pt x="1922119" y="237528"/>
                </a:lnTo>
                <a:lnTo>
                  <a:pt x="1922119" y="12680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686046" y="4978400"/>
            <a:ext cx="845819" cy="292735"/>
            <a:chOff x="4686046" y="4978400"/>
            <a:chExt cx="845819" cy="29273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6046" y="4978400"/>
              <a:ext cx="304215" cy="228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7643" y="4978400"/>
              <a:ext cx="188518" cy="2315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680" y="5034064"/>
              <a:ext cx="290664" cy="23648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603011" y="4969471"/>
            <a:ext cx="1381125" cy="301625"/>
            <a:chOff x="5603011" y="4969471"/>
            <a:chExt cx="1381125" cy="30162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3011" y="4969471"/>
              <a:ext cx="410933" cy="3010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33516" y="4969471"/>
              <a:ext cx="549275" cy="240665"/>
            </a:xfrm>
            <a:custGeom>
              <a:avLst/>
              <a:gdLst/>
              <a:ahLst/>
              <a:cxnLst/>
              <a:rect l="l" t="t" r="r" b="b"/>
              <a:pathLst>
                <a:path w="549275" h="240664">
                  <a:moveTo>
                    <a:pt x="155498" y="149415"/>
                  </a:moveTo>
                  <a:lnTo>
                    <a:pt x="154000" y="132143"/>
                  </a:lnTo>
                  <a:lnTo>
                    <a:pt x="149948" y="116319"/>
                  </a:lnTo>
                  <a:lnTo>
                    <a:pt x="143357" y="101930"/>
                  </a:lnTo>
                  <a:lnTo>
                    <a:pt x="139255" y="96139"/>
                  </a:lnTo>
                  <a:lnTo>
                    <a:pt x="134213" y="89001"/>
                  </a:lnTo>
                  <a:lnTo>
                    <a:pt x="122859" y="78320"/>
                  </a:lnTo>
                  <a:lnTo>
                    <a:pt x="118884" y="76034"/>
                  </a:lnTo>
                  <a:lnTo>
                    <a:pt x="118884" y="154774"/>
                  </a:lnTo>
                  <a:lnTo>
                    <a:pt x="118160" y="165671"/>
                  </a:lnTo>
                  <a:lnTo>
                    <a:pt x="95478" y="205016"/>
                  </a:lnTo>
                  <a:lnTo>
                    <a:pt x="77812" y="208953"/>
                  </a:lnTo>
                  <a:lnTo>
                    <a:pt x="68135" y="207962"/>
                  </a:lnTo>
                  <a:lnTo>
                    <a:pt x="39014" y="175298"/>
                  </a:lnTo>
                  <a:lnTo>
                    <a:pt x="36461" y="154774"/>
                  </a:lnTo>
                  <a:lnTo>
                    <a:pt x="36525" y="149415"/>
                  </a:lnTo>
                  <a:lnTo>
                    <a:pt x="46786" y="112369"/>
                  </a:lnTo>
                  <a:lnTo>
                    <a:pt x="77520" y="96139"/>
                  </a:lnTo>
                  <a:lnTo>
                    <a:pt x="87122" y="97155"/>
                  </a:lnTo>
                  <a:lnTo>
                    <a:pt x="116255" y="130124"/>
                  </a:lnTo>
                  <a:lnTo>
                    <a:pt x="118884" y="154774"/>
                  </a:lnTo>
                  <a:lnTo>
                    <a:pt x="118884" y="76034"/>
                  </a:lnTo>
                  <a:lnTo>
                    <a:pt x="109613" y="70700"/>
                  </a:lnTo>
                  <a:lnTo>
                    <a:pt x="94500" y="66128"/>
                  </a:lnTo>
                  <a:lnTo>
                    <a:pt x="77520" y="64592"/>
                  </a:lnTo>
                  <a:lnTo>
                    <a:pt x="60515" y="66154"/>
                  </a:lnTo>
                  <a:lnTo>
                    <a:pt x="20815" y="89446"/>
                  </a:lnTo>
                  <a:lnTo>
                    <a:pt x="1270" y="133350"/>
                  </a:lnTo>
                  <a:lnTo>
                    <a:pt x="0" y="154774"/>
                  </a:lnTo>
                  <a:lnTo>
                    <a:pt x="1270" y="171907"/>
                  </a:lnTo>
                  <a:lnTo>
                    <a:pt x="20891" y="215722"/>
                  </a:lnTo>
                  <a:lnTo>
                    <a:pt x="60744" y="238963"/>
                  </a:lnTo>
                  <a:lnTo>
                    <a:pt x="77812" y="240499"/>
                  </a:lnTo>
                  <a:lnTo>
                    <a:pt x="94805" y="238963"/>
                  </a:lnTo>
                  <a:lnTo>
                    <a:pt x="134594" y="215722"/>
                  </a:lnTo>
                  <a:lnTo>
                    <a:pt x="154190" y="171907"/>
                  </a:lnTo>
                  <a:lnTo>
                    <a:pt x="155460" y="154774"/>
                  </a:lnTo>
                  <a:lnTo>
                    <a:pt x="155498" y="149415"/>
                  </a:lnTo>
                  <a:close/>
                </a:path>
                <a:path w="549275" h="240664">
                  <a:moveTo>
                    <a:pt x="246430" y="68313"/>
                  </a:moveTo>
                  <a:lnTo>
                    <a:pt x="241122" y="65824"/>
                  </a:lnTo>
                  <a:lnTo>
                    <a:pt x="235572" y="64592"/>
                  </a:lnTo>
                  <a:lnTo>
                    <a:pt x="229768" y="64592"/>
                  </a:lnTo>
                  <a:lnTo>
                    <a:pt x="217322" y="65278"/>
                  </a:lnTo>
                  <a:lnTo>
                    <a:pt x="207467" y="67335"/>
                  </a:lnTo>
                  <a:lnTo>
                    <a:pt x="200215" y="70751"/>
                  </a:lnTo>
                  <a:lnTo>
                    <a:pt x="195541" y="75526"/>
                  </a:lnTo>
                  <a:lnTo>
                    <a:pt x="195237" y="67564"/>
                  </a:lnTo>
                  <a:lnTo>
                    <a:pt x="159664" y="67564"/>
                  </a:lnTo>
                  <a:lnTo>
                    <a:pt x="159664" y="237528"/>
                  </a:lnTo>
                  <a:lnTo>
                    <a:pt x="196126" y="237528"/>
                  </a:lnTo>
                  <a:lnTo>
                    <a:pt x="196126" y="119659"/>
                  </a:lnTo>
                  <a:lnTo>
                    <a:pt x="201269" y="111061"/>
                  </a:lnTo>
                  <a:lnTo>
                    <a:pt x="208368" y="104927"/>
                  </a:lnTo>
                  <a:lnTo>
                    <a:pt x="217411" y="101244"/>
                  </a:lnTo>
                  <a:lnTo>
                    <a:pt x="228422" y="100012"/>
                  </a:lnTo>
                  <a:lnTo>
                    <a:pt x="232994" y="100012"/>
                  </a:lnTo>
                  <a:lnTo>
                    <a:pt x="238950" y="100736"/>
                  </a:lnTo>
                  <a:lnTo>
                    <a:pt x="246291" y="102171"/>
                  </a:lnTo>
                  <a:lnTo>
                    <a:pt x="246430" y="68313"/>
                  </a:lnTo>
                  <a:close/>
                </a:path>
                <a:path w="549275" h="240664">
                  <a:moveTo>
                    <a:pt x="300113" y="67564"/>
                  </a:moveTo>
                  <a:lnTo>
                    <a:pt x="263499" y="67564"/>
                  </a:lnTo>
                  <a:lnTo>
                    <a:pt x="263499" y="237528"/>
                  </a:lnTo>
                  <a:lnTo>
                    <a:pt x="300113" y="237528"/>
                  </a:lnTo>
                  <a:lnTo>
                    <a:pt x="300113" y="67564"/>
                  </a:lnTo>
                  <a:close/>
                </a:path>
                <a:path w="549275" h="240664">
                  <a:moveTo>
                    <a:pt x="302945" y="23710"/>
                  </a:moveTo>
                  <a:lnTo>
                    <a:pt x="301104" y="18923"/>
                  </a:lnTo>
                  <a:lnTo>
                    <a:pt x="297434" y="14960"/>
                  </a:lnTo>
                  <a:lnTo>
                    <a:pt x="293763" y="10934"/>
                  </a:lnTo>
                  <a:lnTo>
                    <a:pt x="288658" y="8928"/>
                  </a:lnTo>
                  <a:lnTo>
                    <a:pt x="275412" y="8928"/>
                  </a:lnTo>
                  <a:lnTo>
                    <a:pt x="270268" y="10934"/>
                  </a:lnTo>
                  <a:lnTo>
                    <a:pt x="263182" y="18923"/>
                  </a:lnTo>
                  <a:lnTo>
                    <a:pt x="261416" y="23710"/>
                  </a:lnTo>
                  <a:lnTo>
                    <a:pt x="261429" y="34772"/>
                  </a:lnTo>
                  <a:lnTo>
                    <a:pt x="263182" y="39408"/>
                  </a:lnTo>
                  <a:lnTo>
                    <a:pt x="266700" y="43383"/>
                  </a:lnTo>
                  <a:lnTo>
                    <a:pt x="270268" y="47294"/>
                  </a:lnTo>
                  <a:lnTo>
                    <a:pt x="275412" y="49263"/>
                  </a:lnTo>
                  <a:lnTo>
                    <a:pt x="288658" y="49263"/>
                  </a:lnTo>
                  <a:lnTo>
                    <a:pt x="293763" y="47294"/>
                  </a:lnTo>
                  <a:lnTo>
                    <a:pt x="301104" y="39458"/>
                  </a:lnTo>
                  <a:lnTo>
                    <a:pt x="302945" y="34772"/>
                  </a:lnTo>
                  <a:lnTo>
                    <a:pt x="302945" y="23710"/>
                  </a:lnTo>
                  <a:close/>
                </a:path>
                <a:path w="549275" h="240664">
                  <a:moveTo>
                    <a:pt x="401866" y="236334"/>
                  </a:moveTo>
                  <a:lnTo>
                    <a:pt x="401713" y="205003"/>
                  </a:lnTo>
                  <a:lnTo>
                    <a:pt x="393230" y="206946"/>
                  </a:lnTo>
                  <a:lnTo>
                    <a:pt x="387426" y="207911"/>
                  </a:lnTo>
                  <a:lnTo>
                    <a:pt x="380530" y="207911"/>
                  </a:lnTo>
                  <a:lnTo>
                    <a:pt x="377380" y="207111"/>
                  </a:lnTo>
                  <a:lnTo>
                    <a:pt x="372313" y="203898"/>
                  </a:lnTo>
                  <a:lnTo>
                    <a:pt x="371055" y="199771"/>
                  </a:lnTo>
                  <a:lnTo>
                    <a:pt x="371055" y="97624"/>
                  </a:lnTo>
                  <a:lnTo>
                    <a:pt x="401116" y="97624"/>
                  </a:lnTo>
                  <a:lnTo>
                    <a:pt x="401116" y="67564"/>
                  </a:lnTo>
                  <a:lnTo>
                    <a:pt x="371055" y="67564"/>
                  </a:lnTo>
                  <a:lnTo>
                    <a:pt x="371055" y="28422"/>
                  </a:lnTo>
                  <a:lnTo>
                    <a:pt x="334594" y="28422"/>
                  </a:lnTo>
                  <a:lnTo>
                    <a:pt x="334594" y="67564"/>
                  </a:lnTo>
                  <a:lnTo>
                    <a:pt x="305117" y="67564"/>
                  </a:lnTo>
                  <a:lnTo>
                    <a:pt x="305117" y="97624"/>
                  </a:lnTo>
                  <a:lnTo>
                    <a:pt x="334594" y="97624"/>
                  </a:lnTo>
                  <a:lnTo>
                    <a:pt x="334594" y="193027"/>
                  </a:lnTo>
                  <a:lnTo>
                    <a:pt x="335356" y="205193"/>
                  </a:lnTo>
                  <a:lnTo>
                    <a:pt x="360311" y="237871"/>
                  </a:lnTo>
                  <a:lnTo>
                    <a:pt x="376110" y="240499"/>
                  </a:lnTo>
                  <a:lnTo>
                    <a:pt x="382422" y="240245"/>
                  </a:lnTo>
                  <a:lnTo>
                    <a:pt x="388835" y="239471"/>
                  </a:lnTo>
                  <a:lnTo>
                    <a:pt x="395312" y="238163"/>
                  </a:lnTo>
                  <a:lnTo>
                    <a:pt x="401866" y="236334"/>
                  </a:lnTo>
                  <a:close/>
                </a:path>
                <a:path w="549275" h="240664">
                  <a:moveTo>
                    <a:pt x="549249" y="126796"/>
                  </a:moveTo>
                  <a:lnTo>
                    <a:pt x="540524" y="87528"/>
                  </a:lnTo>
                  <a:lnTo>
                    <a:pt x="505218" y="65506"/>
                  </a:lnTo>
                  <a:lnTo>
                    <a:pt x="493141" y="64592"/>
                  </a:lnTo>
                  <a:lnTo>
                    <a:pt x="478726" y="65481"/>
                  </a:lnTo>
                  <a:lnTo>
                    <a:pt x="466763" y="68148"/>
                  </a:lnTo>
                  <a:lnTo>
                    <a:pt x="457225" y="72593"/>
                  </a:lnTo>
                  <a:lnTo>
                    <a:pt x="450126" y="78803"/>
                  </a:lnTo>
                  <a:lnTo>
                    <a:pt x="450126" y="0"/>
                  </a:lnTo>
                  <a:lnTo>
                    <a:pt x="413664" y="0"/>
                  </a:lnTo>
                  <a:lnTo>
                    <a:pt x="413664" y="237528"/>
                  </a:lnTo>
                  <a:lnTo>
                    <a:pt x="450126" y="237528"/>
                  </a:lnTo>
                  <a:lnTo>
                    <a:pt x="450126" y="119062"/>
                  </a:lnTo>
                  <a:lnTo>
                    <a:pt x="453351" y="112712"/>
                  </a:lnTo>
                  <a:lnTo>
                    <a:pt x="458000" y="107403"/>
                  </a:lnTo>
                  <a:lnTo>
                    <a:pt x="470103" y="98869"/>
                  </a:lnTo>
                  <a:lnTo>
                    <a:pt x="477075" y="96735"/>
                  </a:lnTo>
                  <a:lnTo>
                    <a:pt x="484962" y="96735"/>
                  </a:lnTo>
                  <a:lnTo>
                    <a:pt x="494182" y="96735"/>
                  </a:lnTo>
                  <a:lnTo>
                    <a:pt x="501103" y="98996"/>
                  </a:lnTo>
                  <a:lnTo>
                    <a:pt x="510336" y="107975"/>
                  </a:lnTo>
                  <a:lnTo>
                    <a:pt x="512635" y="115887"/>
                  </a:lnTo>
                  <a:lnTo>
                    <a:pt x="512635" y="237528"/>
                  </a:lnTo>
                  <a:lnTo>
                    <a:pt x="549249" y="237528"/>
                  </a:lnTo>
                  <a:lnTo>
                    <a:pt x="549249" y="12679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1988" y="5034064"/>
              <a:ext cx="371817" cy="175907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3733165" algn="l"/>
              </a:tabLst>
            </a:pPr>
            <a:r>
              <a:rPr spc="-465" dirty="0"/>
              <a:t>Let’s</a:t>
            </a:r>
            <a:r>
              <a:rPr spc="-860" dirty="0"/>
              <a:t> </a:t>
            </a:r>
            <a:r>
              <a:rPr spc="-340" dirty="0"/>
              <a:t>explore</a:t>
            </a:r>
            <a:r>
              <a:rPr spc="-894" dirty="0"/>
              <a:t> </a:t>
            </a:r>
            <a:r>
              <a:rPr spc="-385" dirty="0"/>
              <a:t>the</a:t>
            </a:r>
            <a:r>
              <a:rPr dirty="0"/>
              <a:t>	</a:t>
            </a:r>
            <a:r>
              <a:rPr spc="-484" dirty="0"/>
              <a:t>in</a:t>
            </a:r>
            <a:r>
              <a:rPr spc="-955" dirty="0"/>
              <a:t> </a:t>
            </a:r>
            <a:r>
              <a:rPr spc="-275" dirty="0"/>
              <a:t>our</a:t>
            </a:r>
            <a:r>
              <a:rPr spc="-940" dirty="0"/>
              <a:t> </a:t>
            </a:r>
            <a:r>
              <a:rPr spc="-395" dirty="0"/>
              <a:t>hotel</a:t>
            </a:r>
            <a:r>
              <a:rPr spc="-910" dirty="0"/>
              <a:t> </a:t>
            </a:r>
            <a:r>
              <a:rPr spc="-245" dirty="0"/>
              <a:t>booking</a:t>
            </a:r>
            <a:r>
              <a:rPr spc="-869" dirty="0"/>
              <a:t> </a:t>
            </a:r>
            <a:r>
              <a:rPr spc="-370" dirty="0"/>
              <a:t>analysis</a:t>
            </a:r>
            <a:r>
              <a:rPr spc="-860" dirty="0"/>
              <a:t> </a:t>
            </a:r>
            <a:r>
              <a:rPr spc="-459" dirty="0"/>
              <a:t>solution:</a:t>
            </a:r>
          </a:p>
          <a:p>
            <a:pPr marL="3505200">
              <a:lnSpc>
                <a:spcPts val="2800"/>
              </a:lnSpc>
            </a:pPr>
            <a:r>
              <a:rPr spc="-915" dirty="0"/>
              <a:t>:</a:t>
            </a:r>
          </a:p>
          <a:p>
            <a:pPr marL="1002030" marR="818515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1003300" algn="l"/>
              </a:tabLst>
            </a:pPr>
            <a:r>
              <a:rPr spc="-215" dirty="0"/>
              <a:t>Our</a:t>
            </a:r>
            <a:r>
              <a:rPr spc="-825" dirty="0"/>
              <a:t> </a:t>
            </a:r>
            <a:r>
              <a:rPr spc="-395" dirty="0"/>
              <a:t>solution</a:t>
            </a:r>
            <a:r>
              <a:rPr spc="-944" dirty="0"/>
              <a:t> </a:t>
            </a:r>
            <a:r>
              <a:rPr spc="-145" dirty="0"/>
              <a:t>goes</a:t>
            </a:r>
            <a:r>
              <a:rPr spc="-850" dirty="0"/>
              <a:t> </a:t>
            </a:r>
            <a:r>
              <a:rPr spc="-180" dirty="0"/>
              <a:t>beyond</a:t>
            </a:r>
            <a:r>
              <a:rPr spc="-865" dirty="0"/>
              <a:t> </a:t>
            </a:r>
            <a:r>
              <a:rPr spc="-320" dirty="0"/>
              <a:t>basic</a:t>
            </a:r>
            <a:r>
              <a:rPr spc="-765" dirty="0"/>
              <a:t> </a:t>
            </a:r>
            <a:r>
              <a:rPr spc="-385" dirty="0"/>
              <a:t>analysis</a:t>
            </a:r>
            <a:r>
              <a:rPr spc="-850" dirty="0"/>
              <a:t> </a:t>
            </a:r>
            <a:r>
              <a:rPr spc="-240" dirty="0"/>
              <a:t>by</a:t>
            </a:r>
            <a:r>
              <a:rPr spc="-850" dirty="0"/>
              <a:t> </a:t>
            </a:r>
            <a:r>
              <a:rPr spc="-405" dirty="0"/>
              <a:t>predicting 	</a:t>
            </a:r>
            <a:r>
              <a:rPr spc="-440" dirty="0"/>
              <a:t>individual</a:t>
            </a:r>
            <a:r>
              <a:rPr spc="-910" dirty="0"/>
              <a:t> </a:t>
            </a:r>
            <a:r>
              <a:rPr spc="-270" dirty="0"/>
              <a:t>guest</a:t>
            </a:r>
            <a:r>
              <a:rPr spc="-915" dirty="0"/>
              <a:t> </a:t>
            </a:r>
            <a:r>
              <a:rPr spc="-365" dirty="0"/>
              <a:t>preferences.</a:t>
            </a:r>
          </a:p>
          <a:p>
            <a:pPr marL="1002030" marR="156718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spc="-135" dirty="0"/>
              <a:t>By</a:t>
            </a:r>
            <a:r>
              <a:rPr spc="-869" dirty="0"/>
              <a:t> </a:t>
            </a:r>
            <a:r>
              <a:rPr spc="-345" dirty="0"/>
              <a:t>analyzing</a:t>
            </a:r>
            <a:r>
              <a:rPr spc="-880" dirty="0"/>
              <a:t> </a:t>
            </a:r>
            <a:r>
              <a:rPr spc="-480" dirty="0"/>
              <a:t>historical</a:t>
            </a:r>
            <a:r>
              <a:rPr spc="-915" dirty="0"/>
              <a:t> </a:t>
            </a:r>
            <a:r>
              <a:rPr spc="-420" dirty="0"/>
              <a:t>data,</a:t>
            </a:r>
            <a:r>
              <a:rPr spc="-905" dirty="0"/>
              <a:t> </a:t>
            </a:r>
            <a:r>
              <a:rPr spc="90" dirty="0"/>
              <a:t>we</a:t>
            </a:r>
            <a:r>
              <a:rPr spc="-905" dirty="0"/>
              <a:t> </a:t>
            </a:r>
            <a:r>
              <a:rPr spc="-145" dirty="0"/>
              <a:t>can</a:t>
            </a:r>
            <a:r>
              <a:rPr spc="-960" dirty="0"/>
              <a:t> </a:t>
            </a:r>
            <a:r>
              <a:rPr spc="-10" dirty="0"/>
              <a:t>recommend 	</a:t>
            </a:r>
            <a:r>
              <a:rPr spc="-335" dirty="0"/>
              <a:t>personalized</a:t>
            </a:r>
            <a:r>
              <a:rPr spc="-780" dirty="0"/>
              <a:t> </a:t>
            </a:r>
            <a:r>
              <a:rPr spc="-310" dirty="0"/>
              <a:t>experiences</a:t>
            </a:r>
            <a:r>
              <a:rPr spc="-860" dirty="0"/>
              <a:t> </a:t>
            </a:r>
            <a:r>
              <a:rPr spc="-440" dirty="0"/>
              <a:t>for</a:t>
            </a:r>
            <a:r>
              <a:rPr spc="-944" dirty="0"/>
              <a:t> </a:t>
            </a:r>
            <a:r>
              <a:rPr spc="-175" dirty="0"/>
              <a:t>each</a:t>
            </a:r>
            <a:r>
              <a:rPr spc="-844" dirty="0"/>
              <a:t> </a:t>
            </a:r>
            <a:r>
              <a:rPr spc="-385" dirty="0"/>
              <a:t>guest.</a:t>
            </a:r>
          </a:p>
          <a:p>
            <a:pPr marL="1002030" marR="508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spc="-245" dirty="0"/>
              <a:t>Imagine</a:t>
            </a:r>
            <a:r>
              <a:rPr spc="-894" dirty="0"/>
              <a:t> </a:t>
            </a:r>
            <a:r>
              <a:rPr spc="-150" dirty="0"/>
              <a:t>a</a:t>
            </a:r>
            <a:r>
              <a:rPr spc="-830" dirty="0"/>
              <a:t> </a:t>
            </a:r>
            <a:r>
              <a:rPr spc="-270" dirty="0"/>
              <a:t>guest</a:t>
            </a:r>
            <a:r>
              <a:rPr spc="-910" dirty="0"/>
              <a:t> </a:t>
            </a:r>
            <a:r>
              <a:rPr spc="-400" dirty="0"/>
              <a:t>receiving</a:t>
            </a:r>
            <a:r>
              <a:rPr spc="-765" dirty="0"/>
              <a:t> </a:t>
            </a:r>
            <a:r>
              <a:rPr spc="-150" dirty="0"/>
              <a:t>a</a:t>
            </a:r>
            <a:r>
              <a:rPr spc="-930" dirty="0"/>
              <a:t> </a:t>
            </a:r>
            <a:r>
              <a:rPr spc="-50" dirty="0"/>
              <a:t>room</a:t>
            </a:r>
            <a:r>
              <a:rPr spc="-930" dirty="0"/>
              <a:t> </a:t>
            </a:r>
            <a:r>
              <a:rPr spc="-215" dirty="0"/>
              <a:t>upgrade</a:t>
            </a:r>
            <a:r>
              <a:rPr spc="-890" dirty="0"/>
              <a:t> </a:t>
            </a:r>
            <a:r>
              <a:rPr spc="-340" dirty="0"/>
              <a:t>or</a:t>
            </a:r>
            <a:r>
              <a:rPr spc="-940" dirty="0"/>
              <a:t> </a:t>
            </a:r>
            <a:r>
              <a:rPr spc="-150" dirty="0"/>
              <a:t>a</a:t>
            </a:r>
            <a:r>
              <a:rPr spc="-825" dirty="0"/>
              <a:t> </a:t>
            </a:r>
            <a:r>
              <a:rPr spc="-340" dirty="0"/>
              <a:t>personalized 	</a:t>
            </a:r>
            <a:r>
              <a:rPr spc="-85" dirty="0"/>
              <a:t>welcome</a:t>
            </a:r>
            <a:r>
              <a:rPr spc="-890" dirty="0"/>
              <a:t> </a:t>
            </a:r>
            <a:r>
              <a:rPr spc="-175" dirty="0"/>
              <a:t>package</a:t>
            </a:r>
            <a:r>
              <a:rPr spc="-885" dirty="0"/>
              <a:t> </a:t>
            </a:r>
            <a:r>
              <a:rPr spc="-165" dirty="0"/>
              <a:t>based</a:t>
            </a:r>
            <a:r>
              <a:rPr spc="-865" dirty="0"/>
              <a:t> </a:t>
            </a:r>
            <a:r>
              <a:rPr spc="-85" dirty="0"/>
              <a:t>on</a:t>
            </a:r>
            <a:r>
              <a:rPr spc="-840" dirty="0"/>
              <a:t> </a:t>
            </a:r>
            <a:r>
              <a:rPr spc="-530" dirty="0"/>
              <a:t>their</a:t>
            </a:r>
            <a:r>
              <a:rPr spc="-819" dirty="0"/>
              <a:t> </a:t>
            </a:r>
            <a:r>
              <a:rPr spc="-305" dirty="0"/>
              <a:t>past</a:t>
            </a:r>
            <a:r>
              <a:rPr spc="-795" dirty="0"/>
              <a:t> </a:t>
            </a:r>
            <a:r>
              <a:rPr spc="-390" dirty="0"/>
              <a:t>behavior.</a:t>
            </a:r>
          </a:p>
          <a:p>
            <a:pPr marL="3721100">
              <a:lnSpc>
                <a:spcPts val="2680"/>
              </a:lnSpc>
            </a:pPr>
            <a:r>
              <a:rPr spc="-915" dirty="0"/>
              <a:t>:</a:t>
            </a:r>
          </a:p>
          <a:p>
            <a:pPr marL="1002030" marR="732155" lvl="1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1003300" algn="l"/>
              </a:tabLst>
            </a:pPr>
            <a:r>
              <a:rPr sz="2400" spc="-215" dirty="0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sz="2400" spc="-84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25" dirty="0">
                <a:solidFill>
                  <a:srgbClr val="111111"/>
                </a:solidFill>
                <a:latin typeface="Noto Mono"/>
                <a:cs typeface="Noto Mono"/>
              </a:rPr>
              <a:t>algorithms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111111"/>
                </a:solidFill>
                <a:latin typeface="Noto Mono"/>
                <a:cs typeface="Noto Mono"/>
              </a:rPr>
              <a:t>adjust</a:t>
            </a:r>
            <a:r>
              <a:rPr sz="2400" spc="-81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75" dirty="0">
                <a:solidFill>
                  <a:srgbClr val="111111"/>
                </a:solidFill>
                <a:latin typeface="Noto Mono"/>
                <a:cs typeface="Noto Mono"/>
              </a:rPr>
              <a:t>room</a:t>
            </a:r>
            <a:r>
              <a:rPr sz="2400" spc="-82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111111"/>
                </a:solidFill>
                <a:latin typeface="Noto Mono"/>
                <a:cs typeface="Noto Mono"/>
              </a:rPr>
              <a:t>rates</a:t>
            </a:r>
            <a:r>
              <a:rPr sz="2400" spc="-96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84" dirty="0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80" dirty="0">
                <a:solidFill>
                  <a:srgbClr val="111111"/>
                </a:solidFill>
                <a:latin typeface="Noto Mono"/>
                <a:cs typeface="Noto Mono"/>
              </a:rPr>
              <a:t>real</a:t>
            </a:r>
            <a:r>
              <a:rPr sz="2400" spc="-80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80" dirty="0">
                <a:solidFill>
                  <a:srgbClr val="111111"/>
                </a:solidFill>
                <a:latin typeface="Noto Mono"/>
                <a:cs typeface="Noto Mono"/>
              </a:rPr>
              <a:t>time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65" dirty="0">
                <a:solidFill>
                  <a:srgbClr val="111111"/>
                </a:solidFill>
                <a:latin typeface="Noto Mono"/>
                <a:cs typeface="Noto Mono"/>
              </a:rPr>
              <a:t>based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Noto Mono"/>
                <a:cs typeface="Noto Mono"/>
              </a:rPr>
              <a:t>on 	</a:t>
            </a:r>
            <a:r>
              <a:rPr sz="2400" spc="-150" dirty="0">
                <a:solidFill>
                  <a:srgbClr val="111111"/>
                </a:solidFill>
                <a:latin typeface="Noto Mono"/>
                <a:cs typeface="Noto Mono"/>
              </a:rPr>
              <a:t>demand,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20" dirty="0">
                <a:solidFill>
                  <a:srgbClr val="111111"/>
                </a:solidFill>
                <a:latin typeface="Noto Mono"/>
                <a:cs typeface="Noto Mono"/>
              </a:rPr>
              <a:t>seasonality,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50" dirty="0">
                <a:solidFill>
                  <a:srgbClr val="111111"/>
                </a:solidFill>
                <a:latin typeface="Noto Mono"/>
                <a:cs typeface="Noto Mono"/>
              </a:rPr>
              <a:t>other</a:t>
            </a:r>
            <a:r>
              <a:rPr sz="2400" spc="-93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40" dirty="0">
                <a:solidFill>
                  <a:srgbClr val="111111"/>
                </a:solidFill>
                <a:latin typeface="Noto Mono"/>
                <a:cs typeface="Noto Mono"/>
              </a:rPr>
              <a:t>factors.</a:t>
            </a:r>
            <a:endParaRPr sz="2400">
              <a:latin typeface="Noto Mono"/>
              <a:cs typeface="Noto Mono"/>
            </a:endParaRPr>
          </a:p>
          <a:p>
            <a:pPr marL="1002030" marR="1073150" lvl="1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sz="2400" spc="-229" dirty="0">
                <a:solidFill>
                  <a:srgbClr val="111111"/>
                </a:solidFill>
                <a:latin typeface="Noto Mono"/>
                <a:cs typeface="Noto Mono"/>
              </a:rPr>
              <a:t>Guests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9" dirty="0">
                <a:solidFill>
                  <a:srgbClr val="111111"/>
                </a:solidFill>
                <a:latin typeface="Noto Mono"/>
                <a:cs typeface="Noto Mono"/>
              </a:rPr>
              <a:t>benefit</a:t>
            </a:r>
            <a:r>
              <a:rPr sz="2400" spc="-8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00" dirty="0">
                <a:solidFill>
                  <a:srgbClr val="111111"/>
                </a:solidFill>
                <a:latin typeface="Noto Mono"/>
                <a:cs typeface="Noto Mono"/>
              </a:rPr>
              <a:t>from</a:t>
            </a:r>
            <a:r>
              <a:rPr sz="2400" spc="-81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35" dirty="0">
                <a:solidFill>
                  <a:srgbClr val="111111"/>
                </a:solidFill>
                <a:latin typeface="Noto Mono"/>
                <a:cs typeface="Noto Mono"/>
              </a:rPr>
              <a:t>competitive</a:t>
            </a:r>
            <a:r>
              <a:rPr sz="2400" spc="-7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70" dirty="0">
                <a:solidFill>
                  <a:srgbClr val="111111"/>
                </a:solidFill>
                <a:latin typeface="Noto Mono"/>
                <a:cs typeface="Noto Mono"/>
              </a:rPr>
              <a:t>prices,</a:t>
            </a:r>
            <a:r>
              <a:rPr sz="2400" spc="-8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55" dirty="0">
                <a:solidFill>
                  <a:srgbClr val="111111"/>
                </a:solidFill>
                <a:latin typeface="Noto Mono"/>
                <a:cs typeface="Noto Mono"/>
              </a:rPr>
              <a:t>while</a:t>
            </a:r>
            <a:r>
              <a:rPr sz="2400" spc="-88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5" dirty="0">
                <a:solidFill>
                  <a:srgbClr val="111111"/>
                </a:solidFill>
                <a:latin typeface="Noto Mono"/>
                <a:cs typeface="Noto Mono"/>
              </a:rPr>
              <a:t>hotels 	</a:t>
            </a:r>
            <a:r>
              <a:rPr sz="2400" spc="-185" dirty="0">
                <a:solidFill>
                  <a:srgbClr val="111111"/>
                </a:solidFill>
                <a:latin typeface="Noto Mono"/>
                <a:cs typeface="Noto Mono"/>
              </a:rPr>
              <a:t>maximize</a:t>
            </a:r>
            <a:r>
              <a:rPr sz="2400" spc="-85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40" dirty="0">
                <a:solidFill>
                  <a:srgbClr val="111111"/>
                </a:solidFill>
                <a:latin typeface="Noto Mono"/>
                <a:cs typeface="Noto Mono"/>
              </a:rPr>
              <a:t>revenue.</a:t>
            </a:r>
            <a:endParaRPr sz="2400">
              <a:latin typeface="Noto Mono"/>
              <a:cs typeface="Noto Mono"/>
            </a:endParaRPr>
          </a:p>
          <a:p>
            <a:pPr marL="1002030" marR="81280" lvl="1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sz="2400" spc="-395" dirty="0">
                <a:solidFill>
                  <a:srgbClr val="111111"/>
                </a:solidFill>
                <a:latin typeface="Noto Mono"/>
                <a:cs typeface="Noto Mono"/>
              </a:rPr>
              <a:t>Picture</a:t>
            </a:r>
            <a:r>
              <a:rPr sz="2400" spc="-8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111111"/>
                </a:solidFill>
                <a:latin typeface="Noto Mono"/>
                <a:cs typeface="Noto Mono"/>
              </a:rPr>
              <a:t>a</a:t>
            </a:r>
            <a:r>
              <a:rPr sz="2400" spc="-93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70" dirty="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sz="2400" spc="-8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sz="2400" spc="-87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50" dirty="0">
                <a:solidFill>
                  <a:srgbClr val="111111"/>
                </a:solidFill>
                <a:latin typeface="Noto Mono"/>
                <a:cs typeface="Noto Mono"/>
              </a:rPr>
              <a:t>a</a:t>
            </a:r>
            <a:r>
              <a:rPr sz="2400" spc="-83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75" dirty="0">
                <a:solidFill>
                  <a:srgbClr val="111111"/>
                </a:solidFill>
                <a:latin typeface="Noto Mono"/>
                <a:cs typeface="Noto Mono"/>
              </a:rPr>
              <a:t>room</a:t>
            </a:r>
            <a:r>
              <a:rPr sz="2400" spc="-83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09" dirty="0">
                <a:solidFill>
                  <a:srgbClr val="111111"/>
                </a:solidFill>
                <a:latin typeface="Noto Mono"/>
                <a:cs typeface="Noto Mono"/>
              </a:rPr>
              <a:t>at</a:t>
            </a: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30" dirty="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80" dirty="0">
                <a:solidFill>
                  <a:srgbClr val="111111"/>
                </a:solidFill>
                <a:latin typeface="Noto Mono"/>
                <a:cs typeface="Noto Mono"/>
              </a:rPr>
              <a:t>perfect</a:t>
            </a:r>
            <a:r>
              <a:rPr sz="2400" spc="-915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505" dirty="0">
                <a:solidFill>
                  <a:srgbClr val="111111"/>
                </a:solidFill>
                <a:latin typeface="Noto Mono"/>
                <a:cs typeface="Noto Mono"/>
              </a:rPr>
              <a:t>price,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65" dirty="0">
                <a:solidFill>
                  <a:srgbClr val="111111"/>
                </a:solidFill>
                <a:latin typeface="Noto Mono"/>
                <a:cs typeface="Noto Mono"/>
              </a:rPr>
              <a:t>tailored 	</a:t>
            </a:r>
            <a:r>
              <a:rPr sz="2400" spc="-365" dirty="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sz="2400" spc="-89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509" dirty="0">
                <a:solidFill>
                  <a:srgbClr val="111111"/>
                </a:solidFill>
                <a:latin typeface="Noto Mono"/>
                <a:cs typeface="Noto Mono"/>
              </a:rPr>
              <a:t>their</a:t>
            </a:r>
            <a:r>
              <a:rPr sz="2400" spc="-944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45" dirty="0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sz="2400" spc="-869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254" dirty="0">
                <a:solidFill>
                  <a:srgbClr val="111111"/>
                </a:solidFill>
                <a:latin typeface="Noto Mono"/>
                <a:cs typeface="Noto Mono"/>
              </a:rPr>
              <a:t>time</a:t>
            </a:r>
            <a:r>
              <a:rPr sz="2400" spc="-90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135" dirty="0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sz="2400" spc="-88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65" dirty="0">
                <a:solidFill>
                  <a:srgbClr val="111111"/>
                </a:solidFill>
                <a:latin typeface="Noto Mono"/>
                <a:cs typeface="Noto Mono"/>
              </a:rPr>
              <a:t>length</a:t>
            </a:r>
            <a:r>
              <a:rPr sz="2400" spc="-85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375" dirty="0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sz="2400" spc="-860" dirty="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sz="2400" spc="-455" dirty="0">
                <a:solidFill>
                  <a:srgbClr val="111111"/>
                </a:solidFill>
                <a:latin typeface="Noto Mono"/>
                <a:cs typeface="Noto Mono"/>
              </a:rPr>
              <a:t>stay.</a:t>
            </a:r>
            <a:endParaRPr sz="240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3" name="object 3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03300" y="1536700"/>
            <a:ext cx="36880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Noto Mono"/>
                <a:cs typeface="Noto Mono"/>
              </a:rPr>
              <a:t>Teams</a:t>
            </a:r>
            <a:r>
              <a:rPr sz="2400" spc="-965" dirty="0">
                <a:latin typeface="Noto Mono"/>
                <a:cs typeface="Noto Mono"/>
              </a:rPr>
              <a:t> </a:t>
            </a:r>
            <a:r>
              <a:rPr sz="2400" spc="120" dirty="0">
                <a:latin typeface="Noto Mono"/>
                <a:cs typeface="Noto Mono"/>
              </a:rPr>
              <a:t>cam</a:t>
            </a:r>
            <a:r>
              <a:rPr sz="2400" spc="-1030" dirty="0">
                <a:latin typeface="Noto Mono"/>
                <a:cs typeface="Noto Mono"/>
              </a:rPr>
              <a:t> </a:t>
            </a:r>
            <a:r>
              <a:rPr sz="2400" spc="-135" dirty="0">
                <a:latin typeface="Noto Mono"/>
                <a:cs typeface="Noto Mono"/>
              </a:rPr>
              <a:t>add</a:t>
            </a:r>
            <a:r>
              <a:rPr sz="2400" spc="-875" dirty="0">
                <a:latin typeface="Noto Mono"/>
                <a:cs typeface="Noto Mono"/>
              </a:rPr>
              <a:t> </a:t>
            </a:r>
            <a:r>
              <a:rPr sz="2400" spc="-285" dirty="0">
                <a:latin typeface="Noto Mono"/>
                <a:cs typeface="Noto Mono"/>
              </a:rPr>
              <a:t>wireframes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90" dirty="0"/>
              <a:t>M</a:t>
            </a:r>
            <a:r>
              <a:rPr spc="-994" dirty="0"/>
              <a:t>O</a:t>
            </a:r>
            <a:r>
              <a:rPr spc="-935" dirty="0"/>
              <a:t>D</a:t>
            </a:r>
            <a:r>
              <a:rPr spc="-865" dirty="0"/>
              <a:t>E</a:t>
            </a:r>
            <a:r>
              <a:rPr spc="-935" dirty="0"/>
              <a:t>L</a:t>
            </a:r>
            <a:r>
              <a:rPr spc="-825" dirty="0"/>
              <a:t>L</a:t>
            </a:r>
            <a:r>
              <a:rPr spc="-715" dirty="0"/>
              <a:t>I</a:t>
            </a:r>
            <a:r>
              <a:rPr spc="-890" dirty="0"/>
              <a:t>N</a:t>
            </a:r>
            <a:r>
              <a:rPr spc="-415" dirty="0"/>
              <a:t>G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324100"/>
            <a:ext cx="5295900" cy="35687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828800"/>
            <a:ext cx="6756400" cy="51689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46300" y="8658225"/>
            <a:ext cx="196215" cy="144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650" b="0" spc="-165" dirty="0">
                <a:solidFill>
                  <a:srgbClr val="2D82C2"/>
                </a:solidFill>
                <a:latin typeface="Roboto Medium"/>
                <a:cs typeface="Roboto Medium"/>
              </a:rPr>
              <a:t>nn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600" y="8611666"/>
            <a:ext cx="116967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0"/>
              </a:lnSpc>
            </a:pPr>
            <a:r>
              <a:rPr sz="1500" spc="-110" dirty="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sz="1500" spc="-85" dirty="0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sz="1650" b="0" spc="-50" dirty="0">
                <a:solidFill>
                  <a:srgbClr val="2D82C2"/>
                </a:solidFill>
                <a:latin typeface="Roboto Medium"/>
                <a:cs typeface="Roboto Medium"/>
              </a:rPr>
              <a:t>A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25" dirty="0"/>
              <a:pPr marL="38100">
                <a:lnSpc>
                  <a:spcPts val="1789"/>
                </a:lnSpc>
              </a:pPr>
              <a:t>9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2324100" y="8645525"/>
            <a:ext cx="8515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40"/>
              </a:lnSpc>
            </a:pPr>
            <a:r>
              <a:rPr sz="1650" b="0" spc="-110" dirty="0">
                <a:solidFill>
                  <a:srgbClr val="2D82C2"/>
                </a:solidFill>
                <a:latin typeface="Roboto Medium"/>
                <a:cs typeface="Roboto Medium"/>
              </a:rPr>
              <a:t>ualReview</a:t>
            </a:r>
            <a:endParaRPr sz="165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335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CAPSTONE PROJECT</vt:lpstr>
      <vt:lpstr>Slide 2</vt:lpstr>
      <vt:lpstr>AGENDA</vt:lpstr>
      <vt:lpstr>PROBLEM STATEMENT</vt:lpstr>
      <vt:lpstr>PROJECT OVERVIEW</vt:lpstr>
      <vt:lpstr>WHOARE THE END USERS?</vt:lpstr>
      <vt:lpstr>YOUR SOLUTIONAND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VANATHI</dc:creator>
  <cp:lastModifiedBy>VANATHI</cp:lastModifiedBy>
  <cp:revision>1</cp:revision>
  <dcterms:created xsi:type="dcterms:W3CDTF">2024-04-04T18:06:22Z</dcterms:created>
  <dcterms:modified xsi:type="dcterms:W3CDTF">2024-04-15T14:51:46Z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2024-04-04T00:00:00Z</vt:filetime>
  </property>
  <property fmtid="{D5CDD505-2E9C-101B-9397-08002B2CF9AE}" pid="3" name="Producer">
    <vt:lpwstr>3-Heights(TM) PDF Security Shell 4.8.25.2 (http://www.pdf-tools.com)</vt:lpwstr>
  </property>
</Properties>
</file>