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301-86A7-5D5A-4EAB-4994E1F6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19F63-E912-5819-2787-B683F304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439B-154A-DB65-59D2-25FF7287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20D0-B168-6CAF-683D-2A2F44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A48B-2A08-ECCA-9E0F-225CEDC4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2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DCC6-57FC-A4DB-51B2-8F454D4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9D014-F026-ECBC-F2E8-58233530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3F46-4612-E3CE-2AA6-76F1E8D2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33B1-98FE-9DEF-3D89-96646B74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00EE-4424-1451-B6A9-E359DCBB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832D-9754-8877-2D4F-804F48556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5B4D-C4C0-52FC-62B3-FD966245D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D9C80-082C-4585-6AD7-46E2D34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87BF-788D-FDA8-5194-2A431AD8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8E8C-D691-6F6F-D7D0-7B733ACE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5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F327-644F-11A3-85F7-B3BD62FA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7A1D-41DE-7524-28E0-7405E706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B5F7-0B66-E1E9-3DE1-0A58522F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4820-9B29-1B1B-2B51-E0A9D063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1D02-33D4-031A-0FAC-279597BB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1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6756-21F8-A781-B9D5-ABC6E3DA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FECD-F9C8-B344-CE69-04AF2FA8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4B46-222A-834A-2ACA-E02ADC40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E252-C6BC-A38E-BF07-CF88D2E4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0A14-7AA5-4BAA-37AD-3934C0A1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2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548F-F9D1-2D4C-9F8A-197358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B714-E0FC-DF7E-9DEA-0D9C56B0F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A7D87-F460-903A-587B-AA4E4F0E9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0EC71-59FE-751C-FE53-3C670D5C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C4AA5-4419-C6B0-A7E6-C2557137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A5DB-F8B8-744D-3EED-3E1792D2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6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913C-C0FE-90BC-CBBC-D262661B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7185-16E5-194A-21CC-1306BE8C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738F2-6D81-2B91-60AE-3B4D1C01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62841-1DC8-CD93-F37E-4C77BCEAC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3EF78-5281-D249-5E56-6B8134B1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2717D-BFB3-A0A9-9F0D-BE4B57D8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837A1-4F67-80D9-A468-DEACB9B1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B2840-0C0D-7A01-B729-751586D9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A2A6-149F-9059-511E-01087C18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EF805-22DE-6FE5-EC00-F3DEB4E5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D20F-7DE8-FC45-AE65-8732D9DB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F3DA9-F1EE-60BB-94D1-4191405E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7A53-2C08-6953-4228-DE9736B5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68257-9D26-B33A-585E-15684728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B39BF-FB9E-78E8-602A-4B9EA464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3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93C3-4589-D8B5-FEDC-D02B97CA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C63C-6311-FE02-117E-A6D4B7BE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4CE91-B442-1681-1722-D1AE211A1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CBDB-AA49-CAE2-EF21-19F2DF3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B695-4D35-DF9B-2BF1-BEFD31DA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AD3E8-0106-AB7A-5E35-2A0563F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7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B5E-4153-D162-1C3D-C354758D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31A91-C518-2E71-996E-EC62CEF4B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2C12A-ED5B-582B-6679-F3E20ED2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F6F34-44AD-5ED1-2E40-47BE29F0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1CDD-BF3C-D9B3-E67F-4B3BA9AD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48E77-048A-55B3-56FD-F22AFC21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3449D-20FB-5AB6-A2D1-08EC819E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5E58A-0EF1-F6B9-4F19-DFA21495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DEA5-122C-0BEC-08A4-2F6DD09E1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2968-FA00-427E-B4EC-0B5A64028604}" type="datetimeFigureOut">
              <a:rPr lang="en-IN" smtClean="0"/>
              <a:t>27-02-23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1C1E-77DE-9B50-413E-E8397AD3E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10A9-8E81-8F53-C6D5-1B3870AE1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1132-DB0C-4643-83C3-1AFE5219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2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CD9B4BD3-FDD7-BE31-E15E-C98ECB4D61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CD9B4BD3-FDD7-BE31-E15E-C98ECB4D61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73326B5-29E4-DD44-D495-C593927104A6}"/>
              </a:ext>
            </a:extLst>
          </p:cNvPr>
          <p:cNvSpPr txBox="1"/>
          <p:nvPr/>
        </p:nvSpPr>
        <p:spPr>
          <a:xfrm>
            <a:off x="1812758" y="68043"/>
            <a:ext cx="856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https://app.powerbi.com/groups/me/reports/5497693e-2a18-431f-b444-71018511541a/ReportSection</a:t>
            </a:r>
          </a:p>
        </p:txBody>
      </p:sp>
    </p:spTree>
    <p:extLst>
      <p:ext uri="{BB962C8B-B14F-4D97-AF65-F5344CB8AC3E}">
        <p14:creationId xmlns:p14="http://schemas.microsoft.com/office/powerpoint/2010/main" val="181188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53AC3DB-28F1-40F0-99C7-C2BA75763685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1XbU/bMBD+K8hf+JJNSV9TvkF50SQ2VTAxTVOFLvYlNbhx5DhAh/rfd3ZaWAvlZYIC+1DJvpzv5fFz5+s1E7IsFEy+wRjZFtvR+nwM5nwjYgHLF2WdqNvriCTtibDd4JiEcRSSli6s1HnJtq6ZBZOhPZFlBcoZJOGvYcBAqQFkbpeCKjFgBZpS56Dkb6yV6ZM1FU4DhleF0gacyWMLFp3ZC1KnPYUSfW6SR+BWXuAxcltLj7DQxs73ASvrlQ9p8Zsz5h32dW5B5mTYyaJO0knDbqfX4tBKQuTIQydPpbIzlWSyd1UYyoeynBQOlm1xATlHwXzQBsty5qGvVTX2q70F+bGuDMcjTP2n3Eo7ITOZKE4FWGBTyn5gNGHj5T8RjJeN9GXfIEEh2FY4DR73v51lBjOYJ7z3CsEd7A68aL/KZ8CGD4XaJ1GmjeSgXgmtvq5yayb3ADYkSSnzTM2odsuB73VwimjQH4GxjsvJGTHFXTid0kag2Zn4O9+VZk6hRrAU6VvhPR3OS4E0z/7i/AzuOvIXZeNw6uSdEJuQch6jaIluFLbbrcaj5fKuOVAqydEsEICNkZqZW2RIfcIdomSK2p3E8jbhxdXJvFkRT/aNHvtjs+6akYe7aQSsjiJ0F/pjhAZnF5cLOSfVlyV0yqffbb3x3lcCRo5PQFW+YZPdQ2nrjK9rMelu7qAZVwI2nbajgfu5cz6Fu9CMtfDgoafBCpNQSu4M1uZWsPkmsJfnSU3nZsIbza4QcYuafxS3IYT437v/errBpwOjL+3oOU34rd+rd90AuKpKumwUdSQf4D1YyYA3exZ4GiXtFJG3Wt0edBrdRtx+F3WkZIqnZJ2wIF+T0wlFXS6nckhKG7dKS7hGa6isJ4W5xjJ7Ujz8v6u5l2HLa1ThcwhSl2SvxxtpKNoYxrwZ0csWxx98UqPIFYqvUCwzZV0tb3F68CjfNzTqypYFcBxAjveMR4Qq5MLl/OCI5P8vM++EUJCJemymcv+ibwaq6fQPeYHuPd8PAAA=&quot;"/>
    <we:property name="creatorSessionId" value="&quot;e2e04c1c-cbcc-4a9e-8450-7933295a8e32&quot;"/>
    <we:property name="creatorTenantId" value="&quot;d1f14348-f1b5-4a09-ac99-7ebf213cbc81&quot;"/>
    <we:property name="creatorUserId" value="&quot;10032000B9E36E57&quot;"/>
    <we:property name="datasetId" value="&quot;0e2284b8-42b9-4252-8643-e550e8c13078&quot;"/>
    <we:property name="embedUrl" value="&quot;/reportEmbed?reportId=5497693e-2a18-431f-b444-71018511541a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91X207jMBD9FeQXXrKrpNeUt1IKWnGrYMVqtaoq156kBjeOHAfIov77jp0UtqXcVlBgHyrZk/Fcjs+MpzeEiyyVtDiiUyBbZFupiynVFxsB8UhSyY6P9w+7J/ujo+5hH8UqNUIlGdm6IYbqGMyZyHIqrQUU/hp6hEo5oLHdRVRm4JEUdKYSKsVvKJXxk9E5zDwC16lUmlqTp4YasGYvUR336Dv4WkePlBlxCafATCk9gVRpM997JCtXLqTFb9aYc9hTiaEiQcNWFrTGrchvtzoNRhtjHxgw38ojIU2lMi7616nGfDDLIrU4dPklTRhw4oLWkGWVh56S+dSt+gvyU5VrBicQuU+JEaZAMzFPR5waSmaY/UArxMbJfwLVTjZRVz0NCAUnW/7Me9p/N441xHSecP8NgtvbGTjRbp5UwPqPhdpDUay0YFS+EVo9lSdGFysAG6IkE0ksK6rdceB7GZxEGvQmVBvL5fE5MsVeOJ5SmoPeLtyd7wg9p1DNW4r0vfCeDeelgJrnf3G+gruM/FXZOJxZecuHOo0YC4E3eDvwm81G7cly+dAcyKRgoBcIQKaAzcwuYsA+YQ9hMmnpTkB2l/Di6mzerJAnu1pN3bGqncbo4X4aHimj8O2F/piAhuriEi7mpPq2hE72/LstN877g4Ch4zMqc9ew0e6BMGXGN6UYdTexRPimVbUcsD97yMV/H5ep4g45cBxYbW+bZoJZg6W5B6h8G9Xrk6Tkcn3MavU252EDO38QNqlPw39v/etpBV/2tLoyk5d04Pd+rD509TOZZ3jZwMtIPsFj8CAD3u1NYFEwbkYArNFod2ir1q6FzQ9RR1JEMELriAX6KkYFRp0tp3KASht3Sku4BmuorGeFucYye1Y87L+ruddhy1tU4UsIUpZkp8Nqkc+b4IesHuDLFoaffEzDyCXwQ5ouM2VdLW9xenAor5oYVW6ylDIY0ARWjEeIKk24zfnREcn9WSbOCaIgxvKpmcr+hb4dqGazP3DE6ibNDwAA&quot;"/>
    <we:property name="isFiltersActionButtonVisible" value="true"/>
    <we:property name="pageDisplayName" value="&quot;Page 1&quot;"/>
    <we:property name="pageName" value="&quot;ReportSection&quot;"/>
    <we:property name="reportEmbeddedTime" value="&quot;2023-02-27T12:46:35.800Z&quot;"/>
    <we:property name="reportName" value="&quot;Basic slicer gdp&quot;"/>
    <we:property name="reportState" value="&quot;CONNECTED&quot;"/>
    <we:property name="reportUrl" value="&quot;/groups/me/reports/5497693e-2a18-431f-b444-71018511541a/ReportSection?bookmarkGuid=00cd8457-06c9-4a96-ad90-032bdfd4d727&amp;bookmarkUsage=1&amp;ctid=d1f14348-f1b5-4a09-ac99-7ebf213cbc81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Roshny Unnikrishnan</dc:creator>
  <cp:lastModifiedBy>Roshny Unnikrishnan</cp:lastModifiedBy>
  <cp:revision>2</cp:revision>
  <dcterms:created xsi:type="dcterms:W3CDTF">2023-02-27T13:29:53Z</dcterms:created>
  <dcterms:modified xsi:type="dcterms:W3CDTF">2023-02-27T13:30:53Z</dcterms:modified>
</cp:coreProperties>
</file>