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innovation.uci.edu/2017/08/husky-or-wolf-using-a-black-box-learning-model-to-avoid-adoption-errors/" TargetMode="External"/><Relationship Id="rId2" Type="http://schemas.openxmlformats.org/officeDocument/2006/relationships/hyperlink" Target="https://arxiv.org/pdf/1602.04938.pdf" TargetMode="External"/><Relationship Id="rId3" Type="http://schemas.openxmlformats.org/officeDocument/2006/relationships/hyperlink" Target="https://www.cs.ryerson.ca/~aharley/vis/conv/flat.html" TargetMode="External"/><Relationship Id="rId4" Type="http://schemas.openxmlformats.org/officeDocument/2006/relationships/hyperlink" Target="http://yann.lecun.com/exdb/lenet/" TargetMode="External"/><Relationship Id="rId5" Type="http://schemas.openxmlformats.org/officeDocument/2006/relationships/hyperlink" Target="https://www.kaggle.com/arjunharidaspallath/dogcats-xplainable" TargetMode="External"/><Relationship Id="rId6" Type="http://schemas.openxmlformats.org/officeDocument/2006/relationships/hyperlink" Target="https://www.fatml.org/schedule/2016/presentation/why-should-i-trust-you-explaining-predictions" TargetMode="External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latin typeface="Arial"/>
              </a:rPr>
              <a:t>Visualization of neural network prediction using LIME package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326600"/>
            <a:ext cx="907128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Husky vs Wolf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2"/>
              </a:rPr>
              <a:t>Lime Paper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3"/>
              </a:rPr>
              <a:t>CNN Visualisation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4"/>
              </a:rPr>
              <a:t>LeNet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5"/>
              </a:rPr>
              <a:t>Kaggle notebook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6"/>
              </a:rPr>
              <a:t>Talk on LIME framework by author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1. Goal and Motivation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2. The need for Interpretability in models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3. Intro to LIME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4. Code Example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Goal - Classification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326600"/>
            <a:ext cx="907128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                      </a:t>
            </a:r>
            <a:r>
              <a:rPr b="0" lang="en-US" sz="2200" spc="-1" strike="noStrike">
                <a:latin typeface="Arial"/>
              </a:rPr>
              <a:t>Which features identify each pets?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02520" y="1248120"/>
            <a:ext cx="8333640" cy="32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Motivation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40080" y="1280160"/>
            <a:ext cx="1780200" cy="16873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643320" y="3162960"/>
            <a:ext cx="1791000" cy="1809000"/>
          </a:xfrm>
          <a:prstGeom prst="rect">
            <a:avLst/>
          </a:prstGeom>
          <a:ln>
            <a:noFill/>
          </a:ln>
        </p:spPr>
      </p:pic>
      <p:sp>
        <p:nvSpPr>
          <p:cNvPr id="48" name="Line 2"/>
          <p:cNvSpPr/>
          <p:nvPr/>
        </p:nvSpPr>
        <p:spPr>
          <a:xfrm>
            <a:off x="2718360" y="3073320"/>
            <a:ext cx="15112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3001680" y="2463120"/>
            <a:ext cx="10386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FreeSans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6685560" y="3073320"/>
            <a:ext cx="14169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8242560" y="3248640"/>
            <a:ext cx="1654200" cy="18288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8196840" y="1385640"/>
            <a:ext cx="1605600" cy="1687320"/>
          </a:xfrm>
          <a:prstGeom prst="rect">
            <a:avLst/>
          </a:prstGeom>
          <a:ln>
            <a:noFill/>
          </a:ln>
        </p:spPr>
      </p:pic>
      <p:sp>
        <p:nvSpPr>
          <p:cNvPr id="53" name="CustomShape 5"/>
          <p:cNvSpPr/>
          <p:nvPr/>
        </p:nvSpPr>
        <p:spPr>
          <a:xfrm>
            <a:off x="6779880" y="2494440"/>
            <a:ext cx="11332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Free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4701960" y="3021840"/>
            <a:ext cx="151092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FreeSans"/>
              </a:rPr>
              <a:t>Black Box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2. The need for Interpretability in models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9071280" cy="37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Verification of the model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How do we trust the model?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Production ready models (Hospitals etc..)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Detect and improve untrustworthy models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Example - Classification of Husky vs Wolf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Learning from the model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Alpha Go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Compliance to legislation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EU's GDPR law for "Right to explanation" for AI systems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675120" y="2194560"/>
            <a:ext cx="2818800" cy="135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187200"/>
            <a:ext cx="907128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3. Into to LIME - Local Interpretable Model-agnostic Explanations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955080" y="1486800"/>
            <a:ext cx="8105040" cy="34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187200"/>
            <a:ext cx="907128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4. Into to LIME - Local Interpretable Model-agnostic Explanations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786240" y="1311480"/>
            <a:ext cx="8713080" cy="41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LIME -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04000" y="1326600"/>
            <a:ext cx="9071280" cy="41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Extract super-pixels and create random perturbations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Use model to predict the new perturbed images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Calculate distance between perturbed images and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original image to get similarity scores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Fit a linear model with perturbed images, predictions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and similarity scores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This gives the importance of each super-pixel segment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for the prediction of a dog/cat.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7454160" y="473400"/>
            <a:ext cx="2144880" cy="215352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7404840" y="3047760"/>
            <a:ext cx="2188800" cy="213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Code Example - Classification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7128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902520" y="1248120"/>
            <a:ext cx="8333640" cy="32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2021-10-29T02:16:34Z</dcterms:created>
  <dc:creator/>
  <dc:description/>
  <dc:language>en-US</dc:language>
  <cp:lastModifiedBy/>
  <dcterms:modified xsi:type="dcterms:W3CDTF">2022-02-09T23:00:13Z</dcterms:modified>
  <cp:revision>9</cp:revision>
  <dc:subject/>
  <dc:title/>
</cp:coreProperties>
</file>