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6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895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52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96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5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46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03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12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49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6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951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35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A252-98E7-416B-B673-FFBB28747743}" type="datetimeFigureOut">
              <a:rPr lang="en-IE" smtClean="0"/>
              <a:t>29/09/2018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9A20-88CF-4599-AC6F-C948BC7BDFF4}" type="slidenum">
              <a:rPr lang="en-IE" smtClean="0"/>
              <a:t>‹#›</a:t>
            </a:fld>
            <a:endParaRPr lang="en-IE"/>
          </a:p>
        </p:txBody>
      </p:sp>
      <p:sp>
        <p:nvSpPr>
          <p:cNvPr id="7" name="MSIPCMContentMarking" descr="{&quot;HashCode&quot;:-980460767,&quot;Placement&quot;:&quot;Header&quot;}"/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E" sz="1200" smtClean="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  <a:endParaRPr lang="en-IE" sz="12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1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449" y="386499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(0)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0449" y="1519287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(1)</a:t>
            </a:r>
            <a:endParaRPr lang="en-IE" dirty="0"/>
          </a:p>
        </p:txBody>
      </p:sp>
      <p:sp>
        <p:nvSpPr>
          <p:cNvPr id="6" name="Oval 5"/>
          <p:cNvSpPr/>
          <p:nvPr/>
        </p:nvSpPr>
        <p:spPr>
          <a:xfrm>
            <a:off x="650449" y="4075522"/>
            <a:ext cx="914400" cy="92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 smtClean="0"/>
              <a:t>D0</a:t>
            </a:r>
            <a:r>
              <a:rPr lang="en-US" baseline="30000" dirty="0" smtClean="0"/>
              <a:t>(0)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650448" y="5208309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(0)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3857133" y="67087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(1)</a:t>
            </a:r>
            <a:endParaRPr lang="en-IE" dirty="0"/>
          </a:p>
        </p:txBody>
      </p:sp>
      <p:sp>
        <p:nvSpPr>
          <p:cNvPr id="10" name="Oval 9"/>
          <p:cNvSpPr/>
          <p:nvPr/>
        </p:nvSpPr>
        <p:spPr>
          <a:xfrm>
            <a:off x="3857133" y="1728248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(1)</a:t>
            </a:r>
            <a:endParaRPr lang="en-IE" dirty="0"/>
          </a:p>
        </p:txBody>
      </p:sp>
      <p:sp>
        <p:nvSpPr>
          <p:cNvPr id="11" name="Oval 10"/>
          <p:cNvSpPr/>
          <p:nvPr/>
        </p:nvSpPr>
        <p:spPr>
          <a:xfrm>
            <a:off x="3796644" y="3708951"/>
            <a:ext cx="931683" cy="996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D1</a:t>
            </a:r>
            <a:r>
              <a:rPr lang="en-US" baseline="30000" dirty="0" smtClean="0"/>
              <a:t>(1)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989814" y="278562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1461155" y="810705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1461155" y="810705"/>
            <a:ext cx="2395978" cy="13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1" idx="2"/>
          </p:cNvCxnSpPr>
          <p:nvPr/>
        </p:nvCxnSpPr>
        <p:spPr>
          <a:xfrm>
            <a:off x="1461155" y="810705"/>
            <a:ext cx="2335489" cy="33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 flipV="1">
            <a:off x="1461155" y="1095081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0" idx="2"/>
          </p:cNvCxnSpPr>
          <p:nvPr/>
        </p:nvCxnSpPr>
        <p:spPr>
          <a:xfrm>
            <a:off x="1461155" y="1943493"/>
            <a:ext cx="2395978" cy="2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11" idx="2"/>
          </p:cNvCxnSpPr>
          <p:nvPr/>
        </p:nvCxnSpPr>
        <p:spPr>
          <a:xfrm>
            <a:off x="1461155" y="1943493"/>
            <a:ext cx="2335489" cy="22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9" idx="2"/>
          </p:cNvCxnSpPr>
          <p:nvPr/>
        </p:nvCxnSpPr>
        <p:spPr>
          <a:xfrm flipV="1">
            <a:off x="1564849" y="1095081"/>
            <a:ext cx="2292284" cy="34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0" idx="2"/>
          </p:cNvCxnSpPr>
          <p:nvPr/>
        </p:nvCxnSpPr>
        <p:spPr>
          <a:xfrm flipV="1">
            <a:off x="1564849" y="2152454"/>
            <a:ext cx="2292284" cy="23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1" idx="2"/>
          </p:cNvCxnSpPr>
          <p:nvPr/>
        </p:nvCxnSpPr>
        <p:spPr>
          <a:xfrm flipV="1">
            <a:off x="1564849" y="4207001"/>
            <a:ext cx="2231795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2"/>
          </p:cNvCxnSpPr>
          <p:nvPr/>
        </p:nvCxnSpPr>
        <p:spPr>
          <a:xfrm flipV="1">
            <a:off x="1894788" y="1095081"/>
            <a:ext cx="1962345" cy="45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0" idx="2"/>
          </p:cNvCxnSpPr>
          <p:nvPr/>
        </p:nvCxnSpPr>
        <p:spPr>
          <a:xfrm flipV="1">
            <a:off x="1894788" y="2152454"/>
            <a:ext cx="1962345" cy="34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1" idx="2"/>
          </p:cNvCxnSpPr>
          <p:nvPr/>
        </p:nvCxnSpPr>
        <p:spPr>
          <a:xfrm flipV="1">
            <a:off x="1894788" y="4207001"/>
            <a:ext cx="1901856" cy="14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7067" y="64878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</a:t>
            </a:r>
            <a:r>
              <a:rPr lang="en-US" baseline="30000" dirty="0" smtClean="0">
                <a:solidFill>
                  <a:srgbClr val="0070C0"/>
                </a:solidFill>
              </a:rPr>
              <a:t>(1)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5935" y="92760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baseline="-25000" dirty="0" smtClean="0">
                <a:solidFill>
                  <a:srgbClr val="0070C0"/>
                </a:solidFill>
              </a:rPr>
              <a:t>,1</a:t>
            </a:r>
            <a:r>
              <a:rPr lang="en-US" baseline="30000" dirty="0" smtClean="0">
                <a:solidFill>
                  <a:srgbClr val="0070C0"/>
                </a:solidFill>
              </a:rPr>
              <a:t>(1)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1071" y="122301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D1,1</a:t>
            </a:r>
            <a:r>
              <a:rPr lang="en-US" baseline="30000" dirty="0" smtClean="0">
                <a:solidFill>
                  <a:srgbClr val="0070C0"/>
                </a:solidFill>
              </a:rPr>
              <a:t>(1)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93206" y="351541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1,D0</a:t>
            </a:r>
            <a:r>
              <a:rPr lang="en-US" baseline="30000" dirty="0" smtClean="0">
                <a:solidFill>
                  <a:srgbClr val="0070C0"/>
                </a:solidFill>
              </a:rPr>
              <a:t>(1)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0422" y="394215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2,D0</a:t>
            </a:r>
            <a:r>
              <a:rPr lang="en-US" baseline="30000" dirty="0" smtClean="0">
                <a:solidFill>
                  <a:srgbClr val="0070C0"/>
                </a:solidFill>
              </a:rPr>
              <a:t>(1)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98627" y="435119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D1,D0</a:t>
            </a:r>
            <a:r>
              <a:rPr lang="en-US" baseline="30000" dirty="0" smtClean="0">
                <a:solidFill>
                  <a:srgbClr val="0070C0"/>
                </a:solidFill>
              </a:rPr>
              <a:t>(1)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70214" y="48467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(1)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22314" y="452828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,0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(1)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4644" y="504960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D1,0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(1)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101473" y="648782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(1)</a:t>
            </a:r>
            <a:endParaRPr lang="en-IE" dirty="0"/>
          </a:p>
        </p:txBody>
      </p:sp>
      <p:cxnSp>
        <p:nvCxnSpPr>
          <p:cNvPr id="48" name="Straight Arrow Connector 47"/>
          <p:cNvCxnSpPr>
            <a:stCxn id="9" idx="6"/>
            <a:endCxn id="46" idx="2"/>
          </p:cNvCxnSpPr>
          <p:nvPr/>
        </p:nvCxnSpPr>
        <p:spPr>
          <a:xfrm flipV="1">
            <a:off x="4667839" y="107298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49678" y="69580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101473" y="1753174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(1)</a:t>
            </a:r>
            <a:endParaRPr lang="en-IE" dirty="0"/>
          </a:p>
        </p:txBody>
      </p:sp>
      <p:sp>
        <p:nvSpPr>
          <p:cNvPr id="52" name="TextBox 51"/>
          <p:cNvSpPr txBox="1"/>
          <p:nvPr/>
        </p:nvSpPr>
        <p:spPr>
          <a:xfrm>
            <a:off x="4661369" y="175317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10" idx="6"/>
            <a:endCxn id="50" idx="2"/>
          </p:cNvCxnSpPr>
          <p:nvPr/>
        </p:nvCxnSpPr>
        <p:spPr>
          <a:xfrm>
            <a:off x="4667839" y="2152454"/>
            <a:ext cx="433634" cy="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071914" y="3782794"/>
            <a:ext cx="871194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D1</a:t>
            </a:r>
            <a:r>
              <a:rPr lang="en-US" baseline="30000" dirty="0" smtClean="0"/>
              <a:t>(1)</a:t>
            </a:r>
            <a:endParaRPr lang="en-IE" dirty="0"/>
          </a:p>
        </p:txBody>
      </p:sp>
      <p:cxnSp>
        <p:nvCxnSpPr>
          <p:cNvPr id="57" name="Straight Arrow Connector 56"/>
          <p:cNvCxnSpPr>
            <a:stCxn id="11" idx="6"/>
            <a:endCxn id="55" idx="2"/>
          </p:cNvCxnSpPr>
          <p:nvPr/>
        </p:nvCxnSpPr>
        <p:spPr>
          <a:xfrm flipV="1">
            <a:off x="4728327" y="4207000"/>
            <a:ext cx="343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9951" y="381274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728327" y="5208309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(1)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60" name="TextBox 59"/>
          <p:cNvSpPr txBox="1"/>
          <p:nvPr/>
        </p:nvSpPr>
        <p:spPr>
          <a:xfrm>
            <a:off x="4187072" y="268114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sp>
        <p:nvSpPr>
          <p:cNvPr id="61" name="TextBox 60"/>
          <p:cNvSpPr txBox="1"/>
          <p:nvPr/>
        </p:nvSpPr>
        <p:spPr>
          <a:xfrm>
            <a:off x="5356572" y="268114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sp>
        <p:nvSpPr>
          <p:cNvPr id="62" name="TextBox 61"/>
          <p:cNvSpPr txBox="1"/>
          <p:nvPr/>
        </p:nvSpPr>
        <p:spPr>
          <a:xfrm>
            <a:off x="6190593" y="8560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IE" dirty="0"/>
          </a:p>
        </p:txBody>
      </p:sp>
      <p:sp>
        <p:nvSpPr>
          <p:cNvPr id="63" name="TextBox 62"/>
          <p:cNvSpPr txBox="1"/>
          <p:nvPr/>
        </p:nvSpPr>
        <p:spPr>
          <a:xfrm>
            <a:off x="6174131" y="19378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IE" dirty="0"/>
          </a:p>
        </p:txBody>
      </p:sp>
      <p:sp>
        <p:nvSpPr>
          <p:cNvPr id="64" name="TextBox 63"/>
          <p:cNvSpPr txBox="1"/>
          <p:nvPr/>
        </p:nvSpPr>
        <p:spPr>
          <a:xfrm>
            <a:off x="6220324" y="40755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IE" dirty="0"/>
          </a:p>
        </p:txBody>
      </p:sp>
      <p:sp>
        <p:nvSpPr>
          <p:cNvPr id="65" name="Oval 64"/>
          <p:cNvSpPr/>
          <p:nvPr/>
        </p:nvSpPr>
        <p:spPr>
          <a:xfrm>
            <a:off x="6658323" y="503397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(L-1)</a:t>
            </a:r>
            <a:endParaRPr lang="en-IE" dirty="0"/>
          </a:p>
        </p:txBody>
      </p:sp>
      <p:sp>
        <p:nvSpPr>
          <p:cNvPr id="66" name="Oval 65"/>
          <p:cNvSpPr/>
          <p:nvPr/>
        </p:nvSpPr>
        <p:spPr>
          <a:xfrm>
            <a:off x="6658323" y="163618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(L-1)</a:t>
            </a:r>
            <a:endParaRPr lang="en-IE" dirty="0"/>
          </a:p>
        </p:txBody>
      </p:sp>
      <p:sp>
        <p:nvSpPr>
          <p:cNvPr id="67" name="Oval 66"/>
          <p:cNvSpPr/>
          <p:nvPr/>
        </p:nvSpPr>
        <p:spPr>
          <a:xfrm>
            <a:off x="6698925" y="4192420"/>
            <a:ext cx="960945" cy="92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z</a:t>
            </a:r>
            <a:r>
              <a:rPr lang="en-US" sz="1200" baseline="-25000" dirty="0" err="1" smtClean="0"/>
              <a:t>D</a:t>
            </a:r>
            <a:r>
              <a:rPr lang="en-US" sz="1200" baseline="-25000" dirty="0" smtClean="0"/>
              <a:t>(L-1)</a:t>
            </a:r>
            <a:r>
              <a:rPr lang="en-US" sz="1200" baseline="30000" dirty="0" smtClean="0"/>
              <a:t>(L-1)</a:t>
            </a:r>
            <a:endParaRPr lang="en-IE" sz="1200" dirty="0"/>
          </a:p>
        </p:txBody>
      </p:sp>
      <p:sp>
        <p:nvSpPr>
          <p:cNvPr id="68" name="Oval 67"/>
          <p:cNvSpPr/>
          <p:nvPr/>
        </p:nvSpPr>
        <p:spPr>
          <a:xfrm>
            <a:off x="6745469" y="5325207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(L-1)</a:t>
            </a:r>
            <a:r>
              <a:rPr lang="en-US" dirty="0" smtClean="0"/>
              <a:t>=1</a:t>
            </a:r>
            <a:endParaRPr lang="en-IE" dirty="0"/>
          </a:p>
        </p:txBody>
      </p:sp>
      <p:sp>
        <p:nvSpPr>
          <p:cNvPr id="69" name="Oval 68"/>
          <p:cNvSpPr/>
          <p:nvPr/>
        </p:nvSpPr>
        <p:spPr>
          <a:xfrm>
            <a:off x="9952154" y="787773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(L)</a:t>
            </a:r>
            <a:endParaRPr lang="en-IE" dirty="0"/>
          </a:p>
        </p:txBody>
      </p:sp>
      <p:sp>
        <p:nvSpPr>
          <p:cNvPr id="70" name="Oval 69"/>
          <p:cNvSpPr/>
          <p:nvPr/>
        </p:nvSpPr>
        <p:spPr>
          <a:xfrm>
            <a:off x="9952154" y="1845146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(L)</a:t>
            </a:r>
            <a:endParaRPr lang="en-IE" dirty="0"/>
          </a:p>
        </p:txBody>
      </p:sp>
      <p:sp>
        <p:nvSpPr>
          <p:cNvPr id="71" name="Oval 70"/>
          <p:cNvSpPr/>
          <p:nvPr/>
        </p:nvSpPr>
        <p:spPr>
          <a:xfrm>
            <a:off x="9891665" y="3825849"/>
            <a:ext cx="931683" cy="996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</a:t>
            </a:r>
            <a:r>
              <a:rPr lang="en-US" baseline="-25000" dirty="0" err="1" smtClean="0"/>
              <a:t>DL</a:t>
            </a:r>
            <a:r>
              <a:rPr lang="en-US" baseline="30000" dirty="0" smtClean="0"/>
              <a:t>(L)</a:t>
            </a:r>
            <a:endParaRPr lang="en-IE" dirty="0"/>
          </a:p>
        </p:txBody>
      </p:sp>
      <p:sp>
        <p:nvSpPr>
          <p:cNvPr id="72" name="TextBox 71"/>
          <p:cNvSpPr txBox="1"/>
          <p:nvPr/>
        </p:nvSpPr>
        <p:spPr>
          <a:xfrm>
            <a:off x="7084835" y="290251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cxnSp>
        <p:nvCxnSpPr>
          <p:cNvPr id="73" name="Straight Arrow Connector 72"/>
          <p:cNvCxnSpPr>
            <a:stCxn id="65" idx="6"/>
            <a:endCxn id="69" idx="2"/>
          </p:cNvCxnSpPr>
          <p:nvPr/>
        </p:nvCxnSpPr>
        <p:spPr>
          <a:xfrm>
            <a:off x="7556176" y="927603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6"/>
            <a:endCxn id="70" idx="2"/>
          </p:cNvCxnSpPr>
          <p:nvPr/>
        </p:nvCxnSpPr>
        <p:spPr>
          <a:xfrm>
            <a:off x="7556176" y="927603"/>
            <a:ext cx="2395978" cy="13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5" idx="6"/>
            <a:endCxn id="71" idx="2"/>
          </p:cNvCxnSpPr>
          <p:nvPr/>
        </p:nvCxnSpPr>
        <p:spPr>
          <a:xfrm>
            <a:off x="7556176" y="927603"/>
            <a:ext cx="2335489" cy="33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6"/>
            <a:endCxn id="69" idx="2"/>
          </p:cNvCxnSpPr>
          <p:nvPr/>
        </p:nvCxnSpPr>
        <p:spPr>
          <a:xfrm flipV="1">
            <a:off x="7556176" y="1211979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6"/>
            <a:endCxn id="70" idx="2"/>
          </p:cNvCxnSpPr>
          <p:nvPr/>
        </p:nvCxnSpPr>
        <p:spPr>
          <a:xfrm>
            <a:off x="7556176" y="2060391"/>
            <a:ext cx="2395978" cy="2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6"/>
            <a:endCxn id="71" idx="2"/>
          </p:cNvCxnSpPr>
          <p:nvPr/>
        </p:nvCxnSpPr>
        <p:spPr>
          <a:xfrm>
            <a:off x="7556176" y="2060391"/>
            <a:ext cx="2335489" cy="22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6"/>
            <a:endCxn id="69" idx="2"/>
          </p:cNvCxnSpPr>
          <p:nvPr/>
        </p:nvCxnSpPr>
        <p:spPr>
          <a:xfrm flipV="1">
            <a:off x="7659870" y="1211979"/>
            <a:ext cx="2292284" cy="34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6"/>
            <a:endCxn id="70" idx="2"/>
          </p:cNvCxnSpPr>
          <p:nvPr/>
        </p:nvCxnSpPr>
        <p:spPr>
          <a:xfrm flipV="1">
            <a:off x="7659870" y="2269352"/>
            <a:ext cx="2292284" cy="23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6"/>
            <a:endCxn id="71" idx="2"/>
          </p:cNvCxnSpPr>
          <p:nvPr/>
        </p:nvCxnSpPr>
        <p:spPr>
          <a:xfrm flipV="1">
            <a:off x="7659870" y="4323899"/>
            <a:ext cx="2231795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6"/>
            <a:endCxn id="69" idx="2"/>
          </p:cNvCxnSpPr>
          <p:nvPr/>
        </p:nvCxnSpPr>
        <p:spPr>
          <a:xfrm flipV="1">
            <a:off x="7989809" y="1211979"/>
            <a:ext cx="1962345" cy="45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6"/>
            <a:endCxn id="70" idx="2"/>
          </p:cNvCxnSpPr>
          <p:nvPr/>
        </p:nvCxnSpPr>
        <p:spPr>
          <a:xfrm flipV="1">
            <a:off x="7989809" y="2269352"/>
            <a:ext cx="1962345" cy="34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8" idx="6"/>
            <a:endCxn id="71" idx="2"/>
          </p:cNvCxnSpPr>
          <p:nvPr/>
        </p:nvCxnSpPr>
        <p:spPr>
          <a:xfrm flipV="1">
            <a:off x="7989809" y="4323899"/>
            <a:ext cx="1901856" cy="14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842088" y="7656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</a:t>
            </a:r>
            <a:r>
              <a:rPr lang="en-US" baseline="30000" dirty="0" smtClean="0">
                <a:solidFill>
                  <a:srgbClr val="0070C0"/>
                </a:solidFill>
              </a:rPr>
              <a:t>(L)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70956" y="104450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2,1</a:t>
            </a:r>
            <a:r>
              <a:rPr lang="en-US" baseline="30000" dirty="0" smtClean="0">
                <a:solidFill>
                  <a:srgbClr val="0070C0"/>
                </a:solidFill>
              </a:rPr>
              <a:t>(L)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626092" y="1339912"/>
            <a:ext cx="78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DL,1</a:t>
            </a:r>
            <a:r>
              <a:rPr lang="en-US" baseline="30000" dirty="0" smtClean="0">
                <a:solidFill>
                  <a:srgbClr val="0070C0"/>
                </a:solidFill>
              </a:rPr>
              <a:t>(L)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588227" y="363231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1,D(L-1)</a:t>
            </a:r>
            <a:r>
              <a:rPr lang="en-US" baseline="30000" dirty="0" smtClean="0">
                <a:solidFill>
                  <a:srgbClr val="0070C0"/>
                </a:solidFill>
              </a:rPr>
              <a:t>(L)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65443" y="405904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2,D(L-1)</a:t>
            </a:r>
            <a:r>
              <a:rPr lang="en-US" baseline="30000" dirty="0" smtClean="0">
                <a:solidFill>
                  <a:srgbClr val="0070C0"/>
                </a:solidFill>
              </a:rPr>
              <a:t>(L)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3648" y="4468096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w</a:t>
            </a:r>
            <a:r>
              <a:rPr lang="en-US" baseline="-25000" dirty="0" err="1" smtClean="0">
                <a:solidFill>
                  <a:srgbClr val="0070C0"/>
                </a:solidFill>
              </a:rPr>
              <a:t>DL,D</a:t>
            </a:r>
            <a:r>
              <a:rPr lang="en-US" baseline="-25000" dirty="0" smtClean="0">
                <a:solidFill>
                  <a:srgbClr val="0070C0"/>
                </a:solidFill>
              </a:rPr>
              <a:t>(L-1)</a:t>
            </a:r>
            <a:r>
              <a:rPr lang="en-US" baseline="30000" dirty="0" smtClean="0">
                <a:solidFill>
                  <a:srgbClr val="0070C0"/>
                </a:solidFill>
              </a:rPr>
              <a:t>(L)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65235" y="49636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(L)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17335" y="464518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2,0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(L)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99665" y="5166506"/>
            <a:ext cx="78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DL,0</a:t>
            </a:r>
            <a:r>
              <a:rPr lang="en-US" baseline="30000" dirty="0" smtClean="0">
                <a:solidFill>
                  <a:schemeClr val="accent4">
                    <a:lumMod val="75000"/>
                  </a:schemeClr>
                </a:solidFill>
              </a:rPr>
              <a:t>(L)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82093" y="279803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sp>
        <p:nvSpPr>
          <p:cNvPr id="113" name="Oval 112"/>
          <p:cNvSpPr/>
          <p:nvPr/>
        </p:nvSpPr>
        <p:spPr>
          <a:xfrm>
            <a:off x="11194508" y="765680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(L)</a:t>
            </a:r>
            <a:endParaRPr lang="en-IE" dirty="0"/>
          </a:p>
        </p:txBody>
      </p:sp>
      <p:cxnSp>
        <p:nvCxnSpPr>
          <p:cNvPr id="114" name="Straight Arrow Connector 113"/>
          <p:cNvCxnSpPr>
            <a:endCxn id="113" idx="2"/>
          </p:cNvCxnSpPr>
          <p:nvPr/>
        </p:nvCxnSpPr>
        <p:spPr>
          <a:xfrm flipV="1">
            <a:off x="10760874" y="1189886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742713" y="81269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(L)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1194508" y="1870072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(L)</a:t>
            </a:r>
            <a:endParaRPr lang="en-IE" dirty="0"/>
          </a:p>
        </p:txBody>
      </p:sp>
      <p:sp>
        <p:nvSpPr>
          <p:cNvPr id="117" name="TextBox 116"/>
          <p:cNvSpPr txBox="1"/>
          <p:nvPr/>
        </p:nvSpPr>
        <p:spPr>
          <a:xfrm>
            <a:off x="10754404" y="187007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(L)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/>
          <p:cNvCxnSpPr>
            <a:endCxn id="116" idx="2"/>
          </p:cNvCxnSpPr>
          <p:nvPr/>
        </p:nvCxnSpPr>
        <p:spPr>
          <a:xfrm>
            <a:off x="10760874" y="2269352"/>
            <a:ext cx="433634" cy="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1164949" y="3899692"/>
            <a:ext cx="871194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</a:t>
            </a:r>
            <a:r>
              <a:rPr lang="en-US" baseline="-25000" dirty="0" err="1" smtClean="0"/>
              <a:t>D</a:t>
            </a:r>
            <a:r>
              <a:rPr lang="en-US" baseline="-25000" dirty="0" err="1"/>
              <a:t>L</a:t>
            </a:r>
            <a:r>
              <a:rPr lang="en-US" baseline="30000" dirty="0" smtClean="0"/>
              <a:t>(L)</a:t>
            </a:r>
            <a:endParaRPr lang="en-IE" dirty="0"/>
          </a:p>
        </p:txBody>
      </p:sp>
      <p:cxnSp>
        <p:nvCxnSpPr>
          <p:cNvPr id="120" name="Straight Arrow Connector 119"/>
          <p:cNvCxnSpPr>
            <a:endCxn id="119" idx="2"/>
          </p:cNvCxnSpPr>
          <p:nvPr/>
        </p:nvCxnSpPr>
        <p:spPr>
          <a:xfrm flipV="1">
            <a:off x="10821362" y="4323898"/>
            <a:ext cx="343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0742986" y="392964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(L)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49607" y="279803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49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449" y="386499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0449" y="1519287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6" name="Oval 5"/>
          <p:cNvSpPr/>
          <p:nvPr/>
        </p:nvSpPr>
        <p:spPr>
          <a:xfrm>
            <a:off x="650449" y="4075522"/>
            <a:ext cx="914400" cy="92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650448" y="5208309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3857133" y="67087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10" name="Oval 9"/>
          <p:cNvSpPr/>
          <p:nvPr/>
        </p:nvSpPr>
        <p:spPr>
          <a:xfrm>
            <a:off x="3857133" y="1728248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11" name="Oval 10"/>
          <p:cNvSpPr/>
          <p:nvPr/>
        </p:nvSpPr>
        <p:spPr>
          <a:xfrm>
            <a:off x="3796644" y="3708951"/>
            <a:ext cx="931683" cy="996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</a:t>
            </a:r>
            <a:r>
              <a:rPr lang="en-US" baseline="-25000" dirty="0" err="1" smtClean="0"/>
              <a:t>M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989814" y="278562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1461155" y="810705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10" idx="2"/>
          </p:cNvCxnSpPr>
          <p:nvPr/>
        </p:nvCxnSpPr>
        <p:spPr>
          <a:xfrm>
            <a:off x="1461155" y="810705"/>
            <a:ext cx="2395978" cy="13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1" idx="2"/>
          </p:cNvCxnSpPr>
          <p:nvPr/>
        </p:nvCxnSpPr>
        <p:spPr>
          <a:xfrm>
            <a:off x="1461155" y="810705"/>
            <a:ext cx="2335489" cy="33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 flipV="1">
            <a:off x="1461155" y="1095081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10" idx="2"/>
          </p:cNvCxnSpPr>
          <p:nvPr/>
        </p:nvCxnSpPr>
        <p:spPr>
          <a:xfrm>
            <a:off x="1461155" y="1943493"/>
            <a:ext cx="2395978" cy="2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11" idx="2"/>
          </p:cNvCxnSpPr>
          <p:nvPr/>
        </p:nvCxnSpPr>
        <p:spPr>
          <a:xfrm>
            <a:off x="1461155" y="1943493"/>
            <a:ext cx="2335489" cy="22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9" idx="2"/>
          </p:cNvCxnSpPr>
          <p:nvPr/>
        </p:nvCxnSpPr>
        <p:spPr>
          <a:xfrm flipV="1">
            <a:off x="1564849" y="1095081"/>
            <a:ext cx="2292284" cy="34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10" idx="2"/>
          </p:cNvCxnSpPr>
          <p:nvPr/>
        </p:nvCxnSpPr>
        <p:spPr>
          <a:xfrm flipV="1">
            <a:off x="1564849" y="2152454"/>
            <a:ext cx="2292284" cy="23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11" idx="2"/>
          </p:cNvCxnSpPr>
          <p:nvPr/>
        </p:nvCxnSpPr>
        <p:spPr>
          <a:xfrm flipV="1">
            <a:off x="1564849" y="4207001"/>
            <a:ext cx="2231795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2"/>
          </p:cNvCxnSpPr>
          <p:nvPr/>
        </p:nvCxnSpPr>
        <p:spPr>
          <a:xfrm flipV="1">
            <a:off x="1894788" y="1095081"/>
            <a:ext cx="1962345" cy="45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0" idx="2"/>
          </p:cNvCxnSpPr>
          <p:nvPr/>
        </p:nvCxnSpPr>
        <p:spPr>
          <a:xfrm flipV="1">
            <a:off x="1894788" y="2152454"/>
            <a:ext cx="1962345" cy="34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  <a:endCxn id="11" idx="2"/>
          </p:cNvCxnSpPr>
          <p:nvPr/>
        </p:nvCxnSpPr>
        <p:spPr>
          <a:xfrm flipV="1">
            <a:off x="1894788" y="4207001"/>
            <a:ext cx="1901856" cy="14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7067" y="64878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5935" y="92760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1071" y="122301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M,1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93206" y="35154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1,D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0422" y="394215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2,D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98627" y="43511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w</a:t>
            </a:r>
            <a:r>
              <a:rPr lang="en-US" baseline="-25000" dirty="0" err="1" smtClean="0">
                <a:solidFill>
                  <a:srgbClr val="0070C0"/>
                </a:solidFill>
              </a:rPr>
              <a:t>M,D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70214" y="484670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22314" y="452828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2,0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4644" y="50496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9" idx="6"/>
          </p:cNvCxnSpPr>
          <p:nvPr/>
        </p:nvCxnSpPr>
        <p:spPr>
          <a:xfrm flipV="1">
            <a:off x="4667839" y="107298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49678" y="695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61369" y="1753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10" idx="6"/>
          </p:cNvCxnSpPr>
          <p:nvPr/>
        </p:nvCxnSpPr>
        <p:spPr>
          <a:xfrm>
            <a:off x="4667839" y="2152454"/>
            <a:ext cx="433634" cy="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6"/>
          </p:cNvCxnSpPr>
          <p:nvPr/>
        </p:nvCxnSpPr>
        <p:spPr>
          <a:xfrm flipV="1">
            <a:off x="4728327" y="4207000"/>
            <a:ext cx="343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49951" y="38127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87072" y="268114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sp>
        <p:nvSpPr>
          <p:cNvPr id="65" name="Oval 64"/>
          <p:cNvSpPr/>
          <p:nvPr/>
        </p:nvSpPr>
        <p:spPr>
          <a:xfrm>
            <a:off x="5065215" y="62287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66" name="Oval 65"/>
          <p:cNvSpPr/>
          <p:nvPr/>
        </p:nvSpPr>
        <p:spPr>
          <a:xfrm>
            <a:off x="5101473" y="1702341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67" name="Oval 66"/>
          <p:cNvSpPr/>
          <p:nvPr/>
        </p:nvSpPr>
        <p:spPr>
          <a:xfrm>
            <a:off x="5069926" y="3780013"/>
            <a:ext cx="960945" cy="92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</a:t>
            </a:r>
            <a:r>
              <a:rPr lang="en-US" baseline="-25000" dirty="0" err="1"/>
              <a:t>M</a:t>
            </a:r>
            <a:endParaRPr lang="en-IE" dirty="0"/>
          </a:p>
        </p:txBody>
      </p:sp>
      <p:sp>
        <p:nvSpPr>
          <p:cNvPr id="68" name="Oval 67"/>
          <p:cNvSpPr/>
          <p:nvPr/>
        </p:nvSpPr>
        <p:spPr>
          <a:xfrm>
            <a:off x="5188619" y="5325207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=1</a:t>
            </a:r>
            <a:endParaRPr lang="en-IE" dirty="0"/>
          </a:p>
        </p:txBody>
      </p:sp>
      <p:sp>
        <p:nvSpPr>
          <p:cNvPr id="69" name="Oval 68"/>
          <p:cNvSpPr/>
          <p:nvPr/>
        </p:nvSpPr>
        <p:spPr>
          <a:xfrm>
            <a:off x="8395304" y="787773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70" name="Oval 69"/>
          <p:cNvSpPr/>
          <p:nvPr/>
        </p:nvSpPr>
        <p:spPr>
          <a:xfrm>
            <a:off x="8395304" y="1845146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71" name="Oval 70"/>
          <p:cNvSpPr/>
          <p:nvPr/>
        </p:nvSpPr>
        <p:spPr>
          <a:xfrm>
            <a:off x="8334815" y="3825849"/>
            <a:ext cx="931683" cy="996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endParaRPr lang="en-IE" dirty="0"/>
          </a:p>
        </p:txBody>
      </p:sp>
      <p:sp>
        <p:nvSpPr>
          <p:cNvPr id="72" name="TextBox 71"/>
          <p:cNvSpPr txBox="1"/>
          <p:nvPr/>
        </p:nvSpPr>
        <p:spPr>
          <a:xfrm>
            <a:off x="5527985" y="290251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cxnSp>
        <p:nvCxnSpPr>
          <p:cNvPr id="73" name="Straight Arrow Connector 72"/>
          <p:cNvCxnSpPr>
            <a:stCxn id="65" idx="6"/>
            <a:endCxn id="69" idx="2"/>
          </p:cNvCxnSpPr>
          <p:nvPr/>
        </p:nvCxnSpPr>
        <p:spPr>
          <a:xfrm>
            <a:off x="5963068" y="1047081"/>
            <a:ext cx="2432236" cy="16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6"/>
            <a:endCxn id="70" idx="2"/>
          </p:cNvCxnSpPr>
          <p:nvPr/>
        </p:nvCxnSpPr>
        <p:spPr>
          <a:xfrm>
            <a:off x="5963068" y="1047081"/>
            <a:ext cx="2432236" cy="122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5" idx="6"/>
            <a:endCxn id="71" idx="2"/>
          </p:cNvCxnSpPr>
          <p:nvPr/>
        </p:nvCxnSpPr>
        <p:spPr>
          <a:xfrm>
            <a:off x="5963068" y="1047081"/>
            <a:ext cx="2371747" cy="327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6"/>
            <a:endCxn id="69" idx="2"/>
          </p:cNvCxnSpPr>
          <p:nvPr/>
        </p:nvCxnSpPr>
        <p:spPr>
          <a:xfrm flipV="1">
            <a:off x="5999326" y="1211979"/>
            <a:ext cx="2395978" cy="91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6"/>
            <a:endCxn id="70" idx="2"/>
          </p:cNvCxnSpPr>
          <p:nvPr/>
        </p:nvCxnSpPr>
        <p:spPr>
          <a:xfrm>
            <a:off x="5999326" y="2126547"/>
            <a:ext cx="2395978" cy="14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6"/>
            <a:endCxn id="71" idx="2"/>
          </p:cNvCxnSpPr>
          <p:nvPr/>
        </p:nvCxnSpPr>
        <p:spPr>
          <a:xfrm>
            <a:off x="5999326" y="2126547"/>
            <a:ext cx="2335489" cy="21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7" idx="6"/>
            <a:endCxn id="69" idx="2"/>
          </p:cNvCxnSpPr>
          <p:nvPr/>
        </p:nvCxnSpPr>
        <p:spPr>
          <a:xfrm flipV="1">
            <a:off x="6030871" y="1211979"/>
            <a:ext cx="2364433" cy="302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7" idx="6"/>
            <a:endCxn id="70" idx="2"/>
          </p:cNvCxnSpPr>
          <p:nvPr/>
        </p:nvCxnSpPr>
        <p:spPr>
          <a:xfrm flipV="1">
            <a:off x="6030871" y="2269352"/>
            <a:ext cx="2364433" cy="197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6"/>
            <a:endCxn id="71" idx="2"/>
          </p:cNvCxnSpPr>
          <p:nvPr/>
        </p:nvCxnSpPr>
        <p:spPr>
          <a:xfrm>
            <a:off x="6030871" y="4240355"/>
            <a:ext cx="2303944" cy="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8" idx="6"/>
            <a:endCxn id="69" idx="2"/>
          </p:cNvCxnSpPr>
          <p:nvPr/>
        </p:nvCxnSpPr>
        <p:spPr>
          <a:xfrm flipV="1">
            <a:off x="6432959" y="1211979"/>
            <a:ext cx="1962345" cy="45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6"/>
            <a:endCxn id="70" idx="2"/>
          </p:cNvCxnSpPr>
          <p:nvPr/>
        </p:nvCxnSpPr>
        <p:spPr>
          <a:xfrm flipV="1">
            <a:off x="6432959" y="2269352"/>
            <a:ext cx="1962345" cy="34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8" idx="6"/>
            <a:endCxn id="71" idx="2"/>
          </p:cNvCxnSpPr>
          <p:nvPr/>
        </p:nvCxnSpPr>
        <p:spPr>
          <a:xfrm flipV="1">
            <a:off x="6432959" y="4323899"/>
            <a:ext cx="1901856" cy="14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85238" y="76568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1,1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14106" y="104450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2,1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069242" y="133991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K,1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87132" y="325485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1,M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88960" y="36634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2,M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62416" y="420276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v</a:t>
            </a:r>
            <a:r>
              <a:rPr lang="en-US" baseline="-25000" dirty="0" err="1" smtClean="0">
                <a:solidFill>
                  <a:srgbClr val="0070C0"/>
                </a:solidFill>
              </a:rPr>
              <a:t>K,M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85291" y="496600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860485" y="464518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2,0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42815" y="516650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K,0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725243" y="279803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sp>
        <p:nvSpPr>
          <p:cNvPr id="113" name="Oval 112"/>
          <p:cNvSpPr/>
          <p:nvPr/>
        </p:nvSpPr>
        <p:spPr>
          <a:xfrm>
            <a:off x="9637658" y="765680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IE" dirty="0"/>
          </a:p>
        </p:txBody>
      </p:sp>
      <p:cxnSp>
        <p:nvCxnSpPr>
          <p:cNvPr id="114" name="Straight Arrow Connector 113"/>
          <p:cNvCxnSpPr>
            <a:endCxn id="113" idx="2"/>
          </p:cNvCxnSpPr>
          <p:nvPr/>
        </p:nvCxnSpPr>
        <p:spPr>
          <a:xfrm flipV="1">
            <a:off x="9204024" y="1189886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185863" y="81269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9637658" y="1870072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117" name="TextBox 116"/>
          <p:cNvSpPr txBox="1"/>
          <p:nvPr/>
        </p:nvSpPr>
        <p:spPr>
          <a:xfrm>
            <a:off x="9197554" y="187007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/>
          <p:cNvCxnSpPr>
            <a:endCxn id="116" idx="2"/>
          </p:cNvCxnSpPr>
          <p:nvPr/>
        </p:nvCxnSpPr>
        <p:spPr>
          <a:xfrm>
            <a:off x="9204024" y="2269352"/>
            <a:ext cx="433634" cy="24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9608099" y="3899692"/>
            <a:ext cx="871194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</a:t>
            </a:r>
            <a:r>
              <a:rPr lang="en-US" baseline="-25000" dirty="0" err="1"/>
              <a:t>K</a:t>
            </a:r>
            <a:endParaRPr lang="en-IE" dirty="0"/>
          </a:p>
        </p:txBody>
      </p:sp>
      <p:cxnSp>
        <p:nvCxnSpPr>
          <p:cNvPr id="120" name="Straight Arrow Connector 119"/>
          <p:cNvCxnSpPr>
            <a:endCxn id="119" idx="2"/>
          </p:cNvCxnSpPr>
          <p:nvPr/>
        </p:nvCxnSpPr>
        <p:spPr>
          <a:xfrm flipV="1">
            <a:off x="9264512" y="4323898"/>
            <a:ext cx="3435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186136" y="392964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892757" y="2798038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63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449" y="386499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0449" y="1519287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6" name="Oval 5"/>
          <p:cNvSpPr/>
          <p:nvPr/>
        </p:nvSpPr>
        <p:spPr>
          <a:xfrm>
            <a:off x="650449" y="4075522"/>
            <a:ext cx="914400" cy="920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baseline="-25000" dirty="0" err="1" smtClean="0"/>
              <a:t>D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650448" y="5208309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3857133" y="67087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12" name="TextBox 11"/>
          <p:cNvSpPr txBox="1"/>
          <p:nvPr/>
        </p:nvSpPr>
        <p:spPr>
          <a:xfrm>
            <a:off x="989814" y="2785621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E" dirty="0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1461155" y="810705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>
            <a:off x="1461155" y="810705"/>
            <a:ext cx="2395978" cy="13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</p:cNvCxnSpPr>
          <p:nvPr/>
        </p:nvCxnSpPr>
        <p:spPr>
          <a:xfrm>
            <a:off x="1461155" y="810705"/>
            <a:ext cx="2335489" cy="339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 flipV="1">
            <a:off x="1461155" y="1095081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</p:cNvCxnSpPr>
          <p:nvPr/>
        </p:nvCxnSpPr>
        <p:spPr>
          <a:xfrm>
            <a:off x="1461155" y="1943493"/>
            <a:ext cx="2395978" cy="20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</p:cNvCxnSpPr>
          <p:nvPr/>
        </p:nvCxnSpPr>
        <p:spPr>
          <a:xfrm>
            <a:off x="1461155" y="1943493"/>
            <a:ext cx="2335489" cy="226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9" idx="2"/>
          </p:cNvCxnSpPr>
          <p:nvPr/>
        </p:nvCxnSpPr>
        <p:spPr>
          <a:xfrm flipV="1">
            <a:off x="1564849" y="1095081"/>
            <a:ext cx="2292284" cy="344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</p:cNvCxnSpPr>
          <p:nvPr/>
        </p:nvCxnSpPr>
        <p:spPr>
          <a:xfrm flipV="1">
            <a:off x="1564849" y="2152454"/>
            <a:ext cx="2292284" cy="238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</p:cNvCxnSpPr>
          <p:nvPr/>
        </p:nvCxnSpPr>
        <p:spPr>
          <a:xfrm flipV="1">
            <a:off x="1564849" y="4207001"/>
            <a:ext cx="2231795" cy="32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2"/>
          </p:cNvCxnSpPr>
          <p:nvPr/>
        </p:nvCxnSpPr>
        <p:spPr>
          <a:xfrm flipV="1">
            <a:off x="1894788" y="1095081"/>
            <a:ext cx="1962345" cy="453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</p:cNvCxnSpPr>
          <p:nvPr/>
        </p:nvCxnSpPr>
        <p:spPr>
          <a:xfrm flipV="1">
            <a:off x="1894788" y="2152454"/>
            <a:ext cx="1962345" cy="3477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6"/>
          </p:cNvCxnSpPr>
          <p:nvPr/>
        </p:nvCxnSpPr>
        <p:spPr>
          <a:xfrm flipV="1">
            <a:off x="1894788" y="4207001"/>
            <a:ext cx="1901856" cy="142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7067" y="64878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5935" y="92760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1071" y="122301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K</a:t>
            </a:r>
            <a:r>
              <a:rPr lang="en-US" baseline="-25000" dirty="0" smtClean="0">
                <a:solidFill>
                  <a:srgbClr val="0070C0"/>
                </a:solidFill>
              </a:rPr>
              <a:t>,1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93206" y="351541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1,D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70422" y="394215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2,D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98627" y="435119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w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r>
              <a:rPr lang="en-US" baseline="-25000" dirty="0" err="1" smtClean="0">
                <a:solidFill>
                  <a:srgbClr val="0070C0"/>
                </a:solidFill>
              </a:rPr>
              <a:t>,D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70214" y="484670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22314" y="452828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2,0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04644" y="504960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,0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9" idx="6"/>
          </p:cNvCxnSpPr>
          <p:nvPr/>
        </p:nvCxnSpPr>
        <p:spPr>
          <a:xfrm flipV="1">
            <a:off x="4667839" y="107298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65215" y="62287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95" name="Oval 94"/>
          <p:cNvSpPr/>
          <p:nvPr/>
        </p:nvSpPr>
        <p:spPr>
          <a:xfrm>
            <a:off x="3876354" y="1728248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/>
              <a:t>2</a:t>
            </a:r>
            <a:endParaRPr lang="en-IE" dirty="0"/>
          </a:p>
        </p:txBody>
      </p:sp>
      <p:cxnSp>
        <p:nvCxnSpPr>
          <p:cNvPr id="96" name="Straight Arrow Connector 95"/>
          <p:cNvCxnSpPr>
            <a:stCxn id="95" idx="6"/>
          </p:cNvCxnSpPr>
          <p:nvPr/>
        </p:nvCxnSpPr>
        <p:spPr>
          <a:xfrm flipV="1">
            <a:off x="4687060" y="2130361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084436" y="1680248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/>
              <a:t>2</a:t>
            </a:r>
            <a:endParaRPr lang="en-IE" dirty="0"/>
          </a:p>
        </p:txBody>
      </p:sp>
      <p:sp>
        <p:nvSpPr>
          <p:cNvPr id="99" name="Oval 98"/>
          <p:cNvSpPr/>
          <p:nvPr/>
        </p:nvSpPr>
        <p:spPr>
          <a:xfrm>
            <a:off x="3781719" y="376291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en-IE" dirty="0"/>
          </a:p>
        </p:txBody>
      </p:sp>
      <p:cxnSp>
        <p:nvCxnSpPr>
          <p:cNvPr id="100" name="Straight Arrow Connector 99"/>
          <p:cNvCxnSpPr>
            <a:stCxn id="99" idx="6"/>
          </p:cNvCxnSpPr>
          <p:nvPr/>
        </p:nvCxnSpPr>
        <p:spPr>
          <a:xfrm flipV="1">
            <a:off x="4592425" y="416502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4989801" y="371491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</a:t>
            </a:r>
            <a:r>
              <a:rPr lang="en-US" baseline="-25000" dirty="0" err="1"/>
              <a:t>K</a:t>
            </a:r>
            <a:endParaRPr lang="en-IE" dirty="0"/>
          </a:p>
        </p:txBody>
      </p:sp>
      <p:sp>
        <p:nvSpPr>
          <p:cNvPr id="103" name="TextBox 102"/>
          <p:cNvSpPr txBox="1"/>
          <p:nvPr/>
        </p:nvSpPr>
        <p:spPr>
          <a:xfrm>
            <a:off x="4371096" y="4581640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softmax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449" y="386499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0449" y="1519287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555198" y="2652075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3857133" y="67087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IE" dirty="0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1461155" y="810705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 flipV="1">
            <a:off x="1461155" y="1095081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2"/>
          </p:cNvCxnSpPr>
          <p:nvPr/>
        </p:nvCxnSpPr>
        <p:spPr>
          <a:xfrm flipV="1">
            <a:off x="1799538" y="1095081"/>
            <a:ext cx="2057595" cy="197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7217" y="39658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 </a:t>
            </a:r>
            <a:r>
              <a:rPr lang="en-US" dirty="0" smtClean="0">
                <a:solidFill>
                  <a:srgbClr val="0070C0"/>
                </a:solidFill>
              </a:rPr>
              <a:t>= 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4870" y="128662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1,2</a:t>
            </a:r>
            <a:r>
              <a:rPr lang="en-US" dirty="0" smtClean="0">
                <a:solidFill>
                  <a:srgbClr val="0070C0"/>
                </a:solidFill>
              </a:rPr>
              <a:t> = 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8588" y="22278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 = -15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9" idx="6"/>
          </p:cNvCxnSpPr>
          <p:nvPr/>
        </p:nvCxnSpPr>
        <p:spPr>
          <a:xfrm flipV="1">
            <a:off x="4667839" y="107298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65215" y="62287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4456123" y="1360528"/>
            <a:ext cx="10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15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449" y="386499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0449" y="1519287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555198" y="2652075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3857133" y="67087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IE" dirty="0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1461155" y="810705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 flipV="1">
            <a:off x="1461155" y="1095081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2"/>
          </p:cNvCxnSpPr>
          <p:nvPr/>
        </p:nvCxnSpPr>
        <p:spPr>
          <a:xfrm flipV="1">
            <a:off x="1799538" y="1095081"/>
            <a:ext cx="2057595" cy="197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7217" y="396580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 </a:t>
            </a:r>
            <a:r>
              <a:rPr lang="en-US" dirty="0" smtClean="0">
                <a:solidFill>
                  <a:srgbClr val="0070C0"/>
                </a:solidFill>
              </a:rPr>
              <a:t>= 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4870" y="1286621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1,2</a:t>
            </a:r>
            <a:r>
              <a:rPr lang="en-US" dirty="0" smtClean="0">
                <a:solidFill>
                  <a:srgbClr val="0070C0"/>
                </a:solidFill>
              </a:rPr>
              <a:t> = 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8588" y="222786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-5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9" idx="6"/>
          </p:cNvCxnSpPr>
          <p:nvPr/>
        </p:nvCxnSpPr>
        <p:spPr>
          <a:xfrm flipV="1">
            <a:off x="4667839" y="107298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65215" y="62287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4456123" y="1360528"/>
            <a:ext cx="10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IE" dirty="0"/>
          </a:p>
        </p:txBody>
      </p:sp>
      <p:sp>
        <p:nvSpPr>
          <p:cNvPr id="15" name="Oval 14"/>
          <p:cNvSpPr/>
          <p:nvPr/>
        </p:nvSpPr>
        <p:spPr>
          <a:xfrm>
            <a:off x="3857133" y="1832871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/>
              <a:t>2</a:t>
            </a:r>
            <a:endParaRPr lang="en-IE" dirty="0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 flipV="1">
            <a:off x="4667839" y="2234984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65215" y="1784871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/>
              <a:t>2</a:t>
            </a:r>
            <a:endParaRPr lang="en-IE" dirty="0"/>
          </a:p>
        </p:txBody>
      </p:sp>
      <p:sp>
        <p:nvSpPr>
          <p:cNvPr id="18" name="TextBox 17"/>
          <p:cNvSpPr txBox="1"/>
          <p:nvPr/>
        </p:nvSpPr>
        <p:spPr>
          <a:xfrm>
            <a:off x="4456123" y="2522524"/>
            <a:ext cx="10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IE" dirty="0"/>
          </a:p>
        </p:txBody>
      </p:sp>
      <p:sp>
        <p:nvSpPr>
          <p:cNvPr id="19" name="Oval 18"/>
          <p:cNvSpPr/>
          <p:nvPr/>
        </p:nvSpPr>
        <p:spPr>
          <a:xfrm>
            <a:off x="4891971" y="2988547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1</a:t>
            </a:r>
            <a:endParaRPr lang="en-IE" dirty="0"/>
          </a:p>
        </p:txBody>
      </p:sp>
      <p:cxnSp>
        <p:nvCxnSpPr>
          <p:cNvPr id="6" name="Straight Arrow Connector 5"/>
          <p:cNvCxnSpPr>
            <a:stCxn id="4" idx="6"/>
            <a:endCxn id="15" idx="2"/>
          </p:cNvCxnSpPr>
          <p:nvPr/>
        </p:nvCxnSpPr>
        <p:spPr>
          <a:xfrm>
            <a:off x="1461155" y="810705"/>
            <a:ext cx="2395978" cy="144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15" idx="2"/>
          </p:cNvCxnSpPr>
          <p:nvPr/>
        </p:nvCxnSpPr>
        <p:spPr>
          <a:xfrm>
            <a:off x="1461155" y="1943493"/>
            <a:ext cx="2395978" cy="31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15" idx="2"/>
          </p:cNvCxnSpPr>
          <p:nvPr/>
        </p:nvCxnSpPr>
        <p:spPr>
          <a:xfrm flipV="1">
            <a:off x="1799538" y="2257077"/>
            <a:ext cx="2057595" cy="81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3698" y="140453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baseline="-25000" dirty="0" smtClean="0">
                <a:solidFill>
                  <a:srgbClr val="0070C0"/>
                </a:solidFill>
              </a:rPr>
              <a:t>,1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-10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26345" y="18125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baseline="-25000" dirty="0" smtClean="0">
                <a:solidFill>
                  <a:srgbClr val="0070C0"/>
                </a:solidFill>
              </a:rPr>
              <a:t>,2</a:t>
            </a:r>
            <a:r>
              <a:rPr lang="en-US" dirty="0" smtClean="0">
                <a:solidFill>
                  <a:srgbClr val="0070C0"/>
                </a:solidFill>
              </a:rPr>
              <a:t>= -10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8116" y="24644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baseline="-25000" dirty="0" smtClean="0">
                <a:solidFill>
                  <a:srgbClr val="0070C0"/>
                </a:solidFill>
              </a:rPr>
              <a:t>,0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15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297482" y="1113516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baseline="-25000" dirty="0" smtClean="0"/>
              <a:t>1</a:t>
            </a:r>
            <a:endParaRPr lang="en-IE" dirty="0"/>
          </a:p>
        </p:txBody>
      </p:sp>
      <p:cxnSp>
        <p:nvCxnSpPr>
          <p:cNvPr id="22" name="Straight Arrow Connector 21"/>
          <p:cNvCxnSpPr>
            <a:stCxn id="65" idx="6"/>
            <a:endCxn id="30" idx="2"/>
          </p:cNvCxnSpPr>
          <p:nvPr/>
        </p:nvCxnSpPr>
        <p:spPr>
          <a:xfrm>
            <a:off x="5963068" y="1047081"/>
            <a:ext cx="1334414" cy="49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6"/>
            <a:endCxn id="30" idx="2"/>
          </p:cNvCxnSpPr>
          <p:nvPr/>
        </p:nvCxnSpPr>
        <p:spPr>
          <a:xfrm flipV="1">
            <a:off x="5963068" y="1537722"/>
            <a:ext cx="1334414" cy="67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6"/>
            <a:endCxn id="30" idx="2"/>
          </p:cNvCxnSpPr>
          <p:nvPr/>
        </p:nvCxnSpPr>
        <p:spPr>
          <a:xfrm flipV="1">
            <a:off x="6136311" y="1537722"/>
            <a:ext cx="1161171" cy="18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69044" y="8291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1,1 </a:t>
            </a:r>
            <a:r>
              <a:rPr lang="en-US" dirty="0" smtClean="0">
                <a:solidFill>
                  <a:srgbClr val="0070C0"/>
                </a:solidFill>
              </a:rPr>
              <a:t>= 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12179" y="154519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1,2 </a:t>
            </a:r>
            <a:r>
              <a:rPr lang="en-US" dirty="0" smtClean="0">
                <a:solidFill>
                  <a:srgbClr val="0070C0"/>
                </a:solidFill>
              </a:rPr>
              <a:t>= 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87764" y="25225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</a:t>
            </a:r>
            <a:r>
              <a:rPr lang="en-US" baseline="-25000" dirty="0" smtClean="0">
                <a:solidFill>
                  <a:srgbClr val="0070C0"/>
                </a:solidFill>
              </a:rPr>
              <a:t>1,0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-15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541822" y="1105816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IE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108188" y="1523101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06583" y="1730953"/>
            <a:ext cx="10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46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0449" y="386499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/>
              <a:t>1</a:t>
            </a:r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650449" y="1519287"/>
            <a:ext cx="810706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555198" y="2652075"/>
            <a:ext cx="1244340" cy="8436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 </a:t>
            </a:r>
            <a:r>
              <a:rPr lang="en-US" dirty="0" smtClean="0"/>
              <a:t>= 1</a:t>
            </a:r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3857133" y="670875"/>
            <a:ext cx="810706" cy="84841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IE" dirty="0"/>
          </a:p>
        </p:txBody>
      </p:sp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>
            <a:off x="1461155" y="810705"/>
            <a:ext cx="2395978" cy="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 flipV="1">
            <a:off x="1461155" y="1095081"/>
            <a:ext cx="2395978" cy="8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9" idx="2"/>
          </p:cNvCxnSpPr>
          <p:nvPr/>
        </p:nvCxnSpPr>
        <p:spPr>
          <a:xfrm flipV="1">
            <a:off x="1799538" y="1095081"/>
            <a:ext cx="2057595" cy="197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77217" y="39658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1,1 </a:t>
            </a:r>
            <a:r>
              <a:rPr lang="en-US" dirty="0" smtClean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-10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4870" y="128662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</a:t>
            </a:r>
            <a:r>
              <a:rPr lang="en-US" baseline="-25000" dirty="0" smtClean="0">
                <a:solidFill>
                  <a:srgbClr val="0070C0"/>
                </a:solidFill>
              </a:rPr>
              <a:t>1,2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smtClean="0">
                <a:solidFill>
                  <a:srgbClr val="0070C0"/>
                </a:solidFill>
              </a:rPr>
              <a:t>-10</a:t>
            </a:r>
            <a:endParaRPr lang="en-IE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18588" y="222786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1,0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IE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9" idx="6"/>
          </p:cNvCxnSpPr>
          <p:nvPr/>
        </p:nvCxnSpPr>
        <p:spPr>
          <a:xfrm flipV="1">
            <a:off x="4667839" y="1072988"/>
            <a:ext cx="433634" cy="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065215" y="622875"/>
            <a:ext cx="897853" cy="848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endParaRPr lang="en-IE" dirty="0"/>
          </a:p>
        </p:txBody>
      </p:sp>
      <p:sp>
        <p:nvSpPr>
          <p:cNvPr id="2" name="TextBox 1"/>
          <p:cNvSpPr txBox="1"/>
          <p:nvPr/>
        </p:nvSpPr>
        <p:spPr>
          <a:xfrm>
            <a:off x="4456123" y="1360528"/>
            <a:ext cx="10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46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DOAN NGUYEN</dc:creator>
  <cp:lastModifiedBy>Nhut DOAN NGUYEN</cp:lastModifiedBy>
  <cp:revision>19</cp:revision>
  <dcterms:created xsi:type="dcterms:W3CDTF">2018-09-27T19:35:49Z</dcterms:created>
  <dcterms:modified xsi:type="dcterms:W3CDTF">2018-09-29T09:18:11Z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nhut.doannguyen@amadeus.com</vt:lpwstr>
  </property>
  <property fmtid="{D5CDD505-2E9C-101B-9397-08002B2CF9AE}" pid="5" name="MSIP_Label_d2db9220-a04a-4f06-aab9-80cbe5287fb3_SetDate">
    <vt:lpwstr>2018-09-27T19:42:28.4184429Z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Extended_MSFT_Method">
    <vt:lpwstr>Automatic</vt:lpwstr>
  </property>
  <property fmtid="{D5CDD505-2E9C-101B-9397-08002B2CF9AE}" pid="9" name="Sensitivity">
    <vt:lpwstr>Restricted</vt:lpwstr>
  </property>
</Properties>
</file>