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40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10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613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37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4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38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63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837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7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80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239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8BE0-3A0C-4FA9-94DD-D97D12BBE2DC}" type="datetimeFigureOut">
              <a:rPr lang="en-IE" smtClean="0"/>
              <a:t>15/01/2019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F3B3-8A9A-4877-88F7-719013F684F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MSIPCMContentMarking" descr="{&quot;HashCode&quot;:-980460767,&quot;Placement&quot;:&quot;Header&quot;}"/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E" sz="1200" smtClean="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  <a:endParaRPr lang="en-IE" sz="12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6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9172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9" name="Straight Arrow Connector 8"/>
          <p:cNvCxnSpPr>
            <a:stCxn id="4" idx="0"/>
            <a:endCxn id="24" idx="4"/>
          </p:cNvCxnSpPr>
          <p:nvPr/>
        </p:nvCxnSpPr>
        <p:spPr>
          <a:xfrm flipV="1">
            <a:off x="1947184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5066" y="3422466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&lt;0&gt;</a:t>
            </a:r>
            <a:endParaRPr lang="en-IE" dirty="0"/>
          </a:p>
        </p:txBody>
      </p:sp>
      <p:cxnSp>
        <p:nvCxnSpPr>
          <p:cNvPr id="19" name="Straight Arrow Connector 18"/>
          <p:cNvCxnSpPr>
            <a:stCxn id="24" idx="6"/>
            <a:endCxn id="58" idx="2"/>
          </p:cNvCxnSpPr>
          <p:nvPr/>
        </p:nvCxnSpPr>
        <p:spPr>
          <a:xfrm>
            <a:off x="2326006" y="3807815"/>
            <a:ext cx="78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568362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35" name="Straight Arrow Connector 34"/>
          <p:cNvCxnSpPr>
            <a:stCxn id="24" idx="0"/>
            <a:endCxn id="37" idx="4"/>
          </p:cNvCxnSpPr>
          <p:nvPr/>
        </p:nvCxnSpPr>
        <p:spPr>
          <a:xfrm flipH="1" flipV="1">
            <a:off x="1947183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529171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sp>
        <p:nvSpPr>
          <p:cNvPr id="46" name="TextBox 45"/>
          <p:cNvSpPr txBox="1"/>
          <p:nvPr/>
        </p:nvSpPr>
        <p:spPr>
          <a:xfrm>
            <a:off x="6052729" y="3623149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……………………………</a:t>
            </a:r>
            <a:endParaRPr lang="en-IE" dirty="0"/>
          </a:p>
        </p:txBody>
      </p:sp>
      <p:sp>
        <p:nvSpPr>
          <p:cNvPr id="56" name="Oval 55"/>
          <p:cNvSpPr/>
          <p:nvPr/>
        </p:nvSpPr>
        <p:spPr>
          <a:xfrm>
            <a:off x="3068141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cxnSp>
        <p:nvCxnSpPr>
          <p:cNvPr id="57" name="Straight Arrow Connector 56"/>
          <p:cNvCxnSpPr>
            <a:stCxn id="56" idx="0"/>
            <a:endCxn id="58" idx="4"/>
          </p:cNvCxnSpPr>
          <p:nvPr/>
        </p:nvCxnSpPr>
        <p:spPr>
          <a:xfrm flipV="1">
            <a:off x="3486153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07331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cxnSp>
        <p:nvCxnSpPr>
          <p:cNvPr id="59" name="Straight Arrow Connector 58"/>
          <p:cNvCxnSpPr>
            <a:stCxn id="58" idx="0"/>
            <a:endCxn id="60" idx="4"/>
          </p:cNvCxnSpPr>
          <p:nvPr/>
        </p:nvCxnSpPr>
        <p:spPr>
          <a:xfrm flipH="1" flipV="1">
            <a:off x="3486152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068140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sp>
        <p:nvSpPr>
          <p:cNvPr id="61" name="Oval 60"/>
          <p:cNvSpPr/>
          <p:nvPr/>
        </p:nvSpPr>
        <p:spPr>
          <a:xfrm>
            <a:off x="4710865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cxnSp>
        <p:nvCxnSpPr>
          <p:cNvPr id="62" name="Straight Arrow Connector 61"/>
          <p:cNvCxnSpPr>
            <a:stCxn id="61" idx="0"/>
            <a:endCxn id="63" idx="4"/>
          </p:cNvCxnSpPr>
          <p:nvPr/>
        </p:nvCxnSpPr>
        <p:spPr>
          <a:xfrm flipV="1">
            <a:off x="5128877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750055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cxnSp>
        <p:nvCxnSpPr>
          <p:cNvPr id="64" name="Straight Arrow Connector 63"/>
          <p:cNvCxnSpPr>
            <a:stCxn id="63" idx="0"/>
            <a:endCxn id="65" idx="4"/>
          </p:cNvCxnSpPr>
          <p:nvPr/>
        </p:nvCxnSpPr>
        <p:spPr>
          <a:xfrm flipH="1" flipV="1">
            <a:off x="5128876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710864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sp>
        <p:nvSpPr>
          <p:cNvPr id="66" name="Oval 65"/>
          <p:cNvSpPr/>
          <p:nvPr/>
        </p:nvSpPr>
        <p:spPr>
          <a:xfrm>
            <a:off x="8322056" y="5055324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</a:t>
            </a:r>
            <a:r>
              <a:rPr lang="en-US" baseline="30000" dirty="0" err="1" smtClean="0"/>
              <a:t>Tx</a:t>
            </a:r>
            <a:r>
              <a:rPr lang="en-US" baseline="30000" dirty="0" smtClean="0"/>
              <a:t>&gt;</a:t>
            </a:r>
            <a:endParaRPr lang="en-IE" dirty="0"/>
          </a:p>
        </p:txBody>
      </p:sp>
      <p:cxnSp>
        <p:nvCxnSpPr>
          <p:cNvPr id="67" name="Straight Arrow Connector 66"/>
          <p:cNvCxnSpPr>
            <a:stCxn id="66" idx="0"/>
            <a:endCxn id="68" idx="4"/>
          </p:cNvCxnSpPr>
          <p:nvPr/>
        </p:nvCxnSpPr>
        <p:spPr>
          <a:xfrm flipV="1">
            <a:off x="8740068" y="4199700"/>
            <a:ext cx="19594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361246" y="3415928"/>
            <a:ext cx="79683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r>
              <a:rPr lang="en-US" sz="1600" baseline="30000" dirty="0" smtClean="0"/>
              <a:t>&lt;</a:t>
            </a:r>
            <a:r>
              <a:rPr lang="en-US" sz="1600" baseline="30000" dirty="0" err="1" smtClean="0"/>
              <a:t>Tx</a:t>
            </a:r>
            <a:r>
              <a:rPr lang="en-US" sz="1600" baseline="30000" dirty="0" smtClean="0"/>
              <a:t>&gt;</a:t>
            </a:r>
            <a:endParaRPr lang="en-IE" sz="1600" dirty="0"/>
          </a:p>
        </p:txBody>
      </p:sp>
      <p:cxnSp>
        <p:nvCxnSpPr>
          <p:cNvPr id="69" name="Straight Arrow Connector 68"/>
          <p:cNvCxnSpPr>
            <a:stCxn id="68" idx="0"/>
            <a:endCxn id="70" idx="4"/>
          </p:cNvCxnSpPr>
          <p:nvPr/>
        </p:nvCxnSpPr>
        <p:spPr>
          <a:xfrm flipH="1" flipV="1">
            <a:off x="8740067" y="2808496"/>
            <a:ext cx="19595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322055" y="1959411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</a:t>
            </a:r>
            <a:r>
              <a:rPr lang="en-US" baseline="30000" dirty="0" err="1" smtClean="0"/>
              <a:t>Tx</a:t>
            </a:r>
            <a:r>
              <a:rPr lang="en-US" baseline="30000" dirty="0" smtClean="0"/>
              <a:t>&gt;</a:t>
            </a:r>
            <a:endParaRPr lang="en-IE" dirty="0"/>
          </a:p>
        </p:txBody>
      </p:sp>
      <p:cxnSp>
        <p:nvCxnSpPr>
          <p:cNvPr id="74" name="Straight Arrow Connector 73"/>
          <p:cNvCxnSpPr>
            <a:endCxn id="24" idx="2"/>
          </p:cNvCxnSpPr>
          <p:nvPr/>
        </p:nvCxnSpPr>
        <p:spPr>
          <a:xfrm>
            <a:off x="982710" y="3807815"/>
            <a:ext cx="585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8" idx="6"/>
            <a:endCxn id="63" idx="2"/>
          </p:cNvCxnSpPr>
          <p:nvPr/>
        </p:nvCxnSpPr>
        <p:spPr>
          <a:xfrm>
            <a:off x="3864975" y="3807815"/>
            <a:ext cx="88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6"/>
          </p:cNvCxnSpPr>
          <p:nvPr/>
        </p:nvCxnSpPr>
        <p:spPr>
          <a:xfrm>
            <a:off x="5507699" y="3807815"/>
            <a:ext cx="54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889966" y="3807815"/>
            <a:ext cx="47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9172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9" name="Straight Arrow Connector 8"/>
          <p:cNvCxnSpPr>
            <a:stCxn id="4" idx="0"/>
            <a:endCxn id="24" idx="4"/>
          </p:cNvCxnSpPr>
          <p:nvPr/>
        </p:nvCxnSpPr>
        <p:spPr>
          <a:xfrm flipV="1">
            <a:off x="1947184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5066" y="3422466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&lt;0&gt;</a:t>
            </a:r>
            <a:endParaRPr lang="en-IE" dirty="0"/>
          </a:p>
        </p:txBody>
      </p:sp>
      <p:cxnSp>
        <p:nvCxnSpPr>
          <p:cNvPr id="19" name="Straight Arrow Connector 18"/>
          <p:cNvCxnSpPr>
            <a:stCxn id="24" idx="6"/>
            <a:endCxn id="58" idx="2"/>
          </p:cNvCxnSpPr>
          <p:nvPr/>
        </p:nvCxnSpPr>
        <p:spPr>
          <a:xfrm>
            <a:off x="2326006" y="3807815"/>
            <a:ext cx="78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568362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sp>
        <p:nvSpPr>
          <p:cNvPr id="46" name="TextBox 45"/>
          <p:cNvSpPr txBox="1"/>
          <p:nvPr/>
        </p:nvSpPr>
        <p:spPr>
          <a:xfrm>
            <a:off x="6052729" y="3623149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……………………………</a:t>
            </a:r>
            <a:endParaRPr lang="en-IE" dirty="0"/>
          </a:p>
        </p:txBody>
      </p:sp>
      <p:sp>
        <p:nvSpPr>
          <p:cNvPr id="56" name="Oval 55"/>
          <p:cNvSpPr/>
          <p:nvPr/>
        </p:nvSpPr>
        <p:spPr>
          <a:xfrm>
            <a:off x="3068141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cxnSp>
        <p:nvCxnSpPr>
          <p:cNvPr id="57" name="Straight Arrow Connector 56"/>
          <p:cNvCxnSpPr>
            <a:stCxn id="56" idx="0"/>
            <a:endCxn id="58" idx="4"/>
          </p:cNvCxnSpPr>
          <p:nvPr/>
        </p:nvCxnSpPr>
        <p:spPr>
          <a:xfrm flipV="1">
            <a:off x="3486153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07331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sp>
        <p:nvSpPr>
          <p:cNvPr id="61" name="Oval 60"/>
          <p:cNvSpPr/>
          <p:nvPr/>
        </p:nvSpPr>
        <p:spPr>
          <a:xfrm>
            <a:off x="4710865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cxnSp>
        <p:nvCxnSpPr>
          <p:cNvPr id="62" name="Straight Arrow Connector 61"/>
          <p:cNvCxnSpPr>
            <a:stCxn id="61" idx="0"/>
            <a:endCxn id="63" idx="4"/>
          </p:cNvCxnSpPr>
          <p:nvPr/>
        </p:nvCxnSpPr>
        <p:spPr>
          <a:xfrm flipV="1">
            <a:off x="5128877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750055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sp>
        <p:nvSpPr>
          <p:cNvPr id="66" name="Oval 65"/>
          <p:cNvSpPr/>
          <p:nvPr/>
        </p:nvSpPr>
        <p:spPr>
          <a:xfrm>
            <a:off x="8322056" y="5055324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</a:t>
            </a:r>
            <a:r>
              <a:rPr lang="en-US" baseline="30000" dirty="0" err="1" smtClean="0"/>
              <a:t>Tx</a:t>
            </a:r>
            <a:r>
              <a:rPr lang="en-US" baseline="30000" dirty="0" smtClean="0"/>
              <a:t>&gt;</a:t>
            </a:r>
            <a:endParaRPr lang="en-IE" dirty="0"/>
          </a:p>
        </p:txBody>
      </p:sp>
      <p:cxnSp>
        <p:nvCxnSpPr>
          <p:cNvPr id="67" name="Straight Arrow Connector 66"/>
          <p:cNvCxnSpPr>
            <a:stCxn id="66" idx="0"/>
            <a:endCxn id="68" idx="4"/>
          </p:cNvCxnSpPr>
          <p:nvPr/>
        </p:nvCxnSpPr>
        <p:spPr>
          <a:xfrm flipV="1">
            <a:off x="8740068" y="4199700"/>
            <a:ext cx="19594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361246" y="3415928"/>
            <a:ext cx="79683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r>
              <a:rPr lang="en-US" sz="1600" baseline="30000" dirty="0" smtClean="0"/>
              <a:t>&lt;</a:t>
            </a:r>
            <a:r>
              <a:rPr lang="en-US" sz="1600" baseline="30000" dirty="0" err="1" smtClean="0"/>
              <a:t>Tx</a:t>
            </a:r>
            <a:r>
              <a:rPr lang="en-US" sz="1600" baseline="30000" dirty="0" smtClean="0"/>
              <a:t>&gt;</a:t>
            </a:r>
            <a:endParaRPr lang="en-IE" sz="1600" dirty="0"/>
          </a:p>
        </p:txBody>
      </p:sp>
      <p:cxnSp>
        <p:nvCxnSpPr>
          <p:cNvPr id="69" name="Straight Arrow Connector 68"/>
          <p:cNvCxnSpPr>
            <a:stCxn id="68" idx="0"/>
            <a:endCxn id="70" idx="4"/>
          </p:cNvCxnSpPr>
          <p:nvPr/>
        </p:nvCxnSpPr>
        <p:spPr>
          <a:xfrm flipH="1" flipV="1">
            <a:off x="8740067" y="2808496"/>
            <a:ext cx="19595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322055" y="1959411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IE" dirty="0"/>
          </a:p>
        </p:txBody>
      </p:sp>
      <p:cxnSp>
        <p:nvCxnSpPr>
          <p:cNvPr id="74" name="Straight Arrow Connector 73"/>
          <p:cNvCxnSpPr>
            <a:endCxn id="24" idx="2"/>
          </p:cNvCxnSpPr>
          <p:nvPr/>
        </p:nvCxnSpPr>
        <p:spPr>
          <a:xfrm>
            <a:off x="982710" y="3807815"/>
            <a:ext cx="585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8" idx="6"/>
            <a:endCxn id="63" idx="2"/>
          </p:cNvCxnSpPr>
          <p:nvPr/>
        </p:nvCxnSpPr>
        <p:spPr>
          <a:xfrm>
            <a:off x="3864975" y="3807815"/>
            <a:ext cx="88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6"/>
          </p:cNvCxnSpPr>
          <p:nvPr/>
        </p:nvCxnSpPr>
        <p:spPr>
          <a:xfrm>
            <a:off x="5507699" y="3807815"/>
            <a:ext cx="54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889966" y="3807815"/>
            <a:ext cx="47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9172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9" name="Straight Arrow Connector 8"/>
          <p:cNvCxnSpPr>
            <a:stCxn id="4" idx="0"/>
            <a:endCxn id="24" idx="4"/>
          </p:cNvCxnSpPr>
          <p:nvPr/>
        </p:nvCxnSpPr>
        <p:spPr>
          <a:xfrm flipV="1">
            <a:off x="1947184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5066" y="3422466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&lt;0&gt;</a:t>
            </a:r>
            <a:endParaRPr lang="en-IE" dirty="0"/>
          </a:p>
        </p:txBody>
      </p:sp>
      <p:cxnSp>
        <p:nvCxnSpPr>
          <p:cNvPr id="19" name="Straight Arrow Connector 18"/>
          <p:cNvCxnSpPr>
            <a:stCxn id="24" idx="6"/>
            <a:endCxn id="58" idx="2"/>
          </p:cNvCxnSpPr>
          <p:nvPr/>
        </p:nvCxnSpPr>
        <p:spPr>
          <a:xfrm>
            <a:off x="2326006" y="3807815"/>
            <a:ext cx="78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568362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35" name="Straight Arrow Connector 34"/>
          <p:cNvCxnSpPr>
            <a:stCxn id="24" idx="0"/>
            <a:endCxn id="37" idx="4"/>
          </p:cNvCxnSpPr>
          <p:nvPr/>
        </p:nvCxnSpPr>
        <p:spPr>
          <a:xfrm flipH="1" flipV="1">
            <a:off x="1947183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529171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sp>
        <p:nvSpPr>
          <p:cNvPr id="46" name="TextBox 45"/>
          <p:cNvSpPr txBox="1"/>
          <p:nvPr/>
        </p:nvSpPr>
        <p:spPr>
          <a:xfrm>
            <a:off x="6052729" y="3623149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……………………………</a:t>
            </a:r>
            <a:endParaRPr lang="en-IE" dirty="0"/>
          </a:p>
        </p:txBody>
      </p:sp>
      <p:sp>
        <p:nvSpPr>
          <p:cNvPr id="58" name="Oval 57"/>
          <p:cNvSpPr/>
          <p:nvPr/>
        </p:nvSpPr>
        <p:spPr>
          <a:xfrm>
            <a:off x="3107331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cxnSp>
        <p:nvCxnSpPr>
          <p:cNvPr id="59" name="Straight Arrow Connector 58"/>
          <p:cNvCxnSpPr>
            <a:stCxn id="58" idx="0"/>
            <a:endCxn id="60" idx="4"/>
          </p:cNvCxnSpPr>
          <p:nvPr/>
        </p:nvCxnSpPr>
        <p:spPr>
          <a:xfrm flipH="1" flipV="1">
            <a:off x="3486152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068140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sp>
        <p:nvSpPr>
          <p:cNvPr id="63" name="Oval 62"/>
          <p:cNvSpPr/>
          <p:nvPr/>
        </p:nvSpPr>
        <p:spPr>
          <a:xfrm>
            <a:off x="4750055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cxnSp>
        <p:nvCxnSpPr>
          <p:cNvPr id="64" name="Straight Arrow Connector 63"/>
          <p:cNvCxnSpPr>
            <a:stCxn id="63" idx="0"/>
            <a:endCxn id="65" idx="4"/>
          </p:cNvCxnSpPr>
          <p:nvPr/>
        </p:nvCxnSpPr>
        <p:spPr>
          <a:xfrm flipH="1" flipV="1">
            <a:off x="5128876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710864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sp>
        <p:nvSpPr>
          <p:cNvPr id="68" name="Oval 67"/>
          <p:cNvSpPr/>
          <p:nvPr/>
        </p:nvSpPr>
        <p:spPr>
          <a:xfrm>
            <a:off x="8361246" y="3415928"/>
            <a:ext cx="79683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r>
              <a:rPr lang="en-US" sz="1600" baseline="30000" dirty="0" smtClean="0"/>
              <a:t>&lt;</a:t>
            </a:r>
            <a:r>
              <a:rPr lang="en-US" sz="1600" baseline="30000" dirty="0" err="1" smtClean="0"/>
              <a:t>Tx</a:t>
            </a:r>
            <a:r>
              <a:rPr lang="en-US" sz="1600" baseline="30000" dirty="0" smtClean="0"/>
              <a:t>&gt;</a:t>
            </a:r>
            <a:endParaRPr lang="en-IE" sz="1600" dirty="0"/>
          </a:p>
        </p:txBody>
      </p:sp>
      <p:cxnSp>
        <p:nvCxnSpPr>
          <p:cNvPr id="69" name="Straight Arrow Connector 68"/>
          <p:cNvCxnSpPr>
            <a:stCxn id="68" idx="0"/>
            <a:endCxn id="70" idx="4"/>
          </p:cNvCxnSpPr>
          <p:nvPr/>
        </p:nvCxnSpPr>
        <p:spPr>
          <a:xfrm flipH="1" flipV="1">
            <a:off x="8740067" y="2808496"/>
            <a:ext cx="19595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322055" y="1959411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</a:t>
            </a:r>
            <a:r>
              <a:rPr lang="en-US" baseline="30000" dirty="0" err="1" smtClean="0"/>
              <a:t>Tx</a:t>
            </a:r>
            <a:r>
              <a:rPr lang="en-US" baseline="30000" dirty="0" smtClean="0"/>
              <a:t>&gt;</a:t>
            </a:r>
            <a:endParaRPr lang="en-IE" dirty="0"/>
          </a:p>
        </p:txBody>
      </p:sp>
      <p:cxnSp>
        <p:nvCxnSpPr>
          <p:cNvPr id="74" name="Straight Arrow Connector 73"/>
          <p:cNvCxnSpPr>
            <a:endCxn id="24" idx="2"/>
          </p:cNvCxnSpPr>
          <p:nvPr/>
        </p:nvCxnSpPr>
        <p:spPr>
          <a:xfrm>
            <a:off x="982710" y="3807815"/>
            <a:ext cx="585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8" idx="6"/>
            <a:endCxn id="63" idx="2"/>
          </p:cNvCxnSpPr>
          <p:nvPr/>
        </p:nvCxnSpPr>
        <p:spPr>
          <a:xfrm>
            <a:off x="3864975" y="3807815"/>
            <a:ext cx="88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6"/>
          </p:cNvCxnSpPr>
          <p:nvPr/>
        </p:nvCxnSpPr>
        <p:spPr>
          <a:xfrm>
            <a:off x="5507699" y="3807815"/>
            <a:ext cx="54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889966" y="3807815"/>
            <a:ext cx="47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9172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9" name="Straight Arrow Connector 8"/>
          <p:cNvCxnSpPr>
            <a:stCxn id="4" idx="0"/>
            <a:endCxn id="24" idx="4"/>
          </p:cNvCxnSpPr>
          <p:nvPr/>
        </p:nvCxnSpPr>
        <p:spPr>
          <a:xfrm flipV="1">
            <a:off x="1947184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5066" y="3422466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&lt;0&gt;</a:t>
            </a:r>
            <a:endParaRPr lang="en-IE" dirty="0"/>
          </a:p>
        </p:txBody>
      </p:sp>
      <p:cxnSp>
        <p:nvCxnSpPr>
          <p:cNvPr id="19" name="Straight Arrow Connector 18"/>
          <p:cNvCxnSpPr>
            <a:stCxn id="24" idx="6"/>
            <a:endCxn id="58" idx="2"/>
          </p:cNvCxnSpPr>
          <p:nvPr/>
        </p:nvCxnSpPr>
        <p:spPr>
          <a:xfrm>
            <a:off x="2326006" y="3807815"/>
            <a:ext cx="78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568362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sp>
        <p:nvSpPr>
          <p:cNvPr id="46" name="TextBox 45"/>
          <p:cNvSpPr txBox="1"/>
          <p:nvPr/>
        </p:nvSpPr>
        <p:spPr>
          <a:xfrm>
            <a:off x="3950430" y="3562579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</a:t>
            </a:r>
            <a:endParaRPr lang="en-IE" dirty="0"/>
          </a:p>
        </p:txBody>
      </p:sp>
      <p:sp>
        <p:nvSpPr>
          <p:cNvPr id="56" name="Oval 55"/>
          <p:cNvSpPr/>
          <p:nvPr/>
        </p:nvSpPr>
        <p:spPr>
          <a:xfrm>
            <a:off x="3068141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cxnSp>
        <p:nvCxnSpPr>
          <p:cNvPr id="57" name="Straight Arrow Connector 56"/>
          <p:cNvCxnSpPr>
            <a:stCxn id="56" idx="0"/>
            <a:endCxn id="58" idx="4"/>
          </p:cNvCxnSpPr>
          <p:nvPr/>
        </p:nvCxnSpPr>
        <p:spPr>
          <a:xfrm flipV="1">
            <a:off x="3486153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07331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sp>
        <p:nvSpPr>
          <p:cNvPr id="61" name="Oval 60"/>
          <p:cNvSpPr/>
          <p:nvPr/>
        </p:nvSpPr>
        <p:spPr>
          <a:xfrm>
            <a:off x="4680661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</a:t>
            </a:r>
            <a:r>
              <a:rPr lang="en-US" baseline="30000" dirty="0" err="1" smtClean="0"/>
              <a:t>Tx</a:t>
            </a:r>
            <a:r>
              <a:rPr lang="en-US" baseline="30000" dirty="0" smtClean="0"/>
              <a:t>&gt;</a:t>
            </a:r>
            <a:endParaRPr lang="en-IE" dirty="0"/>
          </a:p>
        </p:txBody>
      </p:sp>
      <p:cxnSp>
        <p:nvCxnSpPr>
          <p:cNvPr id="62" name="Straight Arrow Connector 61"/>
          <p:cNvCxnSpPr>
            <a:stCxn id="61" idx="0"/>
            <a:endCxn id="63" idx="4"/>
          </p:cNvCxnSpPr>
          <p:nvPr/>
        </p:nvCxnSpPr>
        <p:spPr>
          <a:xfrm flipH="1" flipV="1">
            <a:off x="5076999" y="4199701"/>
            <a:ext cx="21674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646299" y="3415929"/>
            <a:ext cx="861400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</a:t>
            </a:r>
            <a:r>
              <a:rPr lang="en-US" baseline="30000" dirty="0" err="1" smtClean="0"/>
              <a:t>Tx</a:t>
            </a:r>
            <a:r>
              <a:rPr lang="en-US" baseline="30000" dirty="0" smtClean="0"/>
              <a:t>&gt;</a:t>
            </a:r>
            <a:endParaRPr lang="en-IE" dirty="0"/>
          </a:p>
        </p:txBody>
      </p:sp>
      <p:cxnSp>
        <p:nvCxnSpPr>
          <p:cNvPr id="74" name="Straight Arrow Connector 73"/>
          <p:cNvCxnSpPr>
            <a:endCxn id="24" idx="2"/>
          </p:cNvCxnSpPr>
          <p:nvPr/>
        </p:nvCxnSpPr>
        <p:spPr>
          <a:xfrm>
            <a:off x="982710" y="3807815"/>
            <a:ext cx="585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6"/>
          </p:cNvCxnSpPr>
          <p:nvPr/>
        </p:nvCxnSpPr>
        <p:spPr>
          <a:xfrm>
            <a:off x="5507699" y="3807815"/>
            <a:ext cx="54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7" idx="6"/>
            <a:endCxn id="30" idx="2"/>
          </p:cNvCxnSpPr>
          <p:nvPr/>
        </p:nvCxnSpPr>
        <p:spPr>
          <a:xfrm>
            <a:off x="6850382" y="3807815"/>
            <a:ext cx="78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92738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28" name="Straight Arrow Connector 27"/>
          <p:cNvCxnSpPr>
            <a:stCxn id="27" idx="0"/>
            <a:endCxn id="29" idx="4"/>
          </p:cNvCxnSpPr>
          <p:nvPr/>
        </p:nvCxnSpPr>
        <p:spPr>
          <a:xfrm flipH="1" flipV="1">
            <a:off x="6471559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53547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sp>
        <p:nvSpPr>
          <p:cNvPr id="30" name="Oval 29"/>
          <p:cNvSpPr/>
          <p:nvPr/>
        </p:nvSpPr>
        <p:spPr>
          <a:xfrm>
            <a:off x="7631707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cxnSp>
        <p:nvCxnSpPr>
          <p:cNvPr id="31" name="Straight Arrow Connector 30"/>
          <p:cNvCxnSpPr>
            <a:stCxn id="30" idx="0"/>
            <a:endCxn id="32" idx="4"/>
          </p:cNvCxnSpPr>
          <p:nvPr/>
        </p:nvCxnSpPr>
        <p:spPr>
          <a:xfrm flipH="1" flipV="1">
            <a:off x="8010528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592516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sp>
        <p:nvSpPr>
          <p:cNvPr id="33" name="Oval 32"/>
          <p:cNvSpPr/>
          <p:nvPr/>
        </p:nvSpPr>
        <p:spPr>
          <a:xfrm>
            <a:off x="9274430" y="3415929"/>
            <a:ext cx="923851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30000" dirty="0" smtClean="0"/>
              <a:t>&lt;Ty&gt;</a:t>
            </a:r>
            <a:endParaRPr lang="en-IE" dirty="0"/>
          </a:p>
        </p:txBody>
      </p:sp>
      <p:cxnSp>
        <p:nvCxnSpPr>
          <p:cNvPr id="34" name="Straight Arrow Connector 33"/>
          <p:cNvCxnSpPr>
            <a:stCxn id="33" idx="0"/>
            <a:endCxn id="35" idx="4"/>
          </p:cNvCxnSpPr>
          <p:nvPr/>
        </p:nvCxnSpPr>
        <p:spPr>
          <a:xfrm flipH="1" flipV="1">
            <a:off x="9736355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318343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8450244" y="3562579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93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18582" y="5009611"/>
            <a:ext cx="1083399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&lt;1</a:t>
            </a:r>
            <a:r>
              <a:rPr lang="en-US" baseline="30000" dirty="0" smtClean="0"/>
              <a:t>&gt;</a:t>
            </a:r>
            <a:r>
              <a:rPr lang="en-US" dirty="0" smtClean="0"/>
              <a:t>=0</a:t>
            </a:r>
            <a:endParaRPr lang="en-IE" dirty="0"/>
          </a:p>
        </p:txBody>
      </p:sp>
      <p:cxnSp>
        <p:nvCxnSpPr>
          <p:cNvPr id="9" name="Straight Arrow Connector 8"/>
          <p:cNvCxnSpPr>
            <a:stCxn id="4" idx="0"/>
            <a:endCxn id="24" idx="4"/>
          </p:cNvCxnSpPr>
          <p:nvPr/>
        </p:nvCxnSpPr>
        <p:spPr>
          <a:xfrm flipV="1">
            <a:off x="2260282" y="4206238"/>
            <a:ext cx="1" cy="80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-1" y="3422466"/>
            <a:ext cx="1152527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&lt;0</a:t>
            </a:r>
            <a:r>
              <a:rPr lang="en-US" baseline="30000" dirty="0" smtClean="0"/>
              <a:t>&gt;</a:t>
            </a:r>
            <a:r>
              <a:rPr lang="en-US" dirty="0" smtClean="0"/>
              <a:t>=0</a:t>
            </a:r>
            <a:endParaRPr lang="en-IE" dirty="0"/>
          </a:p>
        </p:txBody>
      </p:sp>
      <p:sp>
        <p:nvSpPr>
          <p:cNvPr id="24" name="Oval 23"/>
          <p:cNvSpPr/>
          <p:nvPr/>
        </p:nvSpPr>
        <p:spPr>
          <a:xfrm>
            <a:off x="1738178" y="3422466"/>
            <a:ext cx="1044209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35" name="Straight Arrow Connector 34"/>
          <p:cNvCxnSpPr>
            <a:stCxn id="24" idx="0"/>
            <a:endCxn id="37" idx="4"/>
          </p:cNvCxnSpPr>
          <p:nvPr/>
        </p:nvCxnSpPr>
        <p:spPr>
          <a:xfrm flipH="1" flipV="1">
            <a:off x="2260282" y="2801981"/>
            <a:ext cx="1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718583" y="1952896"/>
            <a:ext cx="1083398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74" name="Straight Arrow Connector 73"/>
          <p:cNvCxnSpPr>
            <a:endCxn id="24" idx="2"/>
          </p:cNvCxnSpPr>
          <p:nvPr/>
        </p:nvCxnSpPr>
        <p:spPr>
          <a:xfrm>
            <a:off x="1152527" y="3814352"/>
            <a:ext cx="585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9172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IE" dirty="0"/>
          </a:p>
        </p:txBody>
      </p:sp>
      <p:cxnSp>
        <p:nvCxnSpPr>
          <p:cNvPr id="5" name="Straight Arrow Connector 4"/>
          <p:cNvCxnSpPr>
            <a:stCxn id="4" idx="0"/>
            <a:endCxn id="8" idx="4"/>
          </p:cNvCxnSpPr>
          <p:nvPr/>
        </p:nvCxnSpPr>
        <p:spPr>
          <a:xfrm flipV="1">
            <a:off x="1947184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25066" y="3422466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IE" dirty="0"/>
          </a:p>
        </p:txBody>
      </p:sp>
      <p:cxnSp>
        <p:nvCxnSpPr>
          <p:cNvPr id="7" name="Straight Arrow Connector 6"/>
          <p:cNvCxnSpPr>
            <a:stCxn id="8" idx="6"/>
            <a:endCxn id="14" idx="2"/>
          </p:cNvCxnSpPr>
          <p:nvPr/>
        </p:nvCxnSpPr>
        <p:spPr>
          <a:xfrm>
            <a:off x="2326006" y="3807815"/>
            <a:ext cx="78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68362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9" name="Straight Arrow Connector 8"/>
          <p:cNvCxnSpPr>
            <a:stCxn id="8" idx="0"/>
            <a:endCxn id="10" idx="4"/>
          </p:cNvCxnSpPr>
          <p:nvPr/>
        </p:nvCxnSpPr>
        <p:spPr>
          <a:xfrm flipH="1" flipV="1">
            <a:off x="1947183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29171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6052729" y="3623149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……………………………</a:t>
            </a:r>
            <a:endParaRPr lang="en-IE" dirty="0"/>
          </a:p>
        </p:txBody>
      </p:sp>
      <p:sp>
        <p:nvSpPr>
          <p:cNvPr id="12" name="Oval 11"/>
          <p:cNvSpPr/>
          <p:nvPr/>
        </p:nvSpPr>
        <p:spPr>
          <a:xfrm>
            <a:off x="3068141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&lt;1&gt;</a:t>
            </a:r>
            <a:endParaRPr lang="en-IE" dirty="0"/>
          </a:p>
        </p:txBody>
      </p:sp>
      <p:cxnSp>
        <p:nvCxnSpPr>
          <p:cNvPr id="13" name="Straight Arrow Connector 12"/>
          <p:cNvCxnSpPr>
            <a:stCxn id="12" idx="0"/>
            <a:endCxn id="14" idx="4"/>
          </p:cNvCxnSpPr>
          <p:nvPr/>
        </p:nvCxnSpPr>
        <p:spPr>
          <a:xfrm flipV="1">
            <a:off x="3486153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07331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cxnSp>
        <p:nvCxnSpPr>
          <p:cNvPr id="15" name="Straight Arrow Connector 14"/>
          <p:cNvCxnSpPr>
            <a:stCxn id="14" idx="0"/>
            <a:endCxn id="16" idx="4"/>
          </p:cNvCxnSpPr>
          <p:nvPr/>
        </p:nvCxnSpPr>
        <p:spPr>
          <a:xfrm flipH="1" flipV="1">
            <a:off x="3486152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68140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sp>
        <p:nvSpPr>
          <p:cNvPr id="17" name="Oval 16"/>
          <p:cNvSpPr/>
          <p:nvPr/>
        </p:nvSpPr>
        <p:spPr>
          <a:xfrm>
            <a:off x="4710865" y="5055325"/>
            <a:ext cx="836023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&lt;2&gt;</a:t>
            </a:r>
            <a:endParaRPr lang="en-IE" dirty="0"/>
          </a:p>
        </p:txBody>
      </p:sp>
      <p:cxnSp>
        <p:nvCxnSpPr>
          <p:cNvPr id="18" name="Straight Arrow Connector 17"/>
          <p:cNvCxnSpPr>
            <a:stCxn id="17" idx="0"/>
            <a:endCxn id="19" idx="4"/>
          </p:cNvCxnSpPr>
          <p:nvPr/>
        </p:nvCxnSpPr>
        <p:spPr>
          <a:xfrm flipV="1">
            <a:off x="5128877" y="4199701"/>
            <a:ext cx="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50055" y="3415929"/>
            <a:ext cx="757644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cxnSp>
        <p:nvCxnSpPr>
          <p:cNvPr id="20" name="Straight Arrow Connector 19"/>
          <p:cNvCxnSpPr>
            <a:stCxn id="19" idx="0"/>
            <a:endCxn id="21" idx="4"/>
          </p:cNvCxnSpPr>
          <p:nvPr/>
        </p:nvCxnSpPr>
        <p:spPr>
          <a:xfrm flipH="1" flipV="1">
            <a:off x="5128876" y="2808497"/>
            <a:ext cx="1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10864" y="1959412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&lt;3&gt;</a:t>
            </a:r>
            <a:endParaRPr lang="en-IE" dirty="0"/>
          </a:p>
        </p:txBody>
      </p:sp>
      <p:sp>
        <p:nvSpPr>
          <p:cNvPr id="22" name="Oval 21"/>
          <p:cNvSpPr/>
          <p:nvPr/>
        </p:nvSpPr>
        <p:spPr>
          <a:xfrm>
            <a:off x="8195037" y="5055324"/>
            <a:ext cx="1066529" cy="84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&lt;Ty-1&gt;</a:t>
            </a:r>
            <a:endParaRPr lang="en-IE" dirty="0"/>
          </a:p>
        </p:txBody>
      </p:sp>
      <p:cxnSp>
        <p:nvCxnSpPr>
          <p:cNvPr id="23" name="Straight Arrow Connector 22"/>
          <p:cNvCxnSpPr>
            <a:stCxn id="22" idx="0"/>
            <a:endCxn id="24" idx="4"/>
          </p:cNvCxnSpPr>
          <p:nvPr/>
        </p:nvCxnSpPr>
        <p:spPr>
          <a:xfrm flipV="1">
            <a:off x="8728302" y="4199700"/>
            <a:ext cx="31360" cy="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361246" y="3415928"/>
            <a:ext cx="79683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r>
              <a:rPr lang="en-US" sz="1600" baseline="30000" dirty="0" smtClean="0"/>
              <a:t>&lt;</a:t>
            </a:r>
            <a:r>
              <a:rPr lang="en-US" sz="1600" baseline="30000" dirty="0" err="1" smtClean="0"/>
              <a:t>Tx</a:t>
            </a:r>
            <a:r>
              <a:rPr lang="en-US" sz="1600" baseline="30000" dirty="0" smtClean="0"/>
              <a:t>&gt;</a:t>
            </a:r>
            <a:endParaRPr lang="en-IE" sz="1600" dirty="0"/>
          </a:p>
        </p:txBody>
      </p:sp>
      <p:cxnSp>
        <p:nvCxnSpPr>
          <p:cNvPr id="25" name="Straight Arrow Connector 24"/>
          <p:cNvCxnSpPr>
            <a:stCxn id="24" idx="0"/>
            <a:endCxn id="26" idx="4"/>
          </p:cNvCxnSpPr>
          <p:nvPr/>
        </p:nvCxnSpPr>
        <p:spPr>
          <a:xfrm flipH="1" flipV="1">
            <a:off x="8740067" y="2808496"/>
            <a:ext cx="19595" cy="6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22055" y="1959411"/>
            <a:ext cx="836023" cy="8490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</a:t>
            </a:r>
            <a:r>
              <a:rPr lang="en-US" baseline="30000" smtClean="0"/>
              <a:t>&lt;Ty&gt;</a:t>
            </a:r>
            <a:endParaRPr lang="en-IE" dirty="0"/>
          </a:p>
        </p:txBody>
      </p:sp>
      <p:cxnSp>
        <p:nvCxnSpPr>
          <p:cNvPr id="27" name="Straight Arrow Connector 26"/>
          <p:cNvCxnSpPr>
            <a:endCxn id="8" idx="2"/>
          </p:cNvCxnSpPr>
          <p:nvPr/>
        </p:nvCxnSpPr>
        <p:spPr>
          <a:xfrm>
            <a:off x="982710" y="3807815"/>
            <a:ext cx="585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9" idx="2"/>
          </p:cNvCxnSpPr>
          <p:nvPr/>
        </p:nvCxnSpPr>
        <p:spPr>
          <a:xfrm>
            <a:off x="3864975" y="3807815"/>
            <a:ext cx="88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6"/>
          </p:cNvCxnSpPr>
          <p:nvPr/>
        </p:nvCxnSpPr>
        <p:spPr>
          <a:xfrm>
            <a:off x="5507699" y="3807815"/>
            <a:ext cx="54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89966" y="3807815"/>
            <a:ext cx="47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DOAN NGUYEN</dc:creator>
  <cp:lastModifiedBy>Nhut DOAN NGUYEN</cp:lastModifiedBy>
  <cp:revision>7</cp:revision>
  <dcterms:created xsi:type="dcterms:W3CDTF">2019-01-14T18:42:00Z</dcterms:created>
  <dcterms:modified xsi:type="dcterms:W3CDTF">2019-01-14T23:56:40Z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nhut.doannguyen@amadeus.com</vt:lpwstr>
  </property>
  <property fmtid="{D5CDD505-2E9C-101B-9397-08002B2CF9AE}" pid="5" name="MSIP_Label_d2db9220-a04a-4f06-aab9-80cbe5287fb3_SetDate">
    <vt:lpwstr>2019-01-14T18:48:56.3685611Z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Extended_MSFT_Method">
    <vt:lpwstr>Automatic</vt:lpwstr>
  </property>
  <property fmtid="{D5CDD505-2E9C-101B-9397-08002B2CF9AE}" pid="9" name="Sensitivity">
    <vt:lpwstr>Restricted</vt:lpwstr>
  </property>
</Properties>
</file>