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4"/>
  </p:normalViewPr>
  <p:slideViewPr>
    <p:cSldViewPr snapToGrid="0">
      <p:cViewPr varScale="1">
        <p:scale>
          <a:sx n="93" d="100"/>
          <a:sy n="93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6D01-2803-F042-0617-32DCD804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28A90-550A-8A19-7551-6B9E6C3E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1DC4-8A83-B42D-9439-F94767C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2FD3-A423-5566-75EA-73597963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3CDC-EA4A-426F-022C-7AC9CC7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83FE-2AB0-E603-977B-7C642C1C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0160-29AE-6983-56D8-299F970D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4DEB-CC04-4029-0804-F6844DE2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CFE2-D66F-5383-998A-275CD1B8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8C4D-B2C7-FCC5-7785-B14A7E1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69FD6-9900-FD30-A9D2-D2DDFF355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C2BC-70FB-25A2-9B60-CF9C69BFB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290D-6DDF-F005-8E82-F863E086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FACA-A1CA-ACB0-896C-DD99BC9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C594-8860-8708-4263-A6595CCE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EFCC-E664-3A3C-26C6-B70EB77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A762-CCD4-974E-2B88-B3BB2F35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583F-0881-2A30-2EDC-4099F4F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AB5D-FF06-7FE2-CA9A-DE6066BD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9124-573A-EBA0-50FC-C5AC2C09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0101-A834-0FDD-FF2D-B42F5A39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49C5-8692-8F1D-58C0-D63DAF77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0BCE-4791-B181-7CAC-B36575EF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E8FA-9770-977C-1ACB-D7E6692D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2462-670B-1135-181D-6256D209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25EC-6308-D155-5F77-F6F3DB3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89D-6885-81F8-637C-C315AD50B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CB257-7025-CBE7-29B5-D5D4799FB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701CA-9AAA-2FDB-50E9-79B7BE5B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4034-1D57-6626-CFB3-81A674F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62FA3-F182-2358-EF7C-7C5FD03C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250A-6A27-4CDE-755C-F99278CF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8660-5B3E-13C1-8182-0B8D119E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3A7D2-3101-C33A-172C-0A5DAFAE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A4F7E-2517-6278-04D8-1CBB61E4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B755E-5064-9DCC-8756-4A79A85CE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271A4-51F0-F2DF-83C6-0C1F0804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08106-5D27-2E96-5246-5AEEBC7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75A6A-261E-0461-0A98-F144256F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DDC-D8BD-6AE2-7A41-A7BF99BB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0B975-5CB7-DD73-E6C0-11316FF6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DB5E7-AD97-F41A-144C-61471072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FEE14-7437-6C3A-9909-05A0C60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5996-0A54-C604-5764-45E3891D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9BFD7-47DA-FB63-FB19-47A76F51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C82A-B5FB-9781-68B5-7E89815C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F5BC-417A-A698-34F6-278C0514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9CB7-409A-5E88-F2D0-DE0C4091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9CAF9-3A19-D3ED-0022-78EE1CF1E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00B06-81BC-D8F9-2D8A-ED8767A9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F3C7-B6D8-1EFC-47D4-706986ED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5CF94-B07B-E5E7-7644-98C4767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71B-502B-F34F-A562-7F4E5ED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74EC8-94BD-E7B2-5D8C-1251FB43B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35B7-B7D9-01B4-4F3F-9A3C9B65D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2C365-A9A2-A3BB-06B7-E9D3B70E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542A-076F-B3FF-C185-D99B273B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EDD3-850B-F7C0-A385-F63A1EBD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9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FFC62-1835-12F3-5B37-E6D8B5C6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D5EA-09E2-F494-0A33-B2A02C0A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EEB5-CFA6-71EF-B608-AA1B4117A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D5F9D-3347-D946-8ACC-8EE4741AB70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9E9D-2303-0C13-02F0-AC1B44AE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FB26-0BA3-0605-7B0A-E7BEE95E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63716-CB26-6C4D-B293-1458D9D7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994-B663-8418-5187-C706A955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12898-A020-F1B1-0870-416980BFE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Alonso Serna Jacquez (student)</dc:creator>
  <cp:lastModifiedBy>Jose Alonso Serna Jacquez (student)</cp:lastModifiedBy>
  <cp:revision>1</cp:revision>
  <dcterms:created xsi:type="dcterms:W3CDTF">2024-03-15T13:50:45Z</dcterms:created>
  <dcterms:modified xsi:type="dcterms:W3CDTF">2024-03-15T13:52:23Z</dcterms:modified>
</cp:coreProperties>
</file>