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4"/>
  </p:normalViewPr>
  <p:slideViewPr>
    <p:cSldViewPr snapToGrid="0" snapToObjects="1">
      <p:cViewPr>
        <p:scale>
          <a:sx n="100" d="100"/>
          <a:sy n="100" d="100"/>
        </p:scale>
        <p:origin x="33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bs.com.au/theboat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U9IVBdII54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887E6-F991-CE48-888D-45C144605E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RoundTable</a:t>
            </a:r>
            <a:r>
              <a:rPr lang="zh-CN" altLang="en-US" dirty="0"/>
              <a:t> </a:t>
            </a:r>
            <a:r>
              <a:rPr lang="en-US" altLang="zh-CN" dirty="0"/>
              <a:t>Discussion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E9FF4-328B-E747-813D-9B6B39D6F6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Rosie</a:t>
            </a:r>
            <a:r>
              <a:rPr lang="zh-CN" altLang="en-US" dirty="0"/>
              <a:t> </a:t>
            </a:r>
            <a:r>
              <a:rPr lang="en-US" altLang="zh-CN" dirty="0"/>
              <a:t>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9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ECC4D1C-E1C7-4901-A10B-E7B4EB6F6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C485557-E744-401B-A251-3650FAEEA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35AAE73-6A85-4224-AE61-E48E900C8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8DB600D-803F-4523-BE05-47AAEDAAF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E9F0B71-A8CE-407E-982D-C21053D86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7C661810-D461-4214-A635-30A7D1714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836F8F6-2547-4173-998A-34BE09D57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0143DE54-7BFF-4B29-8566-DF80EE4CC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769E2F6-67CC-8244-BE5A-EC4559551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076" y="897192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3300" dirty="0"/>
              <a:t>Little</a:t>
            </a:r>
            <a:r>
              <a:rPr lang="zh-CN" altLang="en-US" sz="3300" dirty="0"/>
              <a:t> </a:t>
            </a:r>
            <a:r>
              <a:rPr lang="en-US" altLang="zh-CN" sz="3300" dirty="0"/>
              <a:t>Blue</a:t>
            </a:r>
            <a:r>
              <a:rPr lang="zh-CN" altLang="en-US" sz="3300" dirty="0"/>
              <a:t> </a:t>
            </a:r>
            <a:r>
              <a:rPr lang="en-US" altLang="zh-CN" sz="3300" dirty="0"/>
              <a:t>&amp;</a:t>
            </a:r>
            <a:r>
              <a:rPr lang="zh-CN" altLang="en-US" sz="3300" dirty="0"/>
              <a:t> </a:t>
            </a:r>
            <a:r>
              <a:rPr lang="en-US" altLang="zh-CN" sz="3300" dirty="0"/>
              <a:t>Little</a:t>
            </a:r>
            <a:r>
              <a:rPr lang="zh-CN" altLang="en-US" sz="3300" dirty="0"/>
              <a:t> </a:t>
            </a:r>
            <a:r>
              <a:rPr lang="en-US" altLang="zh-CN" sz="3300" dirty="0"/>
              <a:t>Yellow</a:t>
            </a:r>
            <a:endParaRPr lang="en-US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18CD7-97FE-3D41-83D1-74F79175B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Interactive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Narrative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Mouse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Press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&amp;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Drag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String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Manipulation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Pixel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Sound</a:t>
            </a: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http://www.sbs.com.au/theboat/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62CA80-83ED-344A-863C-FEB62DCC96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92" t="7126" r="9997" b="9499"/>
          <a:stretch/>
        </p:blipFill>
        <p:spPr>
          <a:xfrm>
            <a:off x="5713410" y="3466719"/>
            <a:ext cx="4301066" cy="3277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126A0E-4536-1E42-B05E-E5C2A2A24E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91" t="2804" r="8559" b="10821"/>
          <a:stretch/>
        </p:blipFill>
        <p:spPr>
          <a:xfrm>
            <a:off x="5713411" y="518983"/>
            <a:ext cx="4301066" cy="327796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D6475A3-FF98-4FA0-B527-600EBA9BD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6D67F8-A858-094D-986B-C4EB957C1A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8161" y="707015"/>
            <a:ext cx="1254558" cy="125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7AD9A44-0D58-4743-A5CC-757F79EE6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BE4897-C7A1-4E8C-B5A5-8797DAC6D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BF1AE2-40FC-4B8F-B531-AB84540A2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C4EB7C1-42EF-4F28-AF4F-02E879CB6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5989D6-2599-43B4-9797-BE69D1F39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C300240B-912F-4AD7-AE1B-923B3F987C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EB86C3E-CA11-43AA-8F35-20C24CD62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3E0A6DF-2313-4EC2-B95B-212CD4861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CB73C6-A6D4-9646-AD05-A31747F42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US" altLang="zh-CN" dirty="0"/>
              <a:t>Love</a:t>
            </a:r>
            <a:r>
              <a:rPr lang="zh-CN" altLang="en-US" dirty="0"/>
              <a:t> </a:t>
            </a:r>
            <a:r>
              <a:rPr lang="en-US" altLang="zh-CN" dirty="0"/>
              <a:t>Story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29701-0DD4-7445-9F69-73EDE28B1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Interactive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Narrative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Mouse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Press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&amp;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Drag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Simple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games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Time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Sound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String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Manipulation</a:t>
            </a: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https://www.youtube.com/watch?v=4U9IVBdII54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83B194-504C-4B70-B8F6-80C51076F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10B655-706A-874B-9C8F-089519F188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21" t="4075" r="8576" b="8877"/>
          <a:stretch/>
        </p:blipFill>
        <p:spPr>
          <a:xfrm>
            <a:off x="5275478" y="678872"/>
            <a:ext cx="4953983" cy="3782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CA13C7-D917-DA4C-9F86-237D70B6E92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10" r="3634" b="9355"/>
          <a:stretch/>
        </p:blipFill>
        <p:spPr>
          <a:xfrm>
            <a:off x="5412815" y="3948794"/>
            <a:ext cx="4742706" cy="165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92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61F655-345C-4AD8-85BC-913D8752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43780CE-2BE5-46F6-97B2-60DF30217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233DC0E-DE6C-4FB6-A529-51B162641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870477F-E451-4BC3-863F-0E2FC5728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FBA05C-D740-40CE-9A7D-9E5A715A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B4A81DE1-E2BC-4A31-99EE-71350421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FDE8183D-5757-4D73-A338-62BDD88E4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6ACD5FC-CAFE-48EB-B765-60EED2E0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AB8F0D-0A5C-0540-9136-9F53AEDC7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3300">
                <a:solidFill>
                  <a:srgbClr val="EBEBEB"/>
                </a:solidFill>
              </a:rPr>
              <a:t>Dragging</a:t>
            </a:r>
            <a:r>
              <a:rPr lang="zh-CN" altLang="en-US" sz="3300">
                <a:solidFill>
                  <a:srgbClr val="EBEBEB"/>
                </a:solidFill>
              </a:rPr>
              <a:t> </a:t>
            </a:r>
            <a:r>
              <a:rPr lang="en-US" altLang="zh-CN" sz="3300">
                <a:solidFill>
                  <a:srgbClr val="EBEBEB"/>
                </a:solidFill>
              </a:rPr>
              <a:t>Scrabble</a:t>
            </a:r>
            <a:endParaRPr lang="en-US" sz="3300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38BAA-03AA-F140-8506-6864D9C03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Game</a:t>
            </a:r>
          </a:p>
          <a:p>
            <a:r>
              <a:rPr lang="en-US" altLang="zh-CN" dirty="0">
                <a:solidFill>
                  <a:srgbClr val="FFFFFF"/>
                </a:solidFill>
              </a:rPr>
              <a:t>Key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Press</a:t>
            </a:r>
          </a:p>
          <a:p>
            <a:r>
              <a:rPr lang="en-US" altLang="zh-CN" dirty="0">
                <a:solidFill>
                  <a:srgbClr val="FFFFFF"/>
                </a:solidFill>
              </a:rPr>
              <a:t>String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Manipulation</a:t>
            </a:r>
          </a:p>
          <a:p>
            <a:r>
              <a:rPr lang="en-US" altLang="zh-CN" dirty="0">
                <a:solidFill>
                  <a:srgbClr val="FFFFFF"/>
                </a:solidFill>
              </a:rPr>
              <a:t>Reference: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Gold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Miner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BCBFBC-0CDC-DE42-AF2E-ED9684A66E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8" t="4060" r="8590" b="9617"/>
          <a:stretch/>
        </p:blipFill>
        <p:spPr>
          <a:xfrm>
            <a:off x="5181644" y="1297915"/>
            <a:ext cx="5691091" cy="426216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896D34-47D7-9F48-8775-3EE95D3CC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579" y="4254500"/>
            <a:ext cx="275449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53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61F655-345C-4AD8-85BC-913D8752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43780CE-2BE5-46F6-97B2-60DF30217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233DC0E-DE6C-4FB6-A529-51B162641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870477F-E451-4BC3-863F-0E2FC5728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FBA05C-D740-40CE-9A7D-9E5A715A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B4A81DE1-E2BC-4A31-99EE-71350421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FDE8183D-5757-4D73-A338-62BDD88E4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6ACD5FC-CAFE-48EB-B765-60EED2E0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94E246-B0E6-A841-BBDC-C2E42A6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3300">
                <a:solidFill>
                  <a:srgbClr val="EBEBEB"/>
                </a:solidFill>
              </a:rPr>
              <a:t>Heart</a:t>
            </a:r>
            <a:r>
              <a:rPr lang="zh-CN" altLang="en-US" sz="3300">
                <a:solidFill>
                  <a:srgbClr val="EBEBEB"/>
                </a:solidFill>
              </a:rPr>
              <a:t> </a:t>
            </a:r>
            <a:r>
              <a:rPr lang="en-US" altLang="zh-CN" sz="3300">
                <a:solidFill>
                  <a:srgbClr val="EBEBEB"/>
                </a:solidFill>
              </a:rPr>
              <a:t>Adventure</a:t>
            </a:r>
            <a:endParaRPr lang="en-US" sz="3300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59F9F-F1AD-3241-AEC1-635D3E485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Game</a:t>
            </a:r>
          </a:p>
          <a:p>
            <a:r>
              <a:rPr lang="en-US" altLang="zh-CN" dirty="0">
                <a:solidFill>
                  <a:srgbClr val="FFFFFF"/>
                </a:solidFill>
              </a:rPr>
              <a:t>Key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Press</a:t>
            </a:r>
          </a:p>
          <a:p>
            <a:r>
              <a:rPr lang="en-US" altLang="zh-CN" dirty="0">
                <a:solidFill>
                  <a:srgbClr val="FFFFFF"/>
                </a:solidFill>
              </a:rPr>
              <a:t>Vector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+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forces</a:t>
            </a:r>
          </a:p>
          <a:p>
            <a:r>
              <a:rPr lang="en-US" altLang="zh-CN" dirty="0">
                <a:solidFill>
                  <a:srgbClr val="FFFFFF"/>
                </a:solidFill>
              </a:rPr>
              <a:t>Time</a:t>
            </a:r>
          </a:p>
          <a:p>
            <a:r>
              <a:rPr lang="en-US" altLang="zh-CN" dirty="0">
                <a:solidFill>
                  <a:srgbClr val="FFFFFF"/>
                </a:solidFill>
              </a:rPr>
              <a:t>Reference: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Super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Mario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Bros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985579-0633-074D-98E9-7F2FA79DE9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97" t="3701" r="8591" b="8845"/>
          <a:stretch/>
        </p:blipFill>
        <p:spPr>
          <a:xfrm>
            <a:off x="5275479" y="1269998"/>
            <a:ext cx="5593410" cy="431800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E13FF4-4F4B-C54C-9EEC-7A159CA5A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291" y="4620600"/>
            <a:ext cx="2555199" cy="143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499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83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宋体</vt:lpstr>
      <vt:lpstr>Arial</vt:lpstr>
      <vt:lpstr>Century Gothic</vt:lpstr>
      <vt:lpstr>Wingdings 3</vt:lpstr>
      <vt:lpstr>Ion Boardroom</vt:lpstr>
      <vt:lpstr>RoundTable Discussion</vt:lpstr>
      <vt:lpstr>Little Blue &amp; Little Yellow</vt:lpstr>
      <vt:lpstr>Love Story</vt:lpstr>
      <vt:lpstr>Dragging Scrabble</vt:lpstr>
      <vt:lpstr>Heart Adventure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RoundTable Discussion</dc:title>
  <dc:creator>Ruoxi Wang</dc:creator>
  <cp:lastModifiedBy>Ruoxi Wang</cp:lastModifiedBy>
  <cp:revision>3</cp:revision>
  <dcterms:created xsi:type="dcterms:W3CDTF">2018-11-13T04:54:36Z</dcterms:created>
  <dcterms:modified xsi:type="dcterms:W3CDTF">2018-11-13T05:09:33Z</dcterms:modified>
</cp:coreProperties>
</file>