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257" y="1745348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«Программа контроля знаний учащихся»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25030" y="5341257"/>
            <a:ext cx="6066970" cy="1516743"/>
          </a:xfrm>
        </p:spPr>
        <p:txBody>
          <a:bodyPr>
            <a:normAutofit fontScale="47500" lnSpcReduction="20000"/>
          </a:bodyPr>
          <a:lstStyle/>
          <a:p>
            <a:r>
              <a:rPr lang="ru-RU" sz="5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Курсовой проект студента группы П-303, Захарова Вячеслава Юрьевича.</a:t>
            </a:r>
          </a:p>
          <a:p>
            <a:r>
              <a:rPr lang="ru-RU" sz="5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Руководитель: Ларионова Елена </a:t>
            </a:r>
            <a:r>
              <a:rPr lang="ru-RU" sz="5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Анатольевна.</a:t>
            </a:r>
            <a:endParaRPr lang="ru-RU" sz="5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r>
              <a:rPr lang="ru-RU" dirty="0"/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743" y="1770743"/>
            <a:ext cx="11771086" cy="481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Главными задачами КП являются проектирование БД средствами </a:t>
            </a:r>
            <a:r>
              <a:rPr lang="en-US" dirty="0"/>
              <a:t>MS SQL Server </a:t>
            </a:r>
            <a:r>
              <a:rPr lang="ru-RU" dirty="0"/>
              <a:t>и разработка приложения для работы с ней.  Разрабатываемое приложение должно позволять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1. Проводить тестирование студентов, после их входа в систему по выбранной студентом дисциплине и теме.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2. Фиксировать </a:t>
            </a:r>
            <a:r>
              <a:rPr lang="ru-RU" dirty="0"/>
              <a:t>результат </a:t>
            </a:r>
            <a:r>
              <a:rPr lang="ru-RU" dirty="0" smtClean="0"/>
              <a:t>прохождения тестирования студента и выдавать оценку, резюме и отчет о прохождении тестирования по окончанию тестов.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3.  Просматривать результаты тестов с учетом нескольких критериев, удалять данные о регистрации студентов в системе, вводить дисциплины, темы, вопросы, ответы. </a:t>
            </a:r>
          </a:p>
          <a:p>
            <a:pPr marL="0" indent="0">
              <a:buNone/>
            </a:pPr>
            <a:r>
              <a:rPr lang="ru-RU" dirty="0" smtClean="0"/>
              <a:t>4. Создавать </a:t>
            </a:r>
            <a:r>
              <a:rPr lang="ru-RU" dirty="0"/>
              <a:t>отчеты: </a:t>
            </a:r>
            <a:r>
              <a:rPr lang="ru-RU" dirty="0" smtClean="0"/>
              <a:t>ведомость по результатам тестирования </a:t>
            </a:r>
            <a:r>
              <a:rPr lang="ru-RU" dirty="0"/>
              <a:t>группы </a:t>
            </a:r>
            <a:r>
              <a:rPr lang="ru-RU" dirty="0" smtClean="0"/>
              <a:t>по дисциплине, ведомость по результату прохождения теста с выводом ошибок.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403114" cy="1293028"/>
          </a:xfrm>
        </p:spPr>
        <p:txBody>
          <a:bodyPr/>
          <a:lstStyle/>
          <a:p>
            <a:r>
              <a:rPr lang="ru-RU" dirty="0" smtClean="0"/>
              <a:t>Логическая модель базы данных.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885371"/>
            <a:ext cx="9719281" cy="59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885" y="2057401"/>
            <a:ext cx="498928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ru-RU" dirty="0" smtClean="0">
                <a:solidFill>
                  <a:srgbClr val="FFFF00"/>
                </a:solidFill>
              </a:rPr>
              <a:t>П</a:t>
            </a:r>
            <a:r>
              <a:rPr lang="ru-RU" dirty="0" smtClean="0"/>
              <a:t>риложение </a:t>
            </a:r>
            <a:r>
              <a:rPr lang="ru-RU" dirty="0"/>
              <a:t>разработано в среде </a:t>
            </a:r>
            <a:r>
              <a:rPr lang="en-US" dirty="0" smtClean="0"/>
              <a:t>   Embarcadero </a:t>
            </a:r>
            <a:r>
              <a:rPr lang="en-US" dirty="0"/>
              <a:t>Delphi XE </a:t>
            </a:r>
            <a:r>
              <a:rPr lang="en-US" dirty="0" smtClean="0"/>
              <a:t>5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ru-RU" dirty="0" smtClean="0">
                <a:solidFill>
                  <a:srgbClr val="FFFF00"/>
                </a:solidFill>
              </a:rPr>
              <a:t>П</a:t>
            </a:r>
            <a:r>
              <a:rPr lang="ru-RU" dirty="0" smtClean="0"/>
              <a:t>ри </a:t>
            </a:r>
            <a:r>
              <a:rPr lang="ru-RU" dirty="0"/>
              <a:t>разработке приложения использовались сторонние компоненты</a:t>
            </a:r>
            <a:r>
              <a:rPr lang="en-US" dirty="0"/>
              <a:t> Alpha Controls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ru-RU" dirty="0" smtClean="0">
                <a:solidFill>
                  <a:srgbClr val="FFFF00"/>
                </a:solidFill>
              </a:rPr>
              <a:t>С</a:t>
            </a:r>
            <a:r>
              <a:rPr lang="ru-RU" dirty="0" smtClean="0"/>
              <a:t>вязь </a:t>
            </a:r>
            <a:r>
              <a:rPr lang="ru-RU" dirty="0"/>
              <a:t>приложения и БД реализована через технологию </a:t>
            </a:r>
            <a:r>
              <a:rPr lang="en-US" i="1" dirty="0"/>
              <a:t>ActiveX Data Objects</a:t>
            </a:r>
            <a:r>
              <a:rPr lang="ru-RU" i="1" dirty="0"/>
              <a:t> (</a:t>
            </a:r>
            <a:r>
              <a:rPr lang="en-US" i="1" dirty="0"/>
              <a:t>ADO)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- </a:t>
            </a:r>
            <a:r>
              <a:rPr lang="ru-RU" dirty="0" smtClean="0">
                <a:solidFill>
                  <a:srgbClr val="FFFF00"/>
                </a:solidFill>
              </a:rPr>
              <a:t>В</a:t>
            </a:r>
            <a:r>
              <a:rPr lang="ru-RU" dirty="0" smtClean="0"/>
              <a:t> </a:t>
            </a:r>
            <a:r>
              <a:rPr lang="ru-RU" dirty="0"/>
              <a:t>приложении обеспечивается разграничение прав доступа к БД с </a:t>
            </a:r>
            <a:r>
              <a:rPr lang="ru-RU" dirty="0" smtClean="0"/>
              <a:t>помощью</a:t>
            </a:r>
            <a:r>
              <a:rPr lang="en-US" dirty="0"/>
              <a:t> </a:t>
            </a:r>
            <a:r>
              <a:rPr lang="ru-RU" dirty="0" smtClean="0"/>
              <a:t>проверок в ХП.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41" y="2026001"/>
            <a:ext cx="6320065" cy="3453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99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428" y="2403035"/>
            <a:ext cx="7362371" cy="1293028"/>
          </a:xfrm>
        </p:spPr>
        <p:txBody>
          <a:bodyPr/>
          <a:lstStyle/>
          <a:p>
            <a:r>
              <a:rPr lang="ru-RU" dirty="0" smtClean="0"/>
              <a:t>Заключение.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943" y="3696063"/>
            <a:ext cx="10820400" cy="2203269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>
                <a:solidFill>
                  <a:schemeClr val="accent1"/>
                </a:solidFill>
              </a:rPr>
              <a:t>Результатом</a:t>
            </a:r>
            <a:r>
              <a:rPr lang="ru-RU" dirty="0"/>
              <a:t> работы курсового проекта является спроектированная БД и приложение, обеспечивающее безопасную работу с ней. Программа </a:t>
            </a:r>
            <a:r>
              <a:rPr lang="ru-RU" b="1" i="1" dirty="0">
                <a:solidFill>
                  <a:schemeClr val="accent1"/>
                </a:solidFill>
              </a:rPr>
              <a:t>полностью отвечает </a:t>
            </a:r>
            <a:r>
              <a:rPr lang="ru-RU" dirty="0"/>
              <a:t>требованиям поставленной задачи и реализует некоторые дополнительные функции</a:t>
            </a:r>
            <a:r>
              <a:rPr lang="ru-RU" dirty="0" smtClean="0"/>
              <a:t>: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ввод ответов на вопросы, автоматическое обновление оценок при изменении критерия оценки и другие.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2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215</TotalTime>
  <Words>235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След самолета</vt:lpstr>
      <vt:lpstr>«Программа контроля знаний учащихся»</vt:lpstr>
      <vt:lpstr>Задачи проекта</vt:lpstr>
      <vt:lpstr>Логическая модель базы данных.</vt:lpstr>
      <vt:lpstr>Разработка приложения.</vt:lpstr>
      <vt:lpstr>Заключение.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«Программа контроля знаний учащихся»</dc:title>
  <dc:creator>Вячеслав Захаров</dc:creator>
  <cp:lastModifiedBy>Вячеслав Захаров</cp:lastModifiedBy>
  <cp:revision>5</cp:revision>
  <dcterms:created xsi:type="dcterms:W3CDTF">2014-05-20T07:56:34Z</dcterms:created>
  <dcterms:modified xsi:type="dcterms:W3CDTF">2014-05-26T10:37:06Z</dcterms:modified>
</cp:coreProperties>
</file>