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39BEF-6D2E-4D47-A87F-958E018167CA}">
  <a:tblStyle styleId="{62B39BEF-6D2E-4D47-A87F-958E01816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9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Микросервисная</a:t>
            </a:r>
            <a:r>
              <a:rPr lang="ru-RU" dirty="0"/>
              <a:t> архитектура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MSA-2023-10</a:t>
            </a:r>
            <a:r>
              <a:rPr lang="ru-RU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B0AD4-9EB4-496A-AD44-850E305D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82133"/>
            <a:ext cx="8311557" cy="37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3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063492533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{62B39BEF-6D2E-4D47-A87F-958E018167CA}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инструмент для генерации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plantuml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dsl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основе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yaml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файлов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деплоймента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Внедрить данный инструмент у себя в компании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Архитектура как код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Захаров Вячеслав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Должность: руководитель проектов ГУ и МФЦ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Компания: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Умный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Г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ород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31911432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{62B39BEF-6D2E-4D47-A87F-958E018167CA}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Разработка базового интернет-магазина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конфигурации деплоя и деплой приложение в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minikube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схем в стиле «Архитектура как код»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106236818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{62B39BEF-6D2E-4D47-A87F-958E018167CA}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Пришел со знаниями и опытом в разработке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Golang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Выполнение проекта заняло порядка 1 недели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507396384"/>
              </p:ext>
            </p:extLst>
          </p:nvPr>
        </p:nvGraphicFramePr>
        <p:xfrm>
          <a:off x="952500" y="1544194"/>
          <a:ext cx="7239000" cy="2095824"/>
        </p:xfrm>
        <a:graphic>
          <a:graphicData uri="http://schemas.openxmlformats.org/drawingml/2006/table">
            <a:tbl>
              <a:tblPr>
                <a:noFill/>
                <a:tableStyleId>{62B39BEF-6D2E-4D47-A87F-958E018167CA}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(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dockerhub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Golang (gin/fiber)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i="0" u="none" strike="noStrike" cap="none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455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i="0" u="none" strike="noStrike" cap="none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Structurizr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628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457014" y="968831"/>
            <a:ext cx="3010098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b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Демонстрация архитектурных схем и сборки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33EDB-1E8A-4380-A7DF-6FD2C1EC7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128693"/>
            <a:ext cx="5254342" cy="2382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E40158-4538-4304-B191-9AD78440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01" y="2711981"/>
            <a:ext cx="3758240" cy="24315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25FC7-12EB-4C16-A242-3137D56C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24" y="1017647"/>
            <a:ext cx="5225951" cy="33811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Экран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Courier New</vt:lpstr>
      <vt:lpstr>Arial</vt:lpstr>
      <vt:lpstr>Roboto</vt:lpstr>
      <vt:lpstr>Светлая тема</vt:lpstr>
      <vt:lpstr>Микросервисная архитектура  (MSA-2023-10) </vt:lpstr>
      <vt:lpstr>Меня хорошо видно &amp; слышно?</vt:lpstr>
      <vt:lpstr>Защита проекта Тема: Архитектура как код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(архитектура, БД)   </vt:lpstr>
      <vt:lpstr>Схемы (архитектура, БД)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Микросервисная архитектура  (MSA-2023-10)</dc:title>
  <dc:creator>Вячеслав Захаров</dc:creator>
  <cp:lastModifiedBy>Вячеслав Захаров</cp:lastModifiedBy>
  <cp:revision>3</cp:revision>
  <dcterms:modified xsi:type="dcterms:W3CDTF">2024-05-17T09:07:08Z</dcterms:modified>
</cp:coreProperties>
</file>