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4" r:id="rId9"/>
    <p:sldId id="263" r:id="rId10"/>
    <p:sldId id="272" r:id="rId11"/>
    <p:sldId id="265" r:id="rId12"/>
    <p:sldId id="269" r:id="rId13"/>
    <p:sldId id="271" r:id="rId14"/>
    <p:sldId id="266" r:id="rId15"/>
    <p:sldId id="274" r:id="rId16"/>
    <p:sldId id="275" r:id="rId17"/>
    <p:sldId id="267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0C38-4AC6-5148-8723-9A815664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D22F3-F7A2-3F4B-8C00-3DF82BD13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EE0D-D5D3-A44C-8625-0D4206F0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60CE-3ACB-FF4A-943A-5375807D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6D0E-B264-7F40-95DD-073E936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D6F4-9173-FE49-9DE6-44891F81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11303-9180-A548-8FF9-7E45B74F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4255-311B-3741-A5C2-25199F95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5B43-9B9A-E04A-80D7-FEB8651F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52D5-7D40-4D4E-98E1-D81041FF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A2C3-225D-2046-9AE0-3E783F288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1ECBD-72E2-0D44-8148-9F28B5896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29CD-925B-4C42-A541-D4BB986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72DF-7B35-2149-9B45-0203BBC2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A5FD-C5E4-3745-8EFB-BA73BC64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20AD-9354-E841-B6A7-40636217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BC97-A3D0-3A45-A68C-5A5E7709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A28D-8109-0D42-AC00-97F264BD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8F41-CCCC-8A44-9A48-FA0B0DC6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A16A-D655-D645-B5C9-4735104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2A71-16AC-3F4A-9F00-7FFABCF7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BECAF-B8F3-4648-8C57-FC598CF1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DE40-B388-2044-B2F5-D09873C9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6966-2E33-EE45-B137-7E9CB63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EAB5-D5D2-D64F-A76B-B5269771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645C-84E1-0541-A047-4F401D17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5CC8-3C22-1A42-B3D5-A00644A04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7BDE1-B8A8-E746-96B5-419D11242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CD56A-A4D7-A24A-A19E-4D37CF9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1483-D5B2-AF46-AEA1-31FA3E74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E9782-C8FD-6840-9F97-167A2C5B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BD06-B7E4-3148-8327-C3B48C09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04F3-5175-334C-A746-269BAADF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64D36-2523-FA43-94AA-F4FD7B88A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00C9D-9F9D-B748-B8C2-E4150A2B6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3AB0E-6A07-9F42-B8C5-519883924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6647A-AF9E-0E45-807C-9E10291E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4CB24-6140-474E-A7D9-FF5CBDC8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FCC44-020C-F841-8C3F-402B3319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17A-9A48-2248-9CFA-8562EE0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B9D8D-9546-FF49-8842-3951E547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30B-ADAB-E74B-A8DB-9F278AF6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80D3D-EC19-6B47-A9D3-A955A93A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23D9F-645A-F143-ADDB-609A0F9B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3F62-6C94-694D-B64C-265E032B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FDBB9-9643-1545-B0C8-5DDB4E87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B85A-632F-BF45-AEDA-C3959B35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C0C2-DABF-BF4F-8BC6-0220158C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F541-84A0-DD41-982F-60D422DCA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5B650-404A-0044-AECF-91C1B345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F5D8-D54D-5449-A0C8-85F914EE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0110-3168-5643-8EFF-809367B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35C7-D2F8-054A-801F-23B26A1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B6DAD-C568-944E-B2B0-DB9153ECF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418B-5B65-804C-9928-D0A366CF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2F55-B5C4-124D-B23F-019BB5F1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0EA9-DFA4-4148-87EC-307BD8C9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6BAB-3DE7-6143-9189-57DD0F71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68780-2E12-E249-BC6F-8CD23333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A251-9122-D244-B775-CF251D549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124B-B3EF-6740-9CA3-42F8F738E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D279-8450-8F40-BD3B-96B8153B7BFC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1E6F-E573-8246-AEB2-967A03BF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DAC-DA8C-DB45-B37C-93AF7E97D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BF9B-5A0A-BD43-A4B5-2AFC7D6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nasa.gov/" TargetMode="External"/><Relationship Id="rId7" Type="http://schemas.openxmlformats.org/officeDocument/2006/relationships/hyperlink" Target="https://pokeapi.co/" TargetMode="External"/><Relationship Id="rId2" Type="http://schemas.openxmlformats.org/officeDocument/2006/relationships/hyperlink" Target="https://developer.marvel.com/documentation/getting_starte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dvisor.climatempo.com.br/" TargetMode="External"/><Relationship Id="rId5" Type="http://schemas.openxmlformats.org/officeDocument/2006/relationships/hyperlink" Target="https://rickandmortyapi.com/" TargetMode="External"/><Relationship Id="rId4" Type="http://schemas.openxmlformats.org/officeDocument/2006/relationships/hyperlink" Target="https://thesimpsonsquoteapi.glitch.m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Method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colors/color-palette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hyperlink" Target="https://www.sketchapp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dobe.com/br/products/x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ente fotográfica">
            <a:extLst>
              <a:ext uri="{FF2B5EF4-FFF2-40B4-BE49-F238E27FC236}">
                <a16:creationId xmlns:a16="http://schemas.microsoft.com/office/drawing/2014/main" id="{88010B3A-BB53-45CB-9492-928ACA2B7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" r="28030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F5B53-8A2B-E34F-B2C2-E3F9249A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Meu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1CD71-6DE6-9C43-9826-71C5CF38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Cleís Aurora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6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F5B53-8A2B-E34F-B2C2-E3F9249A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1CD71-6DE6-9C43-9826-71C5CF38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Ana Alice</a:t>
            </a:r>
          </a:p>
          <a:p>
            <a:pPr algn="l"/>
            <a:endParaRPr lang="en-US" dirty="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ente fotográfica">
            <a:extLst>
              <a:ext uri="{FF2B5EF4-FFF2-40B4-BE49-F238E27FC236}">
                <a16:creationId xmlns:a16="http://schemas.microsoft.com/office/drawing/2014/main" id="{88010B3A-BB53-45CB-9492-928ACA2B7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" r="2882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76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DDCAC-8271-9446-AC94-BD946A69F0A6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 que é API?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FE92A5-069F-534A-82D9-94018C9B9065}"/>
              </a:ext>
            </a:extLst>
          </p:cNvPr>
          <p:cNvSpPr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API é um conjunto de rotinas e padrões de programação para acesso a um aplicativo de software ou plataforma baseado na Web. A sigla API refere-se ao termo em inglês "Application Programming Interface" que significa em tradução para o português "Interface de Programação de Aplicativos"</a:t>
            </a:r>
            <a:endParaRPr lang="en-US" sz="2200"/>
          </a:p>
        </p:txBody>
      </p:sp>
      <p:pic>
        <p:nvPicPr>
          <p:cNvPr id="5" name="Picture 4" descr="Balões de diálogo vazios">
            <a:extLst>
              <a:ext uri="{FF2B5EF4-FFF2-40B4-BE49-F238E27FC236}">
                <a16:creationId xmlns:a16="http://schemas.microsoft.com/office/drawing/2014/main" id="{DD6F8663-B72B-486F-8D29-3B3826ED4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1" r="122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838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49CE-D574-8243-ADE9-46E10215186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JSON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F60A0-6AA7-3A46-AC62-6D99C617DE5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Em computação, JSON, um acrônimo de JavaScript Object Notation, é um formato compacto, de padrão aberto independente, de troca de dados simples e rápida entre sistemas, especificado por Douglas Crockford em 2000, que utiliza texto legível a humanos, no formato atributo-valor.</a:t>
            </a:r>
          </a:p>
        </p:txBody>
      </p:sp>
      <p:pic>
        <p:nvPicPr>
          <p:cNvPr id="1026" name="Picture 2" descr="Como converter Json para Excel - BR Atsit">
            <a:extLst>
              <a:ext uri="{FF2B5EF4-FFF2-40B4-BE49-F238E27FC236}">
                <a16:creationId xmlns:a16="http://schemas.microsoft.com/office/drawing/2014/main" id="{77192DB4-5BFC-F04B-ADB1-9AB6862F3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71653"/>
            <a:ext cx="6903720" cy="45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49CE-D574-8243-ADE9-46E10215186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XML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F60A0-6AA7-3A46-AC62-6D99C617DE5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XML</a:t>
            </a:r>
            <a:r>
              <a:rPr lang="en-US" sz="2200"/>
              <a:t> (Extensible Markup Language) é uma recomendação da W3C para gerar linguagens de marcação para necessidades especiais</a:t>
            </a:r>
          </a:p>
        </p:txBody>
      </p:sp>
      <p:pic>
        <p:nvPicPr>
          <p:cNvPr id="7" name="Picture 4" descr="Porque XML">
            <a:extLst>
              <a:ext uri="{FF2B5EF4-FFF2-40B4-BE49-F238E27FC236}">
                <a16:creationId xmlns:a16="http://schemas.microsoft.com/office/drawing/2014/main" id="{4C5C5E22-4EBC-7D4F-9999-2BD90036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3773"/>
            <a:ext cx="6903720" cy="40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6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F6750-7039-6646-9F44-EE7CEF35CC94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Exemplos de API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21AFD-444E-6A44-88D8-C166E2E82224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https://developer.marvel.com/documentation/getting_started</a:t>
            </a:r>
            <a:r>
              <a:rPr lang="en-US" dirty="0"/>
              <a:t> - Marvel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https://api.nasa.gov/</a:t>
            </a:r>
            <a:r>
              <a:rPr lang="en-US" dirty="0"/>
              <a:t> - Nasa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https://thesimpsonsquoteapi.glitch.me/</a:t>
            </a:r>
            <a:r>
              <a:rPr lang="en-US" dirty="0"/>
              <a:t> - Simpsons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https://rickandmortyapi.com/</a:t>
            </a:r>
            <a:r>
              <a:rPr lang="en-US" dirty="0"/>
              <a:t> - </a:t>
            </a:r>
            <a:r>
              <a:rPr lang="en-US"/>
              <a:t>Rickye</a:t>
            </a:r>
            <a:r>
              <a:rPr lang="en-US" dirty="0"/>
              <a:t> and Morty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https://advisor.climatempo.com.br/</a:t>
            </a:r>
            <a:r>
              <a:rPr lang="en-US" dirty="0"/>
              <a:t> - </a:t>
            </a:r>
            <a:r>
              <a:rPr lang="en-US"/>
              <a:t>Clima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https://pokeapi.co/</a:t>
            </a:r>
            <a:r>
              <a:rPr lang="en-US" dirty="0"/>
              <a:t> - </a:t>
            </a:r>
            <a:r>
              <a:rPr lang="en-US"/>
              <a:t>Pokemon</a:t>
            </a:r>
          </a:p>
        </p:txBody>
      </p:sp>
    </p:spTree>
    <p:extLst>
      <p:ext uri="{BB962C8B-B14F-4D97-AF65-F5344CB8AC3E}">
        <p14:creationId xmlns:p14="http://schemas.microsoft.com/office/powerpoint/2010/main" val="370436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53C6-2057-1D4E-AD38-856E138314A4}"/>
              </a:ext>
            </a:extLst>
          </p:cNvPr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https://developer.mozilla.org/pt-BR/docs/Web/HTTP/Status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25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91EBA6-2AF3-3F42-9574-B7A96197D3F5}"/>
              </a:ext>
            </a:extLst>
          </p:cNvPr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https://developer.mozilla.org/pt-BR/docs/Web/HTTP/Methods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9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3BD7B-D2CA-E245-9FC7-488BDB35553E}"/>
              </a:ext>
            </a:extLst>
          </p:cNvPr>
          <p:cNvSpPr txBox="1"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Dúvidas??</a:t>
            </a:r>
          </a:p>
        </p:txBody>
      </p:sp>
    </p:spTree>
    <p:extLst>
      <p:ext uri="{BB962C8B-B14F-4D97-AF65-F5344CB8AC3E}">
        <p14:creationId xmlns:p14="http://schemas.microsoft.com/office/powerpoint/2010/main" val="354416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D8AED-1749-A74A-ACCC-952187DCE595}"/>
              </a:ext>
            </a:extLst>
          </p:cNvPr>
          <p:cNvSpPr txBox="1"/>
          <p:nvPr/>
        </p:nvSpPr>
        <p:spPr>
          <a:xfrm>
            <a:off x="544387" y="1977092"/>
            <a:ext cx="3666106" cy="609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err="1"/>
              <a:t>Desafio</a:t>
            </a:r>
            <a:endParaRPr lang="en-US" sz="4400" dirty="0"/>
          </a:p>
        </p:txBody>
      </p:sp>
      <p:pic>
        <p:nvPicPr>
          <p:cNvPr id="5" name="Picture 4" descr="Balões de diálogo vazios">
            <a:extLst>
              <a:ext uri="{FF2B5EF4-FFF2-40B4-BE49-F238E27FC236}">
                <a16:creationId xmlns:a16="http://schemas.microsoft.com/office/drawing/2014/main" id="{8980011D-09E7-4E5C-8A21-5AF9FE7D2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1" r="122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23700-D43E-2F41-BC08-95BD1BA331E1}"/>
              </a:ext>
            </a:extLst>
          </p:cNvPr>
          <p:cNvSpPr txBox="1"/>
          <p:nvPr/>
        </p:nvSpPr>
        <p:spPr>
          <a:xfrm>
            <a:off x="544387" y="2966484"/>
            <a:ext cx="407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BR" dirty="0"/>
              <a:t>Crie o Wire frame do seu próprio app, já pensando na API a ser usada</a:t>
            </a:r>
          </a:p>
        </p:txBody>
      </p:sp>
    </p:spTree>
    <p:extLst>
      <p:ext uri="{BB962C8B-B14F-4D97-AF65-F5344CB8AC3E}">
        <p14:creationId xmlns:p14="http://schemas.microsoft.com/office/powerpoint/2010/main" val="71576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CD796-3587-2F49-87D0-0D318CD7720E}"/>
              </a:ext>
            </a:extLst>
          </p:cNvPr>
          <p:cNvSpPr txBox="1"/>
          <p:nvPr/>
        </p:nvSpPr>
        <p:spPr>
          <a:xfrm>
            <a:off x="874815" y="798703"/>
            <a:ext cx="5221185" cy="307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Obrigada!!!!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2F93AE5F-2AED-4687-9B81-D7E223A90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ápis de cor num fundo azul">
            <a:extLst>
              <a:ext uri="{FF2B5EF4-FFF2-40B4-BE49-F238E27FC236}">
                <a16:creationId xmlns:a16="http://schemas.microsoft.com/office/drawing/2014/main" id="{6BD99EE7-920E-40BE-BDA6-E2FC44EAA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5" r="8030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F24A5-0184-D944-9275-27040CD3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Combinação de Cores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F25B-C040-4447-85AA-DF02F574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hlinkClick r:id="rId3"/>
              </a:rPr>
              <a:t>https://www.canva.com/colors/color-palettes/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8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DF5F1-CA4A-3E45-A101-9528277D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Wireframe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4E8A-5F6D-E54F-9612-DA256AA0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Wireframes são esboços simples de telas de produtos digitais, como sites e aplicativos. O intuito é estruturar e validar ideias, por isso os wireframes não contam com detalhes como cores, fontes, ícones e imagens.</a:t>
            </a:r>
            <a:endParaRPr lang="en-US" sz="2200" b="1"/>
          </a:p>
          <a:p>
            <a:r>
              <a:rPr lang="en-US" sz="2200"/>
              <a:t>Auxiliar o UX Designer na diagramação e aplicação da identidade visual;</a:t>
            </a:r>
          </a:p>
          <a:p>
            <a:r>
              <a:rPr lang="en-US" sz="2200"/>
              <a:t>Alinhar a expectativa do cliente quanto ao que o usuário quer e ao projeto criado.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739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19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DB6E4-0BF6-DD45-910D-F5E8CD02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Wireframe</a:t>
            </a:r>
          </a:p>
        </p:txBody>
      </p:sp>
      <p:pic>
        <p:nvPicPr>
          <p:cNvPr id="2052" name="Picture 4" descr="Wireframes para web: guia completo de desenvolvimento | desenvolvimento  para web">
            <a:extLst>
              <a:ext uri="{FF2B5EF4-FFF2-40B4-BE49-F238E27FC236}">
                <a16:creationId xmlns:a16="http://schemas.microsoft.com/office/drawing/2014/main" id="{192FF1B7-5C92-8F44-A570-D6EF54DC73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775" y="320040"/>
            <a:ext cx="4764946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ireframes: O Que São e Como Criar O Seu (+ 10 Exemplos)">
            <a:extLst>
              <a:ext uri="{FF2B5EF4-FFF2-40B4-BE49-F238E27FC236}">
                <a16:creationId xmlns:a16="http://schemas.microsoft.com/office/drawing/2014/main" id="{53BD314C-C4FF-DA4B-8862-EF9ACBA0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749058"/>
            <a:ext cx="5614416" cy="303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7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ireframes Free Mobile UI Kit - Figma.Store">
            <a:extLst>
              <a:ext uri="{FF2B5EF4-FFF2-40B4-BE49-F238E27FC236}">
                <a16:creationId xmlns:a16="http://schemas.microsoft.com/office/drawing/2014/main" id="{9E8CA121-BAC9-FE44-B4EA-A723E80205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086" y="914400"/>
            <a:ext cx="8755628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7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859-231B-2C43-B568-DFA4802C338F}"/>
              </a:ext>
            </a:extLst>
          </p:cNvPr>
          <p:cNvSpPr txBox="1"/>
          <p:nvPr/>
        </p:nvSpPr>
        <p:spPr>
          <a:xfrm>
            <a:off x="841246" y="673770"/>
            <a:ext cx="3644489" cy="241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Protótipo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fidelidade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5D4FC-7C77-1E46-A66F-9B324E0A2F28}"/>
              </a:ext>
            </a:extLst>
          </p:cNvPr>
          <p:cNvSpPr/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Um </a:t>
            </a:r>
            <a:r>
              <a:rPr lang="en-US" sz="2000" b="0" i="0" dirty="0" err="1">
                <a:effectLst/>
              </a:rPr>
              <a:t>protótipo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alta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fidelidade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deve</a:t>
            </a:r>
            <a:r>
              <a:rPr lang="en-US" sz="2000" b="0" i="0" dirty="0">
                <a:effectLst/>
              </a:rPr>
              <a:t> se </a:t>
            </a:r>
            <a:r>
              <a:rPr lang="en-US" sz="2000" b="0" i="0" dirty="0" err="1">
                <a:effectLst/>
              </a:rPr>
              <a:t>aproximar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máximo</a:t>
            </a:r>
            <a:r>
              <a:rPr lang="en-US" sz="2000" b="0" i="0" dirty="0">
                <a:effectLst/>
              </a:rPr>
              <a:t> dos </a:t>
            </a:r>
            <a:r>
              <a:rPr lang="en-US" sz="2000" b="0" i="0" dirty="0" err="1">
                <a:effectLst/>
              </a:rPr>
              <a:t>aspectos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visuais</a:t>
            </a:r>
            <a:r>
              <a:rPr lang="en-US" sz="2000" b="0" i="0" dirty="0">
                <a:effectLst/>
              </a:rPr>
              <a:t> e </a:t>
            </a:r>
            <a:r>
              <a:rPr lang="en-US" sz="2000" b="0" i="0" dirty="0" err="1">
                <a:effectLst/>
              </a:rPr>
              <a:t>funcionais</a:t>
            </a:r>
            <a:r>
              <a:rPr lang="en-US" sz="2000" b="0" i="0" dirty="0">
                <a:effectLst/>
              </a:rPr>
              <a:t> do </a:t>
            </a:r>
            <a:r>
              <a:rPr lang="en-US" sz="2000" b="0" i="0" dirty="0" err="1">
                <a:effectLst/>
              </a:rPr>
              <a:t>produto</a:t>
            </a:r>
            <a:r>
              <a:rPr lang="en-US" sz="2000" b="0" i="0" dirty="0">
                <a:effectLst/>
              </a:rPr>
              <a:t> final, </a:t>
            </a:r>
            <a:r>
              <a:rPr lang="en-US" sz="2000" b="0" i="0" dirty="0" err="1">
                <a:effectLst/>
              </a:rPr>
              <a:t>incluindo</a:t>
            </a:r>
            <a:r>
              <a:rPr lang="en-US" sz="2000" b="0" i="0" dirty="0">
                <a:effectLst/>
              </a:rPr>
              <a:t> o </a:t>
            </a:r>
            <a:r>
              <a:rPr lang="en-US" sz="2000" b="0" i="0" dirty="0" err="1">
                <a:effectLst/>
              </a:rPr>
              <a:t>conteúdo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fluxo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navegação</a:t>
            </a:r>
            <a:r>
              <a:rPr lang="en-US" sz="2000" b="0" i="0" dirty="0">
                <a:effectLst/>
              </a:rPr>
              <a:t> e </a:t>
            </a:r>
            <a:r>
              <a:rPr lang="en-US" sz="2000" b="0" i="0" dirty="0" err="1">
                <a:effectLst/>
              </a:rPr>
              <a:t>interações</a:t>
            </a:r>
            <a:r>
              <a:rPr lang="en-US" sz="2000" b="0" i="0" dirty="0">
                <a:effectLst/>
              </a:rPr>
              <a:t>. São </a:t>
            </a:r>
            <a:r>
              <a:rPr lang="en-US" sz="2000" b="0" i="0" dirty="0" err="1">
                <a:effectLst/>
              </a:rPr>
              <a:t>muito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utilizados</a:t>
            </a:r>
            <a:r>
              <a:rPr lang="en-US" sz="2000" b="0" i="0" dirty="0">
                <a:effectLst/>
              </a:rPr>
              <a:t> para testes e </a:t>
            </a:r>
            <a:r>
              <a:rPr lang="en-US" sz="2000" b="0" i="0" dirty="0" err="1">
                <a:effectLst/>
              </a:rPr>
              <a:t>validação</a:t>
            </a:r>
            <a:r>
              <a:rPr lang="en-US" sz="2000" b="0" i="0" dirty="0">
                <a:effectLst/>
              </a:rPr>
              <a:t> com </a:t>
            </a:r>
            <a:r>
              <a:rPr lang="en-US" sz="2000" b="0" i="0" dirty="0" err="1">
                <a:effectLst/>
              </a:rPr>
              <a:t>usuários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ou</a:t>
            </a:r>
            <a:r>
              <a:rPr lang="en-US" sz="2000" b="0" i="0" dirty="0">
                <a:effectLst/>
              </a:rPr>
              <a:t> para vender </a:t>
            </a:r>
            <a:r>
              <a:rPr lang="en-US" sz="2000" b="0" i="0" dirty="0" err="1">
                <a:effectLst/>
              </a:rPr>
              <a:t>uma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ideia</a:t>
            </a:r>
            <a:r>
              <a:rPr lang="en-US" sz="2000" b="0" i="0" dirty="0">
                <a:effectLst/>
              </a:rPr>
              <a:t>, pois </a:t>
            </a:r>
            <a:r>
              <a:rPr lang="en-US" sz="2000" b="0" i="0" dirty="0" err="1">
                <a:effectLst/>
              </a:rPr>
              <a:t>ver</a:t>
            </a:r>
            <a:r>
              <a:rPr lang="en-US" sz="2000" b="0" i="0" dirty="0">
                <a:effectLst/>
              </a:rPr>
              <a:t> o </a:t>
            </a:r>
            <a:r>
              <a:rPr lang="en-US" sz="2000" b="0" i="0" dirty="0" err="1">
                <a:effectLst/>
              </a:rPr>
              <a:t>produto</a:t>
            </a:r>
            <a:r>
              <a:rPr lang="en-US" sz="2000" b="0" i="0" dirty="0">
                <a:effectLst/>
              </a:rPr>
              <a:t> “</a:t>
            </a:r>
            <a:r>
              <a:rPr lang="en-US" sz="2000" b="0" i="0" dirty="0" err="1">
                <a:effectLst/>
              </a:rPr>
              <a:t>funcionando</a:t>
            </a:r>
            <a:r>
              <a:rPr lang="en-US" sz="2000" b="0" i="0" dirty="0">
                <a:effectLst/>
              </a:rPr>
              <a:t>” </a:t>
            </a:r>
            <a:r>
              <a:rPr lang="en-US" sz="2000" b="0" i="0" dirty="0" err="1">
                <a:effectLst/>
              </a:rPr>
              <a:t>costuma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gerar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fascinação</a:t>
            </a:r>
            <a:r>
              <a:rPr lang="en-US" sz="2000" b="0" i="0" dirty="0">
                <a:effectLst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2B2BE-244B-9743-AD7C-86E463754E2D}"/>
              </a:ext>
            </a:extLst>
          </p:cNvPr>
          <p:cNvSpPr txBox="1"/>
          <p:nvPr/>
        </p:nvSpPr>
        <p:spPr>
          <a:xfrm>
            <a:off x="513567" y="4687062"/>
            <a:ext cx="10623486" cy="167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Características</a:t>
            </a:r>
            <a:r>
              <a:rPr lang="en-US" b="1" dirty="0"/>
              <a:t> de um </a:t>
            </a:r>
            <a:r>
              <a:rPr lang="en-US" b="1" dirty="0" err="1"/>
              <a:t>protótipo</a:t>
            </a:r>
            <a:r>
              <a:rPr lang="en-US" b="1" dirty="0"/>
              <a:t> de </a:t>
            </a:r>
            <a:r>
              <a:rPr lang="en-US" b="1" dirty="0" err="1"/>
              <a:t>alta</a:t>
            </a:r>
            <a:r>
              <a:rPr lang="en-US" b="1" dirty="0"/>
              <a:t> </a:t>
            </a:r>
            <a:r>
              <a:rPr lang="en-US" b="1" dirty="0" err="1"/>
              <a:t>fidelidade</a:t>
            </a:r>
            <a:r>
              <a:rPr lang="en-US" b="1" dirty="0"/>
              <a:t>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visuais</a:t>
            </a:r>
            <a:r>
              <a:rPr lang="en-US" dirty="0"/>
              <a:t> e </a:t>
            </a:r>
            <a:r>
              <a:rPr lang="en-US" dirty="0" err="1"/>
              <a:t>funcionais</a:t>
            </a:r>
            <a:r>
              <a:rPr lang="en-US" dirty="0"/>
              <a:t> da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final do </a:t>
            </a:r>
            <a:r>
              <a:rPr lang="en-US" dirty="0" err="1"/>
              <a:t>produto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São </a:t>
            </a:r>
            <a:r>
              <a:rPr lang="en-US" dirty="0" err="1"/>
              <a:t>desenvolvidos</a:t>
            </a:r>
            <a:r>
              <a:rPr lang="en-US" dirty="0"/>
              <a:t> com o </a:t>
            </a:r>
            <a:r>
              <a:rPr lang="en-US" dirty="0" err="1"/>
              <a:t>auxílio</a:t>
            </a:r>
            <a:r>
              <a:rPr lang="en-US" dirty="0"/>
              <a:t> de </a:t>
            </a:r>
            <a:r>
              <a:rPr lang="en-US" dirty="0" err="1"/>
              <a:t>softwares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interfaces, </a:t>
            </a:r>
            <a:r>
              <a:rPr lang="en-US" dirty="0" err="1"/>
              <a:t>como</a:t>
            </a:r>
            <a:r>
              <a:rPr lang="en-US" dirty="0"/>
              <a:t> o </a:t>
            </a:r>
            <a:r>
              <a:rPr lang="en-US" u="sng" dirty="0">
                <a:hlinkClick r:id="rId2"/>
              </a:rPr>
              <a:t>Sketch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Figma</a:t>
            </a:r>
            <a:r>
              <a:rPr lang="en-US" dirty="0"/>
              <a:t>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u="sng" dirty="0">
                <a:hlinkClick r:id="rId4"/>
              </a:rPr>
              <a:t>Adobe XD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lta Fidelidade · Integra Vendas">
            <a:extLst>
              <a:ext uri="{FF2B5EF4-FFF2-40B4-BE49-F238E27FC236}">
                <a16:creationId xmlns:a16="http://schemas.microsoft.com/office/drawing/2014/main" id="{423E7141-2790-A64D-AF6D-06592E89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424589"/>
            <a:ext cx="3292524" cy="40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8" name="Straight Connector 19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EF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Protótipo: baixa e alta fidelidade - SoftDesign">
            <a:extLst>
              <a:ext uri="{FF2B5EF4-FFF2-40B4-BE49-F238E27FC236}">
                <a16:creationId xmlns:a16="http://schemas.microsoft.com/office/drawing/2014/main" id="{9F5F25ED-D2F5-2948-8D16-234F759B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676" y="2079871"/>
            <a:ext cx="6184580" cy="26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7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DEA3C-F886-6B42-9A76-2EA472B8739A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MarvellApp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Figma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Xd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PhotoShop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Canva</a:t>
            </a:r>
          </a:p>
        </p:txBody>
      </p:sp>
      <p:pic>
        <p:nvPicPr>
          <p:cNvPr id="4" name="Picture 3" descr="Abstract background of 3D colourful bars">
            <a:extLst>
              <a:ext uri="{FF2B5EF4-FFF2-40B4-BE49-F238E27FC236}">
                <a16:creationId xmlns:a16="http://schemas.microsoft.com/office/drawing/2014/main" id="{C401E41D-3190-488F-B0D9-CE56811A7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5" r="153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664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lões de diálogo vazios">
            <a:extLst>
              <a:ext uri="{FF2B5EF4-FFF2-40B4-BE49-F238E27FC236}">
                <a16:creationId xmlns:a16="http://schemas.microsoft.com/office/drawing/2014/main" id="{7ABAC793-4AE2-4152-B6FA-B494FFCA1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61" r="-1" b="824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6324D-ED12-CB44-A260-85543C330788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Meu app vai fazer o que???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462</Words>
  <Application>Microsoft Macintosh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Meu App</vt:lpstr>
      <vt:lpstr>Combinação de Cores</vt:lpstr>
      <vt:lpstr>Wireframe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App</dc:title>
  <dc:creator>Rafael da Silva Ferreira</dc:creator>
  <cp:lastModifiedBy>Cleís Aurora Silveira Pereira</cp:lastModifiedBy>
  <cp:revision>7</cp:revision>
  <dcterms:created xsi:type="dcterms:W3CDTF">2021-08-28T21:45:17Z</dcterms:created>
  <dcterms:modified xsi:type="dcterms:W3CDTF">2021-08-30T23:30:37Z</dcterms:modified>
</cp:coreProperties>
</file>