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C04-6CF8-1A30-D6C7-17273FC51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analysis report for parch and posey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B947E-2387-A039-F61A-5562BA73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323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B11F-AC4A-9A94-19E4-42599A1D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03B0-404A-BF50-9C81-296010D5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analysis was done to generate insights which will aid data driven decisions for parch and posey which deals in sales of three paper types; standard, gloss and poster across regions; northeast, west, Midwest and southeast with 50 sales reps across these regions and sales across 6 channels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5136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3C7F-BC2B-DDEE-DC6C-E2D0DBC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12FC-D012-7878-C5A7-560A351D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Pull relevant data from the company’s database using SQL to generate a detailed dataset</a:t>
            </a:r>
          </a:p>
          <a:p>
            <a:r>
              <a:rPr lang="en-GB" dirty="0"/>
              <a:t>Create a well structured dashboard to address the following sales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can customer patronage be increased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can sales be increased on the different channels?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can sales representatives performances be improved?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can sales be improved across regions?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153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D9A-A34F-D81A-B5A0-AD9AE90B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308-9332-BB06-FC95-A3B9329D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COLLECTION-The first step I took was generating tables on </a:t>
            </a:r>
            <a:r>
              <a:rPr lang="en-GB" dirty="0" err="1"/>
              <a:t>Postgresql</a:t>
            </a:r>
            <a:r>
              <a:rPr lang="en-GB" dirty="0"/>
              <a:t> with the data from the company’s database</a:t>
            </a:r>
          </a:p>
          <a:p>
            <a:r>
              <a:rPr lang="en-GB" dirty="0"/>
              <a:t>DATA CLEANINIG- I cleaned the data making sure to remove all blanks and duplicates</a:t>
            </a:r>
          </a:p>
          <a:p>
            <a:r>
              <a:rPr lang="en-GB" dirty="0"/>
              <a:t>ANALYSIS-there is a lower quantity of orders in the Midwest and high quantity of sales in the north east</a:t>
            </a:r>
          </a:p>
          <a:p>
            <a:r>
              <a:rPr lang="en-GB" dirty="0"/>
              <a:t>RECOMMENDATION-more sales representative should be sent to the Midwest to increase awareness and customer-sales rep relationships</a:t>
            </a:r>
          </a:p>
          <a:p>
            <a:r>
              <a:rPr lang="en-GB" dirty="0"/>
              <a:t>Influencers should also be used to create awareness on twitter in the north east also there should be promotions with incentives on twitter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0817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52F1-FE74-E976-E035-F548321B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AB44-4D5A-E942-E26A-A5B3F156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Sales representatives with high performance should be rewarded so as to boost the morale of the low performing sales representatives</a:t>
            </a:r>
          </a:p>
          <a:p>
            <a:r>
              <a:rPr lang="en-GB" dirty="0"/>
              <a:t>There should be more promotions for gloss and poster paper types across channels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2572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</TotalTime>
  <Words>243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Data analysis report for parch and posey</vt:lpstr>
      <vt:lpstr>introduction</vt:lpstr>
      <vt:lpstr>objectives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report for parch and posey</dc:title>
  <dc:creator>Onyinye Nwosu</dc:creator>
  <cp:lastModifiedBy>Onyinye Nwosu</cp:lastModifiedBy>
  <cp:revision>3</cp:revision>
  <dcterms:created xsi:type="dcterms:W3CDTF">2023-03-01T23:30:58Z</dcterms:created>
  <dcterms:modified xsi:type="dcterms:W3CDTF">2023-03-02T10:47:26Z</dcterms:modified>
</cp:coreProperties>
</file>