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64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4660"/>
  </p:normalViewPr>
  <p:slideViewPr>
    <p:cSldViewPr>
      <p:cViewPr varScale="1">
        <p:scale>
          <a:sx n="104" d="100"/>
          <a:sy n="104" d="100"/>
        </p:scale>
        <p:origin x="-1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D602-8711-46C4-B07F-2CDF56053AEB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3B89-498D-418C-AC6A-51E01EBF4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91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D602-8711-46C4-B07F-2CDF56053AEB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3B89-498D-418C-AC6A-51E01EBF4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71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D602-8711-46C4-B07F-2CDF56053AEB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3B89-498D-418C-AC6A-51E01EBF4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44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D602-8711-46C4-B07F-2CDF56053AEB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3B89-498D-418C-AC6A-51E01EBF4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0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D602-8711-46C4-B07F-2CDF56053AEB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3B89-498D-418C-AC6A-51E01EBF4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27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D602-8711-46C4-B07F-2CDF56053AEB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3B89-498D-418C-AC6A-51E01EBF4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55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D602-8711-46C4-B07F-2CDF56053AEB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3B89-498D-418C-AC6A-51E01EBF4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0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D602-8711-46C4-B07F-2CDF56053AEB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3B89-498D-418C-AC6A-51E01EBF4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75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D602-8711-46C4-B07F-2CDF56053AEB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3B89-498D-418C-AC6A-51E01EBF4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72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D602-8711-46C4-B07F-2CDF56053AEB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3B89-498D-418C-AC6A-51E01EBF4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58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D602-8711-46C4-B07F-2CDF56053AEB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3B89-498D-418C-AC6A-51E01EBF4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4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BD602-8711-46C4-B07F-2CDF56053AEB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B3B89-498D-418C-AC6A-51E01EBF4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72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548680"/>
            <a:ext cx="806489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Министерство образования и науки РФ</a:t>
            </a:r>
          </a:p>
          <a:p>
            <a:pPr algn="ctr"/>
            <a:r>
              <a:rPr lang="ru-RU" dirty="0"/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dirty="0"/>
              <a:t> высшего образования</a:t>
            </a:r>
          </a:p>
          <a:p>
            <a:pPr algn="ctr"/>
            <a:r>
              <a:rPr lang="ru-RU" dirty="0"/>
              <a:t>«</a:t>
            </a:r>
            <a:r>
              <a:rPr lang="ru-RU" dirty="0" err="1"/>
              <a:t>Глазовский</a:t>
            </a:r>
            <a:r>
              <a:rPr lang="ru-RU" dirty="0"/>
              <a:t> государственный педагогический институт имени В.Г. Короленко»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 </a:t>
            </a:r>
          </a:p>
          <a:p>
            <a:endParaRPr lang="ru-RU" sz="3200" b="1" dirty="0"/>
          </a:p>
          <a:p>
            <a:endParaRPr lang="ru-RU" sz="3200" b="1" dirty="0"/>
          </a:p>
          <a:p>
            <a:pPr algn="ctr"/>
            <a:r>
              <a:rPr lang="en-US" sz="3200" b="1" dirty="0"/>
              <a:t> </a:t>
            </a:r>
            <a:r>
              <a:rPr lang="ru-RU" sz="3200" b="1" dirty="0"/>
              <a:t>Программа «Генеалогическое дерево»</a:t>
            </a:r>
          </a:p>
          <a:p>
            <a:pPr algn="r"/>
            <a:endParaRPr lang="ru-RU" dirty="0"/>
          </a:p>
          <a:p>
            <a:pPr algn="r"/>
            <a:endParaRPr lang="ru-RU" dirty="0"/>
          </a:p>
          <a:p>
            <a:pPr algn="r"/>
            <a:endParaRPr lang="ru-RU" dirty="0"/>
          </a:p>
          <a:p>
            <a:pPr algn="r"/>
            <a:endParaRPr lang="ru-RU" dirty="0"/>
          </a:p>
          <a:p>
            <a:pPr algn="r"/>
            <a:endParaRPr lang="ru-RU" dirty="0"/>
          </a:p>
          <a:p>
            <a:pPr algn="r"/>
            <a:r>
              <a:rPr lang="ru-RU" dirty="0"/>
              <a:t>Выполнила студентка 21 группы </a:t>
            </a:r>
          </a:p>
          <a:p>
            <a:pPr algn="r"/>
            <a:r>
              <a:rPr lang="ru-RU" dirty="0" err="1"/>
              <a:t>Целоусова</a:t>
            </a:r>
            <a:r>
              <a:rPr lang="ru-RU" dirty="0"/>
              <a:t> Анастасия</a:t>
            </a:r>
          </a:p>
          <a:p>
            <a:pPr algn="ctr"/>
            <a:r>
              <a:rPr lang="ru-RU" dirty="0"/>
              <a:t>2018 год</a:t>
            </a:r>
          </a:p>
        </p:txBody>
      </p:sp>
    </p:spTree>
    <p:extLst>
      <p:ext uri="{BB962C8B-B14F-4D97-AF65-F5344CB8AC3E}">
        <p14:creationId xmlns:p14="http://schemas.microsoft.com/office/powerpoint/2010/main" val="2628473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D471A87-3456-4951-B961-3826EFB7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Блок-схема для кнопки «Транзакция»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9E969F05-4D7E-40D3-8A50-F2B0A26CE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91" y="1915047"/>
            <a:ext cx="4782217" cy="3896269"/>
          </a:xfrm>
        </p:spPr>
      </p:pic>
    </p:spTree>
    <p:extLst>
      <p:ext uri="{BB962C8B-B14F-4D97-AF65-F5344CB8AC3E}">
        <p14:creationId xmlns:p14="http://schemas.microsoft.com/office/powerpoint/2010/main" val="1340218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D77BDC2-D4E1-4322-AB6F-7A85C6AF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Блок-схема для кнопки «</a:t>
            </a:r>
            <a:r>
              <a:rPr lang="en-US" dirty="0"/>
              <a:t>SQL</a:t>
            </a:r>
            <a:r>
              <a:rPr lang="ru-RU" dirty="0"/>
              <a:t>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28E7F516-C27A-4D94-9081-3C1F02BF1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196" y="1600200"/>
            <a:ext cx="4757607" cy="4525963"/>
          </a:xfrm>
        </p:spPr>
      </p:pic>
    </p:spTree>
    <p:extLst>
      <p:ext uri="{BB962C8B-B14F-4D97-AF65-F5344CB8AC3E}">
        <p14:creationId xmlns:p14="http://schemas.microsoft.com/office/powerpoint/2010/main" val="181823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436BB94-CD2A-4262-8B6D-51B4313C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Блок-схема для кнопки «Отключение»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C45D0E71-DBB0-4B4A-B362-900FBBA20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655" y="1748336"/>
            <a:ext cx="3324689" cy="4229690"/>
          </a:xfrm>
        </p:spPr>
      </p:pic>
    </p:spTree>
    <p:extLst>
      <p:ext uri="{BB962C8B-B14F-4D97-AF65-F5344CB8AC3E}">
        <p14:creationId xmlns:p14="http://schemas.microsoft.com/office/powerpoint/2010/main" val="1584374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6AAD76A-0DC3-469D-BBC6-0D622A4C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Составление документации по учебной практике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CF72CC3A-3975-484A-8000-5498F2D9B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03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500F705-A852-411E-80F9-B722F60B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Дневник по учебной практике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F565D97E-B70E-496B-A91D-AE80DA453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65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D81C6A6-AD83-4B13-A4F5-425A970F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Руководство по установке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13A3A576-6CC4-455B-8CA7-57239263F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50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2B92B0D-4638-4CF1-8D26-C7E28B77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Руководство пользователя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4A45B109-E735-4172-9A08-A00D75BE8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27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2038004-BAE7-4E50-8304-FE508447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Снимок окна </a:t>
            </a:r>
            <a:r>
              <a:rPr lang="en-US" dirty="0"/>
              <a:t>GitHub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F25865CD-4402-4B6B-9A9F-03FB26A23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73" y="1600200"/>
            <a:ext cx="5657454" cy="4525963"/>
          </a:xfrm>
        </p:spPr>
      </p:pic>
    </p:spTree>
    <p:extLst>
      <p:ext uri="{BB962C8B-B14F-4D97-AF65-F5344CB8AC3E}">
        <p14:creationId xmlns:p14="http://schemas.microsoft.com/office/powerpoint/2010/main" val="731263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Спасибо за внимание </a:t>
            </a:r>
          </a:p>
        </p:txBody>
      </p:sp>
    </p:spTree>
    <p:extLst>
      <p:ext uri="{BB962C8B-B14F-4D97-AF65-F5344CB8AC3E}">
        <p14:creationId xmlns:p14="http://schemas.microsoft.com/office/powerpoint/2010/main" val="351548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Генеалогическое дерево 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196752"/>
            <a:ext cx="4896544" cy="4896544"/>
          </a:xfrm>
        </p:spPr>
      </p:pic>
    </p:spTree>
    <p:extLst>
      <p:ext uri="{BB962C8B-B14F-4D97-AF65-F5344CB8AC3E}">
        <p14:creationId xmlns:p14="http://schemas.microsoft.com/office/powerpoint/2010/main" val="67794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База данных 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07536"/>
            <a:ext cx="6717159" cy="5373728"/>
          </a:xfrm>
        </p:spPr>
      </p:pic>
    </p:spTree>
    <p:extLst>
      <p:ext uri="{BB962C8B-B14F-4D97-AF65-F5344CB8AC3E}">
        <p14:creationId xmlns:p14="http://schemas.microsoft.com/office/powerpoint/2010/main" val="136230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73" y="1600200"/>
            <a:ext cx="5657453" cy="4525963"/>
          </a:xfrm>
        </p:spPr>
      </p:pic>
    </p:spTree>
    <p:extLst>
      <p:ext uri="{BB962C8B-B14F-4D97-AF65-F5344CB8AC3E}">
        <p14:creationId xmlns:p14="http://schemas.microsoft.com/office/powerpoint/2010/main" val="112989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Исходный код программы 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96752"/>
            <a:ext cx="6645151" cy="5316122"/>
          </a:xfrm>
        </p:spPr>
      </p:pic>
    </p:spTree>
    <p:extLst>
      <p:ext uri="{BB962C8B-B14F-4D97-AF65-F5344CB8AC3E}">
        <p14:creationId xmlns:p14="http://schemas.microsoft.com/office/powerpoint/2010/main" val="8167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Снимок окна </a:t>
            </a:r>
            <a:r>
              <a:rPr lang="en-US" dirty="0" err="1"/>
              <a:t>xampp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132856"/>
            <a:ext cx="5210894" cy="4189840"/>
          </a:xfrm>
        </p:spPr>
      </p:pic>
    </p:spTree>
    <p:extLst>
      <p:ext uri="{BB962C8B-B14F-4D97-AF65-F5344CB8AC3E}">
        <p14:creationId xmlns:p14="http://schemas.microsoft.com/office/powerpoint/2010/main" val="198383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вкладка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827584" y="2276872"/>
            <a:ext cx="7056784" cy="282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09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Вторая вкладка программы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064" y="1600200"/>
            <a:ext cx="4669872" cy="4525963"/>
          </a:xfrm>
        </p:spPr>
      </p:pic>
    </p:spTree>
    <p:extLst>
      <p:ext uri="{BB962C8B-B14F-4D97-AF65-F5344CB8AC3E}">
        <p14:creationId xmlns:p14="http://schemas.microsoft.com/office/powerpoint/2010/main" val="952677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4433DE0-D336-4A8C-8025-FEA12E38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Блок-схема для кнопки «Соединение»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9E6EF1D5-48A0-4314-83E5-A3A4C989F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81" y="1891231"/>
            <a:ext cx="4753638" cy="3943900"/>
          </a:xfrm>
        </p:spPr>
      </p:pic>
    </p:spTree>
    <p:extLst>
      <p:ext uri="{BB962C8B-B14F-4D97-AF65-F5344CB8AC3E}">
        <p14:creationId xmlns:p14="http://schemas.microsoft.com/office/powerpoint/2010/main" val="18982899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83</Words>
  <Application>Microsoft Office PowerPoint</Application>
  <PresentationFormat>Экран (4:3)</PresentationFormat>
  <Paragraphs>35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Презентация PowerPoint</vt:lpstr>
      <vt:lpstr>Генеалогическое дерево </vt:lpstr>
      <vt:lpstr>База данных </vt:lpstr>
      <vt:lpstr>Презентация PowerPoint</vt:lpstr>
      <vt:lpstr>Исходный код программы </vt:lpstr>
      <vt:lpstr>Снимок окна xampp</vt:lpstr>
      <vt:lpstr>Первая вкладка программы</vt:lpstr>
      <vt:lpstr>Вторая вкладка программы</vt:lpstr>
      <vt:lpstr>Блок-схема для кнопки «Соединение»</vt:lpstr>
      <vt:lpstr>Блок-схема для кнопки «Транзакция»</vt:lpstr>
      <vt:lpstr>Блок-схема для кнопки «SQL»</vt:lpstr>
      <vt:lpstr>Блок-схема для кнопки «Отключение»</vt:lpstr>
      <vt:lpstr>Составление документации по учебной практике </vt:lpstr>
      <vt:lpstr>Дневник по учебной практике </vt:lpstr>
      <vt:lpstr>Руководство по установке </vt:lpstr>
      <vt:lpstr>Руководство пользователя</vt:lpstr>
      <vt:lpstr>Снимок окна GitHub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Настя</dc:creator>
  <cp:lastModifiedBy>student</cp:lastModifiedBy>
  <cp:revision>12</cp:revision>
  <dcterms:created xsi:type="dcterms:W3CDTF">2018-05-24T09:05:28Z</dcterms:created>
  <dcterms:modified xsi:type="dcterms:W3CDTF">2018-05-25T09:49:57Z</dcterms:modified>
</cp:coreProperties>
</file>