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64" r:id="rId4"/>
    <p:sldId id="262" r:id="rId5"/>
    <p:sldId id="265" r:id="rId6"/>
    <p:sldId id="267" r:id="rId7"/>
    <p:sldId id="259" r:id="rId8"/>
    <p:sldId id="263" r:id="rId9"/>
    <p:sldId id="282" r:id="rId10"/>
    <p:sldId id="277" r:id="rId11"/>
    <p:sldId id="276" r:id="rId12"/>
    <p:sldId id="278" r:id="rId13"/>
    <p:sldId id="283" r:id="rId14"/>
    <p:sldId id="284" r:id="rId15"/>
    <p:sldId id="281" r:id="rId16"/>
    <p:sldId id="260" r:id="rId17"/>
    <p:sldId id="268" r:id="rId18"/>
    <p:sldId id="285" r:id="rId19"/>
    <p:sldId id="270" r:id="rId20"/>
    <p:sldId id="286" r:id="rId21"/>
    <p:sldId id="271" r:id="rId22"/>
    <p:sldId id="279" r:id="rId23"/>
    <p:sldId id="292" r:id="rId24"/>
    <p:sldId id="294" r:id="rId25"/>
    <p:sldId id="295" r:id="rId26"/>
    <p:sldId id="297" r:id="rId27"/>
    <p:sldId id="296" r:id="rId28"/>
    <p:sldId id="275" r:id="rId29"/>
    <p:sldId id="287" r:id="rId30"/>
    <p:sldId id="288" r:id="rId31"/>
    <p:sldId id="273" r:id="rId32"/>
    <p:sldId id="289" r:id="rId33"/>
    <p:sldId id="290" r:id="rId34"/>
    <p:sldId id="291" r:id="rId35"/>
    <p:sldId id="272" r:id="rId36"/>
    <p:sldId id="280" r:id="rId37"/>
    <p:sldId id="26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A90EF-B33D-4724-A01D-862F563BBFB3}" v="10" dt="2023-03-10T14:12:58.048"/>
    <p1510:client id="{3338C8C9-BACF-4F24-A719-B45827F60E92}" v="326" dt="2023-03-14T12:25:50.644"/>
    <p1510:client id="{9BE5F144-6AF8-4F18-BC7C-6B608646F469}" v="20" dt="2023-03-10T14:11:13.884"/>
    <p1510:client id="{B2AC4F81-462D-497A-B7C2-19D814194954}" v="864" dt="2023-03-10T13:55:41.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228" autoAdjust="0"/>
  </p:normalViewPr>
  <p:slideViewPr>
    <p:cSldViewPr snapToGrid="0">
      <p:cViewPr varScale="1">
        <p:scale>
          <a:sx n="61" d="100"/>
          <a:sy n="61" d="100"/>
        </p:scale>
        <p:origin x="1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Nascimento Schulze" userId="S::jnascime@ed.ac.uk::4f2f4845-fdfb-4f6b-8e2a-ac5797af75f0" providerId="AD" clId="Web-{0C5A90EF-B33D-4724-A01D-862F563BBFB3}"/>
    <pc:docChg chg="modSld">
      <pc:chgData name="Jennifer Nascimento Schulze" userId="S::jnascime@ed.ac.uk::4f2f4845-fdfb-4f6b-8e2a-ac5797af75f0" providerId="AD" clId="Web-{0C5A90EF-B33D-4724-A01D-862F563BBFB3}" dt="2023-03-10T14:12:53.767" v="3" actId="20577"/>
      <pc:docMkLst>
        <pc:docMk/>
      </pc:docMkLst>
      <pc:sldChg chg="modSp">
        <pc:chgData name="Jennifer Nascimento Schulze" userId="S::jnascime@ed.ac.uk::4f2f4845-fdfb-4f6b-8e2a-ac5797af75f0" providerId="AD" clId="Web-{0C5A90EF-B33D-4724-A01D-862F563BBFB3}" dt="2023-03-10T14:12:53.767" v="3" actId="20577"/>
        <pc:sldMkLst>
          <pc:docMk/>
          <pc:sldMk cId="785480683" sldId="268"/>
        </pc:sldMkLst>
        <pc:spChg chg="mod">
          <ac:chgData name="Jennifer Nascimento Schulze" userId="S::jnascime@ed.ac.uk::4f2f4845-fdfb-4f6b-8e2a-ac5797af75f0" providerId="AD" clId="Web-{0C5A90EF-B33D-4724-A01D-862F563BBFB3}" dt="2023-03-10T14:12:53.767" v="3" actId="20577"/>
          <ac:spMkLst>
            <pc:docMk/>
            <pc:sldMk cId="785480683" sldId="268"/>
            <ac:spMk id="9" creationId="{296DAE92-6365-07C7-FAF0-4C785DDD7D93}"/>
          </ac:spMkLst>
        </pc:spChg>
      </pc:sldChg>
      <pc:sldChg chg="modSp">
        <pc:chgData name="Jennifer Nascimento Schulze" userId="S::jnascime@ed.ac.uk::4f2f4845-fdfb-4f6b-8e2a-ac5797af75f0" providerId="AD" clId="Web-{0C5A90EF-B33D-4724-A01D-862F563BBFB3}" dt="2023-03-10T14:12:10.203" v="2" actId="20577"/>
        <pc:sldMkLst>
          <pc:docMk/>
          <pc:sldMk cId="3115363412" sldId="278"/>
        </pc:sldMkLst>
        <pc:spChg chg="mod">
          <ac:chgData name="Jennifer Nascimento Schulze" userId="S::jnascime@ed.ac.uk::4f2f4845-fdfb-4f6b-8e2a-ac5797af75f0" providerId="AD" clId="Web-{0C5A90EF-B33D-4724-A01D-862F563BBFB3}" dt="2023-03-10T14:12:10.203" v="2" actId="20577"/>
          <ac:spMkLst>
            <pc:docMk/>
            <pc:sldMk cId="3115363412" sldId="278"/>
            <ac:spMk id="19" creationId="{32FFA205-5C38-4DBC-AF2B-D0C5768A0CE9}"/>
          </ac:spMkLst>
        </pc:spChg>
      </pc:sldChg>
    </pc:docChg>
  </pc:docChgLst>
  <pc:docChgLst>
    <pc:chgData name="Jennifer Nascimento Schulze" userId="S::jnascime@ed.ac.uk::4f2f4845-fdfb-4f6b-8e2a-ac5797af75f0" providerId="AD" clId="Web-{3338C8C9-BACF-4F24-A719-B45827F60E92}"/>
    <pc:docChg chg="addSld delSld modSld">
      <pc:chgData name="Jennifer Nascimento Schulze" userId="S::jnascime@ed.ac.uk::4f2f4845-fdfb-4f6b-8e2a-ac5797af75f0" providerId="AD" clId="Web-{3338C8C9-BACF-4F24-A719-B45827F60E92}" dt="2023-03-14T12:25:50.644" v="324" actId="20577"/>
      <pc:docMkLst>
        <pc:docMk/>
      </pc:docMkLst>
      <pc:sldChg chg="addSp modSp">
        <pc:chgData name="Jennifer Nascimento Schulze" userId="S::jnascime@ed.ac.uk::4f2f4845-fdfb-4f6b-8e2a-ac5797af75f0" providerId="AD" clId="Web-{3338C8C9-BACF-4F24-A719-B45827F60E92}" dt="2023-03-14T12:20:58.923" v="137" actId="14100"/>
        <pc:sldMkLst>
          <pc:docMk/>
          <pc:sldMk cId="3846107372" sldId="279"/>
        </pc:sldMkLst>
        <pc:spChg chg="mod">
          <ac:chgData name="Jennifer Nascimento Schulze" userId="S::jnascime@ed.ac.uk::4f2f4845-fdfb-4f6b-8e2a-ac5797af75f0" providerId="AD" clId="Web-{3338C8C9-BACF-4F24-A719-B45827F60E92}" dt="2023-03-14T12:06:16.479" v="0" actId="20577"/>
          <ac:spMkLst>
            <pc:docMk/>
            <pc:sldMk cId="3846107372" sldId="279"/>
            <ac:spMk id="2" creationId="{8235F156-6F26-FB96-F7D8-6972563CA376}"/>
          </ac:spMkLst>
        </pc:spChg>
        <pc:spChg chg="mod">
          <ac:chgData name="Jennifer Nascimento Schulze" userId="S::jnascime@ed.ac.uk::4f2f4845-fdfb-4f6b-8e2a-ac5797af75f0" providerId="AD" clId="Web-{3338C8C9-BACF-4F24-A719-B45827F60E92}" dt="2023-03-14T12:20:58.923" v="137" actId="14100"/>
          <ac:spMkLst>
            <pc:docMk/>
            <pc:sldMk cId="3846107372" sldId="279"/>
            <ac:spMk id="3" creationId="{5E3B5101-BF86-AEA1-7FB9-57927E5C3554}"/>
          </ac:spMkLst>
        </pc:spChg>
        <pc:picChg chg="add mod">
          <ac:chgData name="Jennifer Nascimento Schulze" userId="S::jnascime@ed.ac.uk::4f2f4845-fdfb-4f6b-8e2a-ac5797af75f0" providerId="AD" clId="Web-{3338C8C9-BACF-4F24-A719-B45827F60E92}" dt="2023-03-14T12:19:12.526" v="94" actId="1076"/>
          <ac:picMkLst>
            <pc:docMk/>
            <pc:sldMk cId="3846107372" sldId="279"/>
            <ac:picMk id="4" creationId="{AB5745EA-8875-07A4-7030-4994C460AC6B}"/>
          </ac:picMkLst>
        </pc:picChg>
      </pc:sldChg>
      <pc:sldChg chg="addSp delSp modSp add replId">
        <pc:chgData name="Jennifer Nascimento Schulze" userId="S::jnascime@ed.ac.uk::4f2f4845-fdfb-4f6b-8e2a-ac5797af75f0" providerId="AD" clId="Web-{3338C8C9-BACF-4F24-A719-B45827F60E92}" dt="2023-03-14T12:18:51.963" v="93" actId="20577"/>
        <pc:sldMkLst>
          <pc:docMk/>
          <pc:sldMk cId="1764110138" sldId="292"/>
        </pc:sldMkLst>
        <pc:spChg chg="mod">
          <ac:chgData name="Jennifer Nascimento Schulze" userId="S::jnascime@ed.ac.uk::4f2f4845-fdfb-4f6b-8e2a-ac5797af75f0" providerId="AD" clId="Web-{3338C8C9-BACF-4F24-A719-B45827F60E92}" dt="2023-03-14T12:10:51.902" v="31" actId="20577"/>
          <ac:spMkLst>
            <pc:docMk/>
            <pc:sldMk cId="1764110138" sldId="292"/>
            <ac:spMk id="2" creationId="{8235F156-6F26-FB96-F7D8-6972563CA376}"/>
          </ac:spMkLst>
        </pc:spChg>
        <pc:spChg chg="del">
          <ac:chgData name="Jennifer Nascimento Schulze" userId="S::jnascime@ed.ac.uk::4f2f4845-fdfb-4f6b-8e2a-ac5797af75f0" providerId="AD" clId="Web-{3338C8C9-BACF-4F24-A719-B45827F60E92}" dt="2023-03-14T12:09:24.631" v="28"/>
          <ac:spMkLst>
            <pc:docMk/>
            <pc:sldMk cId="1764110138" sldId="292"/>
            <ac:spMk id="3" creationId="{5E3B5101-BF86-AEA1-7FB9-57927E5C3554}"/>
          </ac:spMkLst>
        </pc:spChg>
        <pc:spChg chg="add mod">
          <ac:chgData name="Jennifer Nascimento Schulze" userId="S::jnascime@ed.ac.uk::4f2f4845-fdfb-4f6b-8e2a-ac5797af75f0" providerId="AD" clId="Web-{3338C8C9-BACF-4F24-A719-B45827F60E92}" dt="2023-03-14T12:18:51.963" v="93" actId="20577"/>
          <ac:spMkLst>
            <pc:docMk/>
            <pc:sldMk cId="1764110138" sldId="292"/>
            <ac:spMk id="6" creationId="{5E482871-FD04-33DE-2382-32F5AA91758D}"/>
          </ac:spMkLst>
        </pc:spChg>
        <pc:picChg chg="del">
          <ac:chgData name="Jennifer Nascimento Schulze" userId="S::jnascime@ed.ac.uk::4f2f4845-fdfb-4f6b-8e2a-ac5797af75f0" providerId="AD" clId="Web-{3338C8C9-BACF-4F24-A719-B45827F60E92}" dt="2023-03-14T12:09:27.163" v="29"/>
          <ac:picMkLst>
            <pc:docMk/>
            <pc:sldMk cId="1764110138" sldId="292"/>
            <ac:picMk id="4" creationId="{AB5745EA-8875-07A4-7030-4994C460AC6B}"/>
          </ac:picMkLst>
        </pc:picChg>
      </pc:sldChg>
      <pc:sldChg chg="new del">
        <pc:chgData name="Jennifer Nascimento Schulze" userId="S::jnascime@ed.ac.uk::4f2f4845-fdfb-4f6b-8e2a-ac5797af75f0" providerId="AD" clId="Web-{3338C8C9-BACF-4F24-A719-B45827F60E92}" dt="2023-03-14T12:21:16.706" v="140"/>
        <pc:sldMkLst>
          <pc:docMk/>
          <pc:sldMk cId="3036947321" sldId="293"/>
        </pc:sldMkLst>
      </pc:sldChg>
      <pc:sldChg chg="modSp add replId">
        <pc:chgData name="Jennifer Nascimento Schulze" userId="S::jnascime@ed.ac.uk::4f2f4845-fdfb-4f6b-8e2a-ac5797af75f0" providerId="AD" clId="Web-{3338C8C9-BACF-4F24-A719-B45827F60E92}" dt="2023-03-14T12:25:50.644" v="324" actId="20577"/>
        <pc:sldMkLst>
          <pc:docMk/>
          <pc:sldMk cId="1103089513" sldId="294"/>
        </pc:sldMkLst>
        <pc:spChg chg="mod">
          <ac:chgData name="Jennifer Nascimento Schulze" userId="S::jnascime@ed.ac.uk::4f2f4845-fdfb-4f6b-8e2a-ac5797af75f0" providerId="AD" clId="Web-{3338C8C9-BACF-4F24-A719-B45827F60E92}" dt="2023-03-14T12:25:50.644" v="324" actId="20577"/>
          <ac:spMkLst>
            <pc:docMk/>
            <pc:sldMk cId="1103089513" sldId="294"/>
            <ac:spMk id="6" creationId="{5E482871-FD04-33DE-2382-32F5AA91758D}"/>
          </ac:spMkLst>
        </pc:spChg>
      </pc:sldChg>
    </pc:docChg>
  </pc:docChgLst>
  <pc:docChgLst>
    <pc:chgData name="Jennifer Nascimento Schulze" userId="S::jnascime@ed.ac.uk::4f2f4845-fdfb-4f6b-8e2a-ac5797af75f0" providerId="AD" clId="Web-{9BE5F144-6AF8-4F18-BC7C-6B608646F469}"/>
    <pc:docChg chg="modSld">
      <pc:chgData name="Jennifer Nascimento Schulze" userId="S::jnascime@ed.ac.uk::4f2f4845-fdfb-4f6b-8e2a-ac5797af75f0" providerId="AD" clId="Web-{9BE5F144-6AF8-4F18-BC7C-6B608646F469}" dt="2023-03-10T14:11:13.884" v="10" actId="1076"/>
      <pc:docMkLst>
        <pc:docMk/>
      </pc:docMkLst>
      <pc:sldChg chg="modSp">
        <pc:chgData name="Jennifer Nascimento Schulze" userId="S::jnascime@ed.ac.uk::4f2f4845-fdfb-4f6b-8e2a-ac5797af75f0" providerId="AD" clId="Web-{9BE5F144-6AF8-4F18-BC7C-6B608646F469}" dt="2023-03-10T14:09:39.554" v="1" actId="1076"/>
        <pc:sldMkLst>
          <pc:docMk/>
          <pc:sldMk cId="3365153120" sldId="257"/>
        </pc:sldMkLst>
        <pc:picChg chg="mod">
          <ac:chgData name="Jennifer Nascimento Schulze" userId="S::jnascime@ed.ac.uk::4f2f4845-fdfb-4f6b-8e2a-ac5797af75f0" providerId="AD" clId="Web-{9BE5F144-6AF8-4F18-BC7C-6B608646F469}" dt="2023-03-10T14:09:39.554" v="1" actId="1076"/>
          <ac:picMkLst>
            <pc:docMk/>
            <pc:sldMk cId="3365153120" sldId="257"/>
            <ac:picMk id="14" creationId="{6C519A70-B0B6-346C-3D8E-39B65B040C20}"/>
          </ac:picMkLst>
        </pc:picChg>
      </pc:sldChg>
      <pc:sldChg chg="modSp">
        <pc:chgData name="Jennifer Nascimento Schulze" userId="S::jnascime@ed.ac.uk::4f2f4845-fdfb-4f6b-8e2a-ac5797af75f0" providerId="AD" clId="Web-{9BE5F144-6AF8-4F18-BC7C-6B608646F469}" dt="2023-03-10T14:10:02.570" v="2" actId="20577"/>
        <pc:sldMkLst>
          <pc:docMk/>
          <pc:sldMk cId="785480683" sldId="268"/>
        </pc:sldMkLst>
        <pc:spChg chg="mod">
          <ac:chgData name="Jennifer Nascimento Schulze" userId="S::jnascime@ed.ac.uk::4f2f4845-fdfb-4f6b-8e2a-ac5797af75f0" providerId="AD" clId="Web-{9BE5F144-6AF8-4F18-BC7C-6B608646F469}" dt="2023-03-10T14:10:02.570" v="2" actId="20577"/>
          <ac:spMkLst>
            <pc:docMk/>
            <pc:sldMk cId="785480683" sldId="268"/>
            <ac:spMk id="9" creationId="{296DAE92-6365-07C7-FAF0-4C785DDD7D93}"/>
          </ac:spMkLst>
        </pc:spChg>
      </pc:sldChg>
      <pc:sldChg chg="modSp">
        <pc:chgData name="Jennifer Nascimento Schulze" userId="S::jnascime@ed.ac.uk::4f2f4845-fdfb-4f6b-8e2a-ac5797af75f0" providerId="AD" clId="Web-{9BE5F144-6AF8-4F18-BC7C-6B608646F469}" dt="2023-03-10T14:11:13.884" v="10" actId="1076"/>
        <pc:sldMkLst>
          <pc:docMk/>
          <pc:sldMk cId="403245197" sldId="272"/>
        </pc:sldMkLst>
        <pc:spChg chg="mod">
          <ac:chgData name="Jennifer Nascimento Schulze" userId="S::jnascime@ed.ac.uk::4f2f4845-fdfb-4f6b-8e2a-ac5797af75f0" providerId="AD" clId="Web-{9BE5F144-6AF8-4F18-BC7C-6B608646F469}" dt="2023-03-10T14:11:11.915" v="9" actId="1076"/>
          <ac:spMkLst>
            <pc:docMk/>
            <pc:sldMk cId="403245197" sldId="272"/>
            <ac:spMk id="4" creationId="{458B0DFB-63B6-0EFA-C99E-F94C09584BD8}"/>
          </ac:spMkLst>
        </pc:spChg>
        <pc:picChg chg="mod">
          <ac:chgData name="Jennifer Nascimento Schulze" userId="S::jnascime@ed.ac.uk::4f2f4845-fdfb-4f6b-8e2a-ac5797af75f0" providerId="AD" clId="Web-{9BE5F144-6AF8-4F18-BC7C-6B608646F469}" dt="2023-03-10T14:11:13.884" v="10" actId="1076"/>
          <ac:picMkLst>
            <pc:docMk/>
            <pc:sldMk cId="403245197" sldId="272"/>
            <ac:picMk id="18434" creationId="{CF01FE76-CCC0-E6D7-B4F9-33F40BF5DBCC}"/>
          </ac:picMkLst>
        </pc:picChg>
      </pc:sldChg>
      <pc:sldChg chg="delSp modSp">
        <pc:chgData name="Jennifer Nascimento Schulze" userId="S::jnascime@ed.ac.uk::4f2f4845-fdfb-4f6b-8e2a-ac5797af75f0" providerId="AD" clId="Web-{9BE5F144-6AF8-4F18-BC7C-6B608646F469}" dt="2023-03-10T14:10:50.509" v="8"/>
        <pc:sldMkLst>
          <pc:docMk/>
          <pc:sldMk cId="1293264103" sldId="275"/>
        </pc:sldMkLst>
        <pc:spChg chg="mod">
          <ac:chgData name="Jennifer Nascimento Schulze" userId="S::jnascime@ed.ac.uk::4f2f4845-fdfb-4f6b-8e2a-ac5797af75f0" providerId="AD" clId="Web-{9BE5F144-6AF8-4F18-BC7C-6B608646F469}" dt="2023-03-10T14:10:41.040" v="7" actId="20577"/>
          <ac:spMkLst>
            <pc:docMk/>
            <pc:sldMk cId="1293264103" sldId="275"/>
            <ac:spMk id="6" creationId="{DC18915A-1CEE-3E01-46D0-C324BDCC4F19}"/>
          </ac:spMkLst>
        </pc:spChg>
        <pc:spChg chg="del">
          <ac:chgData name="Jennifer Nascimento Schulze" userId="S::jnascime@ed.ac.uk::4f2f4845-fdfb-4f6b-8e2a-ac5797af75f0" providerId="AD" clId="Web-{9BE5F144-6AF8-4F18-BC7C-6B608646F469}" dt="2023-03-10T14:10:50.509" v="8"/>
          <ac:spMkLst>
            <pc:docMk/>
            <pc:sldMk cId="1293264103" sldId="275"/>
            <ac:spMk id="14" creationId="{34AD2124-83EC-7E49-FABB-8E189749254B}"/>
          </ac:spMkLst>
        </pc:spChg>
      </pc:sldChg>
    </pc:docChg>
  </pc:docChgLst>
  <pc:docChgLst>
    <pc:chgData name="Nascimento Schulze, Jennifer" userId="44459d6d-ecfa-4673-be73-be36a914c32c" providerId="ADAL" clId="{B2AC4F81-462D-497A-B7C2-19D814194954}"/>
    <pc:docChg chg="undo custSel addSld delSld modSld sldOrd">
      <pc:chgData name="Nascimento Schulze, Jennifer" userId="44459d6d-ecfa-4673-be73-be36a914c32c" providerId="ADAL" clId="{B2AC4F81-462D-497A-B7C2-19D814194954}" dt="2023-03-10T13:57:05.216" v="8203" actId="1076"/>
      <pc:docMkLst>
        <pc:docMk/>
      </pc:docMkLst>
      <pc:sldChg chg="addSp delSp modSp mod">
        <pc:chgData name="Nascimento Schulze, Jennifer" userId="44459d6d-ecfa-4673-be73-be36a914c32c" providerId="ADAL" clId="{B2AC4F81-462D-497A-B7C2-19D814194954}" dt="2023-03-09T16:55:40.342" v="4077" actId="1076"/>
        <pc:sldMkLst>
          <pc:docMk/>
          <pc:sldMk cId="249378105" sldId="256"/>
        </pc:sldMkLst>
        <pc:spChg chg="mod">
          <ac:chgData name="Nascimento Schulze, Jennifer" userId="44459d6d-ecfa-4673-be73-be36a914c32c" providerId="ADAL" clId="{B2AC4F81-462D-497A-B7C2-19D814194954}" dt="2023-03-07T13:22:16.451" v="1845" actId="1036"/>
          <ac:spMkLst>
            <pc:docMk/>
            <pc:sldMk cId="249378105" sldId="256"/>
            <ac:spMk id="2" creationId="{02E193E8-978A-81ED-E88D-13642CAC6308}"/>
          </ac:spMkLst>
        </pc:spChg>
        <pc:spChg chg="add mod">
          <ac:chgData name="Nascimento Schulze, Jennifer" userId="44459d6d-ecfa-4673-be73-be36a914c32c" providerId="ADAL" clId="{B2AC4F81-462D-497A-B7C2-19D814194954}" dt="2023-03-07T13:22:34.292" v="1882" actId="122"/>
          <ac:spMkLst>
            <pc:docMk/>
            <pc:sldMk cId="249378105" sldId="256"/>
            <ac:spMk id="4" creationId="{FF3FB8FE-E973-0592-F2C8-0FB769848691}"/>
          </ac:spMkLst>
        </pc:spChg>
        <pc:picChg chg="add mod">
          <ac:chgData name="Nascimento Schulze, Jennifer" userId="44459d6d-ecfa-4673-be73-be36a914c32c" providerId="ADAL" clId="{B2AC4F81-462D-497A-B7C2-19D814194954}" dt="2023-03-07T13:22:19.135" v="1846" actId="1076"/>
          <ac:picMkLst>
            <pc:docMk/>
            <pc:sldMk cId="249378105" sldId="256"/>
            <ac:picMk id="5" creationId="{9E6C56B1-D3AD-90F6-EEF1-D2847A576C8C}"/>
          </ac:picMkLst>
        </pc:picChg>
        <pc:picChg chg="add mod">
          <ac:chgData name="Nascimento Schulze, Jennifer" userId="44459d6d-ecfa-4673-be73-be36a914c32c" providerId="ADAL" clId="{B2AC4F81-462D-497A-B7C2-19D814194954}" dt="2023-03-07T13:22:21.637" v="1847" actId="1076"/>
          <ac:picMkLst>
            <pc:docMk/>
            <pc:sldMk cId="249378105" sldId="256"/>
            <ac:picMk id="6" creationId="{9F8106E3-8A70-E31A-F455-966953823498}"/>
          </ac:picMkLst>
        </pc:picChg>
        <pc:picChg chg="add del mod">
          <ac:chgData name="Nascimento Schulze, Jennifer" userId="44459d6d-ecfa-4673-be73-be36a914c32c" providerId="ADAL" clId="{B2AC4F81-462D-497A-B7C2-19D814194954}" dt="2023-03-09T16:55:28.287" v="4070" actId="478"/>
          <ac:picMkLst>
            <pc:docMk/>
            <pc:sldMk cId="249378105" sldId="256"/>
            <ac:picMk id="2050" creationId="{929CEBF3-BA19-4197-8EC4-2F6A38EA4E7F}"/>
          </ac:picMkLst>
        </pc:picChg>
        <pc:picChg chg="add mod">
          <ac:chgData name="Nascimento Schulze, Jennifer" userId="44459d6d-ecfa-4673-be73-be36a914c32c" providerId="ADAL" clId="{B2AC4F81-462D-497A-B7C2-19D814194954}" dt="2023-03-07T15:23:40.050" v="2102" actId="1076"/>
          <ac:picMkLst>
            <pc:docMk/>
            <pc:sldMk cId="249378105" sldId="256"/>
            <ac:picMk id="2052" creationId="{1966FE51-ED47-1731-9DC6-1FBD9F760B8D}"/>
          </ac:picMkLst>
        </pc:picChg>
        <pc:picChg chg="add mod">
          <ac:chgData name="Nascimento Schulze, Jennifer" userId="44459d6d-ecfa-4673-be73-be36a914c32c" providerId="ADAL" clId="{B2AC4F81-462D-497A-B7C2-19D814194954}" dt="2023-03-09T16:55:40.342" v="4077" actId="1076"/>
          <ac:picMkLst>
            <pc:docMk/>
            <pc:sldMk cId="249378105" sldId="256"/>
            <ac:picMk id="2054" creationId="{B46138F6-E4C9-19C3-705B-5B61630A1995}"/>
          </ac:picMkLst>
        </pc:picChg>
      </pc:sldChg>
      <pc:sldChg chg="addSp delSp modSp mod modNotesTx">
        <pc:chgData name="Nascimento Schulze, Jennifer" userId="44459d6d-ecfa-4673-be73-be36a914c32c" providerId="ADAL" clId="{B2AC4F81-462D-497A-B7C2-19D814194954}" dt="2023-03-09T16:59:33.184" v="4103" actId="1076"/>
        <pc:sldMkLst>
          <pc:docMk/>
          <pc:sldMk cId="3365153120" sldId="257"/>
        </pc:sldMkLst>
        <pc:spChg chg="mod">
          <ac:chgData name="Nascimento Schulze, Jennifer" userId="44459d6d-ecfa-4673-be73-be36a914c32c" providerId="ADAL" clId="{B2AC4F81-462D-497A-B7C2-19D814194954}" dt="2023-03-09T16:54:44.042" v="4069"/>
          <ac:spMkLst>
            <pc:docMk/>
            <pc:sldMk cId="3365153120" sldId="257"/>
            <ac:spMk id="2" creationId="{A8FCEC0D-F692-0DC3-D972-2C38E18CEAE7}"/>
          </ac:spMkLst>
        </pc:spChg>
        <pc:spChg chg="mod">
          <ac:chgData name="Nascimento Schulze, Jennifer" userId="44459d6d-ecfa-4673-be73-be36a914c32c" providerId="ADAL" clId="{B2AC4F81-462D-497A-B7C2-19D814194954}" dt="2023-03-06T17:50:03.042" v="1613" actId="20577"/>
          <ac:spMkLst>
            <pc:docMk/>
            <pc:sldMk cId="3365153120" sldId="257"/>
            <ac:spMk id="7" creationId="{AC026F7C-8D58-A1F4-E898-24C05582EAD3}"/>
          </ac:spMkLst>
        </pc:spChg>
        <pc:spChg chg="add del">
          <ac:chgData name="Nascimento Schulze, Jennifer" userId="44459d6d-ecfa-4673-be73-be36a914c32c" providerId="ADAL" clId="{B2AC4F81-462D-497A-B7C2-19D814194954}" dt="2023-03-03T14:09:17.992" v="2" actId="22"/>
          <ac:spMkLst>
            <pc:docMk/>
            <pc:sldMk cId="3365153120" sldId="257"/>
            <ac:spMk id="9" creationId="{A22B2A82-1FB6-D29D-958C-88739FCFBE55}"/>
          </ac:spMkLst>
        </pc:spChg>
        <pc:spChg chg="add del mod">
          <ac:chgData name="Nascimento Schulze, Jennifer" userId="44459d6d-ecfa-4673-be73-be36a914c32c" providerId="ADAL" clId="{B2AC4F81-462D-497A-B7C2-19D814194954}" dt="2023-03-06T14:44:30.306" v="623" actId="478"/>
          <ac:spMkLst>
            <pc:docMk/>
            <pc:sldMk cId="3365153120" sldId="257"/>
            <ac:spMk id="11" creationId="{F5960339-A9BA-1C3E-12AC-00ED94964719}"/>
          </ac:spMkLst>
        </pc:spChg>
        <pc:picChg chg="add del">
          <ac:chgData name="Nascimento Schulze, Jennifer" userId="44459d6d-ecfa-4673-be73-be36a914c32c" providerId="ADAL" clId="{B2AC4F81-462D-497A-B7C2-19D814194954}" dt="2023-03-06T14:52:01.296" v="946" actId="22"/>
          <ac:picMkLst>
            <pc:docMk/>
            <pc:sldMk cId="3365153120" sldId="257"/>
            <ac:picMk id="13" creationId="{BF756CC5-574E-5DB2-046D-7F51E38599F9}"/>
          </ac:picMkLst>
        </pc:picChg>
        <pc:picChg chg="add mod">
          <ac:chgData name="Nascimento Schulze, Jennifer" userId="44459d6d-ecfa-4673-be73-be36a914c32c" providerId="ADAL" clId="{B2AC4F81-462D-497A-B7C2-19D814194954}" dt="2023-03-09T16:59:33.184" v="4103" actId="1076"/>
          <ac:picMkLst>
            <pc:docMk/>
            <pc:sldMk cId="3365153120" sldId="257"/>
            <ac:picMk id="14" creationId="{6C519A70-B0B6-346C-3D8E-39B65B040C20}"/>
          </ac:picMkLst>
        </pc:picChg>
        <pc:picChg chg="add del mod">
          <ac:chgData name="Nascimento Schulze, Jennifer" userId="44459d6d-ecfa-4673-be73-be36a914c32c" providerId="ADAL" clId="{B2AC4F81-462D-497A-B7C2-19D814194954}" dt="2023-03-09T16:55:46.514" v="4079" actId="478"/>
          <ac:picMkLst>
            <pc:docMk/>
            <pc:sldMk cId="3365153120" sldId="257"/>
            <ac:picMk id="1026" creationId="{6DB6F4E6-A13F-5DFA-2142-31591AB68DE8}"/>
          </ac:picMkLst>
        </pc:picChg>
      </pc:sldChg>
      <pc:sldChg chg="del ord">
        <pc:chgData name="Nascimento Schulze, Jennifer" userId="44459d6d-ecfa-4673-be73-be36a914c32c" providerId="ADAL" clId="{B2AC4F81-462D-497A-B7C2-19D814194954}" dt="2023-03-06T15:14:33.531" v="1521" actId="47"/>
        <pc:sldMkLst>
          <pc:docMk/>
          <pc:sldMk cId="2368504130" sldId="258"/>
        </pc:sldMkLst>
      </pc:sldChg>
      <pc:sldChg chg="addSp delSp modSp mod ord modAnim">
        <pc:chgData name="Nascimento Schulze, Jennifer" userId="44459d6d-ecfa-4673-be73-be36a914c32c" providerId="ADAL" clId="{B2AC4F81-462D-497A-B7C2-19D814194954}" dt="2023-03-09T17:03:30.147" v="4134" actId="1582"/>
        <pc:sldMkLst>
          <pc:docMk/>
          <pc:sldMk cId="1948307720" sldId="259"/>
        </pc:sldMkLst>
        <pc:spChg chg="mod">
          <ac:chgData name="Nascimento Schulze, Jennifer" userId="44459d6d-ecfa-4673-be73-be36a914c32c" providerId="ADAL" clId="{B2AC4F81-462D-497A-B7C2-19D814194954}" dt="2023-03-09T16:59:08.652" v="4102" actId="1076"/>
          <ac:spMkLst>
            <pc:docMk/>
            <pc:sldMk cId="1948307720" sldId="259"/>
            <ac:spMk id="2" creationId="{9E6E1A6C-5AC3-FA42-BB23-CBD0B271480E}"/>
          </ac:spMkLst>
        </pc:spChg>
        <pc:spChg chg="add mod">
          <ac:chgData name="Nascimento Schulze, Jennifer" userId="44459d6d-ecfa-4673-be73-be36a914c32c" providerId="ADAL" clId="{B2AC4F81-462D-497A-B7C2-19D814194954}" dt="2023-03-08T11:33:44.691" v="2255" actId="1076"/>
          <ac:spMkLst>
            <pc:docMk/>
            <pc:sldMk cId="1948307720" sldId="259"/>
            <ac:spMk id="6" creationId="{E5204C4A-1CBA-B1A8-58E7-390603784230}"/>
          </ac:spMkLst>
        </pc:spChg>
        <pc:spChg chg="add mod">
          <ac:chgData name="Nascimento Schulze, Jennifer" userId="44459d6d-ecfa-4673-be73-be36a914c32c" providerId="ADAL" clId="{B2AC4F81-462D-497A-B7C2-19D814194954}" dt="2023-03-08T11:33:40.270" v="2254" actId="1076"/>
          <ac:spMkLst>
            <pc:docMk/>
            <pc:sldMk cId="1948307720" sldId="259"/>
            <ac:spMk id="7" creationId="{061B1C5D-2C45-30F0-8152-CDF21FC18029}"/>
          </ac:spMkLst>
        </pc:spChg>
        <pc:spChg chg="add mod">
          <ac:chgData name="Nascimento Schulze, Jennifer" userId="44459d6d-ecfa-4673-be73-be36a914c32c" providerId="ADAL" clId="{B2AC4F81-462D-497A-B7C2-19D814194954}" dt="2023-03-08T11:33:51.584" v="2257" actId="1076"/>
          <ac:spMkLst>
            <pc:docMk/>
            <pc:sldMk cId="1948307720" sldId="259"/>
            <ac:spMk id="8" creationId="{E7394EF5-29AB-DB5A-0F01-A03B705834A6}"/>
          </ac:spMkLst>
        </pc:spChg>
        <pc:spChg chg="add mod">
          <ac:chgData name="Nascimento Schulze, Jennifer" userId="44459d6d-ecfa-4673-be73-be36a914c32c" providerId="ADAL" clId="{B2AC4F81-462D-497A-B7C2-19D814194954}" dt="2023-03-07T14:01:32.233" v="1997" actId="688"/>
          <ac:spMkLst>
            <pc:docMk/>
            <pc:sldMk cId="1948307720" sldId="259"/>
            <ac:spMk id="9" creationId="{ED297C8D-4F43-4C9C-DE32-BE23B9C8A953}"/>
          </ac:spMkLst>
        </pc:spChg>
        <pc:spChg chg="add mod">
          <ac:chgData name="Nascimento Schulze, Jennifer" userId="44459d6d-ecfa-4673-be73-be36a914c32c" providerId="ADAL" clId="{B2AC4F81-462D-497A-B7C2-19D814194954}" dt="2023-03-07T14:02:07.162" v="2011" actId="1076"/>
          <ac:spMkLst>
            <pc:docMk/>
            <pc:sldMk cId="1948307720" sldId="259"/>
            <ac:spMk id="10" creationId="{6988F519-999E-0DA1-24A5-50D6980461BE}"/>
          </ac:spMkLst>
        </pc:spChg>
        <pc:spChg chg="add mod">
          <ac:chgData name="Nascimento Schulze, Jennifer" userId="44459d6d-ecfa-4673-be73-be36a914c32c" providerId="ADAL" clId="{B2AC4F81-462D-497A-B7C2-19D814194954}" dt="2023-03-07T14:02:19.721" v="2021" actId="1076"/>
          <ac:spMkLst>
            <pc:docMk/>
            <pc:sldMk cId="1948307720" sldId="259"/>
            <ac:spMk id="11" creationId="{1C105036-4499-1778-4D27-AEB7222C504E}"/>
          </ac:spMkLst>
        </pc:spChg>
        <pc:spChg chg="add mod">
          <ac:chgData name="Nascimento Schulze, Jennifer" userId="44459d6d-ecfa-4673-be73-be36a914c32c" providerId="ADAL" clId="{B2AC4F81-462D-497A-B7C2-19D814194954}" dt="2023-03-08T11:33:48.606" v="2256" actId="1076"/>
          <ac:spMkLst>
            <pc:docMk/>
            <pc:sldMk cId="1948307720" sldId="259"/>
            <ac:spMk id="12" creationId="{07CF0F1F-CA53-39F2-9A15-FAA52F285634}"/>
          </ac:spMkLst>
        </pc:spChg>
        <pc:spChg chg="add mod">
          <ac:chgData name="Nascimento Schulze, Jennifer" userId="44459d6d-ecfa-4673-be73-be36a914c32c" providerId="ADAL" clId="{B2AC4F81-462D-497A-B7C2-19D814194954}" dt="2023-03-08T11:31:22.663" v="2240" actId="1076"/>
          <ac:spMkLst>
            <pc:docMk/>
            <pc:sldMk cId="1948307720" sldId="259"/>
            <ac:spMk id="13" creationId="{98A47B15-3E18-2E92-AB2B-4D1C97F68FB5}"/>
          </ac:spMkLst>
        </pc:spChg>
        <pc:spChg chg="add mod">
          <ac:chgData name="Nascimento Schulze, Jennifer" userId="44459d6d-ecfa-4673-be73-be36a914c32c" providerId="ADAL" clId="{B2AC4F81-462D-497A-B7C2-19D814194954}" dt="2023-03-09T17:03:30.147" v="4134" actId="1582"/>
          <ac:spMkLst>
            <pc:docMk/>
            <pc:sldMk cId="1948307720" sldId="259"/>
            <ac:spMk id="16" creationId="{D19459B1-EA7B-8A28-D6FD-59E58374661F}"/>
          </ac:spMkLst>
        </pc:spChg>
        <pc:picChg chg="add del mod">
          <ac:chgData name="Nascimento Schulze, Jennifer" userId="44459d6d-ecfa-4673-be73-be36a914c32c" providerId="ADAL" clId="{B2AC4F81-462D-497A-B7C2-19D814194954}" dt="2023-03-08T11:32:24.200" v="2241" actId="478"/>
          <ac:picMkLst>
            <pc:docMk/>
            <pc:sldMk cId="1948307720" sldId="259"/>
            <ac:picMk id="5" creationId="{72ACE65F-5C5A-B2FB-A463-F3EABD7C8289}"/>
          </ac:picMkLst>
        </pc:picChg>
        <pc:picChg chg="add mod ord modCrop">
          <ac:chgData name="Nascimento Schulze, Jennifer" userId="44459d6d-ecfa-4673-be73-be36a914c32c" providerId="ADAL" clId="{B2AC4F81-462D-497A-B7C2-19D814194954}" dt="2023-03-08T11:33:35.041" v="2253" actId="14100"/>
          <ac:picMkLst>
            <pc:docMk/>
            <pc:sldMk cId="1948307720" sldId="259"/>
            <ac:picMk id="15" creationId="{B35745EE-C357-2BF8-2CCE-171F92B96EB8}"/>
          </ac:picMkLst>
        </pc:picChg>
      </pc:sldChg>
      <pc:sldChg chg="addSp delSp modSp new del mod modAnim">
        <pc:chgData name="Nascimento Schulze, Jennifer" userId="44459d6d-ecfa-4673-be73-be36a914c32c" providerId="ADAL" clId="{B2AC4F81-462D-497A-B7C2-19D814194954}" dt="2023-03-10T12:05:14.412" v="4826" actId="2696"/>
        <pc:sldMkLst>
          <pc:docMk/>
          <pc:sldMk cId="3735798454" sldId="260"/>
        </pc:sldMkLst>
        <pc:spChg chg="mod">
          <ac:chgData name="Nascimento Schulze, Jennifer" userId="44459d6d-ecfa-4673-be73-be36a914c32c" providerId="ADAL" clId="{B2AC4F81-462D-497A-B7C2-19D814194954}" dt="2023-03-08T14:29:58.782" v="3757" actId="20577"/>
          <ac:spMkLst>
            <pc:docMk/>
            <pc:sldMk cId="3735798454" sldId="260"/>
            <ac:spMk id="2" creationId="{A1C8FB15-70E6-BF0B-C0FE-626D9BCAB760}"/>
          </ac:spMkLst>
        </pc:spChg>
        <pc:spChg chg="del">
          <ac:chgData name="Nascimento Schulze, Jennifer" userId="44459d6d-ecfa-4673-be73-be36a914c32c" providerId="ADAL" clId="{B2AC4F81-462D-497A-B7C2-19D814194954}" dt="2023-03-03T14:10:47.777" v="35" actId="478"/>
          <ac:spMkLst>
            <pc:docMk/>
            <pc:sldMk cId="3735798454" sldId="260"/>
            <ac:spMk id="3" creationId="{D85746E5-9713-01A8-5D59-31C48EED774B}"/>
          </ac:spMkLst>
        </pc:spChg>
        <pc:spChg chg="add del mod">
          <ac:chgData name="Nascimento Schulze, Jennifer" userId="44459d6d-ecfa-4673-be73-be36a914c32c" providerId="ADAL" clId="{B2AC4F81-462D-497A-B7C2-19D814194954}" dt="2023-03-08T11:37:05.753" v="2390" actId="478"/>
          <ac:spMkLst>
            <pc:docMk/>
            <pc:sldMk cId="3735798454" sldId="260"/>
            <ac:spMk id="5" creationId="{543BE243-13B7-F4C4-16AA-CEC0FF2A57A3}"/>
          </ac:spMkLst>
        </pc:spChg>
        <pc:spChg chg="add mod">
          <ac:chgData name="Nascimento Schulze, Jennifer" userId="44459d6d-ecfa-4673-be73-be36a914c32c" providerId="ADAL" clId="{B2AC4F81-462D-497A-B7C2-19D814194954}" dt="2023-03-09T17:01:06.625" v="4125" actId="14100"/>
          <ac:spMkLst>
            <pc:docMk/>
            <pc:sldMk cId="3735798454" sldId="260"/>
            <ac:spMk id="6" creationId="{DC18915A-1CEE-3E01-46D0-C324BDCC4F19}"/>
          </ac:spMkLst>
        </pc:spChg>
        <pc:spChg chg="add mod">
          <ac:chgData name="Nascimento Schulze, Jennifer" userId="44459d6d-ecfa-4673-be73-be36a914c32c" providerId="ADAL" clId="{B2AC4F81-462D-497A-B7C2-19D814194954}" dt="2023-03-10T11:30:06.212" v="4459" actId="313"/>
          <ac:spMkLst>
            <pc:docMk/>
            <pc:sldMk cId="3735798454" sldId="260"/>
            <ac:spMk id="9" creationId="{296DAE92-6365-07C7-FAF0-4C785DDD7D93}"/>
          </ac:spMkLst>
        </pc:spChg>
        <pc:picChg chg="add mod">
          <ac:chgData name="Nascimento Schulze, Jennifer" userId="44459d6d-ecfa-4673-be73-be36a914c32c" providerId="ADAL" clId="{B2AC4F81-462D-497A-B7C2-19D814194954}" dt="2023-03-08T12:08:26.279" v="2826" actId="14100"/>
          <ac:picMkLst>
            <pc:docMk/>
            <pc:sldMk cId="3735798454" sldId="260"/>
            <ac:picMk id="8" creationId="{BDDF7DAD-C6F1-73B3-FD6D-0996C67EC308}"/>
          </ac:picMkLst>
        </pc:picChg>
        <pc:picChg chg="add mod">
          <ac:chgData name="Nascimento Schulze, Jennifer" userId="44459d6d-ecfa-4673-be73-be36a914c32c" providerId="ADAL" clId="{B2AC4F81-462D-497A-B7C2-19D814194954}" dt="2023-03-08T12:08:33.186" v="2828" actId="14100"/>
          <ac:picMkLst>
            <pc:docMk/>
            <pc:sldMk cId="3735798454" sldId="260"/>
            <ac:picMk id="11" creationId="{AAE88587-520D-3B49-5F95-99E1B8CB62B8}"/>
          </ac:picMkLst>
        </pc:picChg>
      </pc:sldChg>
      <pc:sldChg chg="add">
        <pc:chgData name="Nascimento Schulze, Jennifer" userId="44459d6d-ecfa-4673-be73-be36a914c32c" providerId="ADAL" clId="{B2AC4F81-462D-497A-B7C2-19D814194954}" dt="2023-03-10T12:05:20.893" v="4827"/>
        <pc:sldMkLst>
          <pc:docMk/>
          <pc:sldMk cId="4261216252" sldId="260"/>
        </pc:sldMkLst>
      </pc:sldChg>
      <pc:sldChg chg="addSp delSp new mod">
        <pc:chgData name="Nascimento Schulze, Jennifer" userId="44459d6d-ecfa-4673-be73-be36a914c32c" providerId="ADAL" clId="{B2AC4F81-462D-497A-B7C2-19D814194954}" dt="2023-03-03T14:25:03.077" v="44" actId="22"/>
        <pc:sldMkLst>
          <pc:docMk/>
          <pc:sldMk cId="3525116318" sldId="261"/>
        </pc:sldMkLst>
        <pc:spChg chg="del">
          <ac:chgData name="Nascimento Schulze, Jennifer" userId="44459d6d-ecfa-4673-be73-be36a914c32c" providerId="ADAL" clId="{B2AC4F81-462D-497A-B7C2-19D814194954}" dt="2023-03-03T14:25:02.266" v="43" actId="478"/>
          <ac:spMkLst>
            <pc:docMk/>
            <pc:sldMk cId="3525116318" sldId="261"/>
            <ac:spMk id="2" creationId="{CC55C5B5-9901-10BE-AA51-AB57BB3CCE32}"/>
          </ac:spMkLst>
        </pc:spChg>
        <pc:spChg chg="del">
          <ac:chgData name="Nascimento Schulze, Jennifer" userId="44459d6d-ecfa-4673-be73-be36a914c32c" providerId="ADAL" clId="{B2AC4F81-462D-497A-B7C2-19D814194954}" dt="2023-03-03T14:25:00.374" v="42" actId="478"/>
          <ac:spMkLst>
            <pc:docMk/>
            <pc:sldMk cId="3525116318" sldId="261"/>
            <ac:spMk id="3" creationId="{060DBCE5-17FF-677D-9837-A1EB03874AEF}"/>
          </ac:spMkLst>
        </pc:spChg>
        <pc:spChg chg="add">
          <ac:chgData name="Nascimento Schulze, Jennifer" userId="44459d6d-ecfa-4673-be73-be36a914c32c" providerId="ADAL" clId="{B2AC4F81-462D-497A-B7C2-19D814194954}" dt="2023-03-03T14:25:03.077" v="44" actId="22"/>
          <ac:spMkLst>
            <pc:docMk/>
            <pc:sldMk cId="3525116318" sldId="261"/>
            <ac:spMk id="5" creationId="{F73BF37C-80D0-5015-310E-DEC0C22E4563}"/>
          </ac:spMkLst>
        </pc:spChg>
      </pc:sldChg>
      <pc:sldChg chg="addSp delSp modSp new mod ord">
        <pc:chgData name="Nascimento Schulze, Jennifer" userId="44459d6d-ecfa-4673-be73-be36a914c32c" providerId="ADAL" clId="{B2AC4F81-462D-497A-B7C2-19D814194954}" dt="2023-03-09T16:58:40.967" v="4101" actId="1076"/>
        <pc:sldMkLst>
          <pc:docMk/>
          <pc:sldMk cId="2641341575" sldId="262"/>
        </pc:sldMkLst>
        <pc:spChg chg="del">
          <ac:chgData name="Nascimento Schulze, Jennifer" userId="44459d6d-ecfa-4673-be73-be36a914c32c" providerId="ADAL" clId="{B2AC4F81-462D-497A-B7C2-19D814194954}" dt="2023-03-06T14:52:05.689" v="948" actId="478"/>
          <ac:spMkLst>
            <pc:docMk/>
            <pc:sldMk cId="2641341575" sldId="262"/>
            <ac:spMk id="2" creationId="{3443E865-37B4-06A1-AFD0-43DB36EC6EC3}"/>
          </ac:spMkLst>
        </pc:spChg>
        <pc:spChg chg="del">
          <ac:chgData name="Nascimento Schulze, Jennifer" userId="44459d6d-ecfa-4673-be73-be36a914c32c" providerId="ADAL" clId="{B2AC4F81-462D-497A-B7C2-19D814194954}" dt="2023-03-06T14:52:04.689" v="947" actId="478"/>
          <ac:spMkLst>
            <pc:docMk/>
            <pc:sldMk cId="2641341575" sldId="262"/>
            <ac:spMk id="3" creationId="{ED8E3FA1-516E-91B8-9C43-959BA8832ADA}"/>
          </ac:spMkLst>
        </pc:spChg>
        <pc:picChg chg="add del mod">
          <ac:chgData name="Nascimento Schulze, Jennifer" userId="44459d6d-ecfa-4673-be73-be36a914c32c" providerId="ADAL" clId="{B2AC4F81-462D-497A-B7C2-19D814194954}" dt="2023-03-06T14:53:00.564" v="961" actId="21"/>
          <ac:picMkLst>
            <pc:docMk/>
            <pc:sldMk cId="2641341575" sldId="262"/>
            <ac:picMk id="5" creationId="{57E9F82C-DB94-2310-0271-B35BA55514D9}"/>
          </ac:picMkLst>
        </pc:picChg>
        <pc:picChg chg="add del mod">
          <ac:chgData name="Nascimento Schulze, Jennifer" userId="44459d6d-ecfa-4673-be73-be36a914c32c" providerId="ADAL" clId="{B2AC4F81-462D-497A-B7C2-19D814194954}" dt="2023-03-06T14:53:00.564" v="961" actId="21"/>
          <ac:picMkLst>
            <pc:docMk/>
            <pc:sldMk cId="2641341575" sldId="262"/>
            <ac:picMk id="7" creationId="{37847D9A-32A1-42FC-7F6C-002103254322}"/>
          </ac:picMkLst>
        </pc:picChg>
        <pc:picChg chg="add mod">
          <ac:chgData name="Nascimento Schulze, Jennifer" userId="44459d6d-ecfa-4673-be73-be36a914c32c" providerId="ADAL" clId="{B2AC4F81-462D-497A-B7C2-19D814194954}" dt="2023-03-09T16:58:40.967" v="4101" actId="1076"/>
          <ac:picMkLst>
            <pc:docMk/>
            <pc:sldMk cId="2641341575" sldId="262"/>
            <ac:picMk id="9" creationId="{9F6F6C58-F43C-15D6-5A35-1F785E72E356}"/>
          </ac:picMkLst>
        </pc:picChg>
      </pc:sldChg>
      <pc:sldChg chg="addSp delSp modSp add mod ord">
        <pc:chgData name="Nascimento Schulze, Jennifer" userId="44459d6d-ecfa-4673-be73-be36a914c32c" providerId="ADAL" clId="{B2AC4F81-462D-497A-B7C2-19D814194954}" dt="2023-03-10T11:29:04.630" v="4402" actId="1076"/>
        <pc:sldMkLst>
          <pc:docMk/>
          <pc:sldMk cId="1465452797" sldId="263"/>
        </pc:sldMkLst>
        <pc:spChg chg="del">
          <ac:chgData name="Nascimento Schulze, Jennifer" userId="44459d6d-ecfa-4673-be73-be36a914c32c" providerId="ADAL" clId="{B2AC4F81-462D-497A-B7C2-19D814194954}" dt="2023-03-06T14:49:30.520" v="869" actId="478"/>
          <ac:spMkLst>
            <pc:docMk/>
            <pc:sldMk cId="1465452797" sldId="263"/>
            <ac:spMk id="2" creationId="{A8FCEC0D-F692-0DC3-D972-2C38E18CEAE7}"/>
          </ac:spMkLst>
        </pc:spChg>
        <pc:spChg chg="add mod">
          <ac:chgData name="Nascimento Schulze, Jennifer" userId="44459d6d-ecfa-4673-be73-be36a914c32c" providerId="ADAL" clId="{B2AC4F81-462D-497A-B7C2-19D814194954}" dt="2023-03-09T16:54:44.042" v="4069"/>
          <ac:spMkLst>
            <pc:docMk/>
            <pc:sldMk cId="1465452797" sldId="263"/>
            <ac:spMk id="4" creationId="{27787A72-5890-3819-0CA2-EC3800B9E4BB}"/>
          </ac:spMkLst>
        </pc:spChg>
        <pc:spChg chg="add mod">
          <ac:chgData name="Nascimento Schulze, Jennifer" userId="44459d6d-ecfa-4673-be73-be36a914c32c" providerId="ADAL" clId="{B2AC4F81-462D-497A-B7C2-19D814194954}" dt="2023-03-08T11:36:24.919" v="2343" actId="20577"/>
          <ac:spMkLst>
            <pc:docMk/>
            <pc:sldMk cId="1465452797" sldId="263"/>
            <ac:spMk id="5" creationId="{10895035-D147-171C-20F5-DE00BFA30620}"/>
          </ac:spMkLst>
        </pc:spChg>
        <pc:spChg chg="del">
          <ac:chgData name="Nascimento Schulze, Jennifer" userId="44459d6d-ecfa-4673-be73-be36a914c32c" providerId="ADAL" clId="{B2AC4F81-462D-497A-B7C2-19D814194954}" dt="2023-03-06T14:49:32.553" v="870" actId="478"/>
          <ac:spMkLst>
            <pc:docMk/>
            <pc:sldMk cId="1465452797" sldId="263"/>
            <ac:spMk id="7" creationId="{AC026F7C-8D58-A1F4-E898-24C05582EAD3}"/>
          </ac:spMkLst>
        </pc:spChg>
        <pc:picChg chg="add mod">
          <ac:chgData name="Nascimento Schulze, Jennifer" userId="44459d6d-ecfa-4673-be73-be36a914c32c" providerId="ADAL" clId="{B2AC4F81-462D-497A-B7C2-19D814194954}" dt="2023-03-10T11:29:04.630" v="4402" actId="1076"/>
          <ac:picMkLst>
            <pc:docMk/>
            <pc:sldMk cId="1465452797" sldId="263"/>
            <ac:picMk id="6" creationId="{0BAA3D37-7FE3-9A3C-6219-EC072E3E2DE6}"/>
          </ac:picMkLst>
        </pc:picChg>
        <pc:picChg chg="del">
          <ac:chgData name="Nascimento Schulze, Jennifer" userId="44459d6d-ecfa-4673-be73-be36a914c32c" providerId="ADAL" clId="{B2AC4F81-462D-497A-B7C2-19D814194954}" dt="2023-03-10T11:29:01.210" v="4400" actId="478"/>
          <ac:picMkLst>
            <pc:docMk/>
            <pc:sldMk cId="1465452797" sldId="263"/>
            <ac:picMk id="1026" creationId="{6DB6F4E6-A13F-5DFA-2142-31591AB68DE8}"/>
          </ac:picMkLst>
        </pc:picChg>
      </pc:sldChg>
      <pc:sldChg chg="addSp delSp modSp add mod ord modAnim">
        <pc:chgData name="Nascimento Schulze, Jennifer" userId="44459d6d-ecfa-4673-be73-be36a914c32c" providerId="ADAL" clId="{B2AC4F81-462D-497A-B7C2-19D814194954}" dt="2023-03-09T16:58:29.927" v="4099" actId="20577"/>
        <pc:sldMkLst>
          <pc:docMk/>
          <pc:sldMk cId="2077904009" sldId="264"/>
        </pc:sldMkLst>
        <pc:spChg chg="mod">
          <ac:chgData name="Nascimento Schulze, Jennifer" userId="44459d6d-ecfa-4673-be73-be36a914c32c" providerId="ADAL" clId="{B2AC4F81-462D-497A-B7C2-19D814194954}" dt="2023-03-09T16:57:39.264" v="4086" actId="14100"/>
          <ac:spMkLst>
            <pc:docMk/>
            <pc:sldMk cId="2077904009" sldId="264"/>
            <ac:spMk id="4" creationId="{27787A72-5890-3819-0CA2-EC3800B9E4BB}"/>
          </ac:spMkLst>
        </pc:spChg>
        <pc:spChg chg="del">
          <ac:chgData name="Nascimento Schulze, Jennifer" userId="44459d6d-ecfa-4673-be73-be36a914c32c" providerId="ADAL" clId="{B2AC4F81-462D-497A-B7C2-19D814194954}" dt="2023-03-06T14:52:56.602" v="960" actId="478"/>
          <ac:spMkLst>
            <pc:docMk/>
            <pc:sldMk cId="2077904009" sldId="264"/>
            <ac:spMk id="5" creationId="{10895035-D147-171C-20F5-DE00BFA30620}"/>
          </ac:spMkLst>
        </pc:spChg>
        <pc:spChg chg="add mod">
          <ac:chgData name="Nascimento Schulze, Jennifer" userId="44459d6d-ecfa-4673-be73-be36a914c32c" providerId="ADAL" clId="{B2AC4F81-462D-497A-B7C2-19D814194954}" dt="2023-03-06T15:06:59.762" v="1468" actId="1076"/>
          <ac:spMkLst>
            <pc:docMk/>
            <pc:sldMk cId="2077904009" sldId="264"/>
            <ac:spMk id="6" creationId="{5DC5A3C9-7EB6-823B-103D-F923AD128EB7}"/>
          </ac:spMkLst>
        </pc:spChg>
        <pc:spChg chg="add mod">
          <ac:chgData name="Nascimento Schulze, Jennifer" userId="44459d6d-ecfa-4673-be73-be36a914c32c" providerId="ADAL" clId="{B2AC4F81-462D-497A-B7C2-19D814194954}" dt="2023-03-07T13:23:52.292" v="1902" actId="1076"/>
          <ac:spMkLst>
            <pc:docMk/>
            <pc:sldMk cId="2077904009" sldId="264"/>
            <ac:spMk id="7" creationId="{02E39FF9-FEF8-72B1-658C-FA2EED0B8C29}"/>
          </ac:spMkLst>
        </pc:spChg>
        <pc:spChg chg="add mod">
          <ac:chgData name="Nascimento Schulze, Jennifer" userId="44459d6d-ecfa-4673-be73-be36a914c32c" providerId="ADAL" clId="{B2AC4F81-462D-497A-B7C2-19D814194954}" dt="2023-03-09T16:58:29.927" v="4099" actId="20577"/>
          <ac:spMkLst>
            <pc:docMk/>
            <pc:sldMk cId="2077904009" sldId="264"/>
            <ac:spMk id="8" creationId="{071BBB30-996B-5AB2-9C7A-A876EC1BE515}"/>
          </ac:spMkLst>
        </pc:spChg>
        <pc:spChg chg="add mod">
          <ac:chgData name="Nascimento Schulze, Jennifer" userId="44459d6d-ecfa-4673-be73-be36a914c32c" providerId="ADAL" clId="{B2AC4F81-462D-497A-B7C2-19D814194954}" dt="2023-03-06T15:07:09.199" v="1470" actId="1076"/>
          <ac:spMkLst>
            <pc:docMk/>
            <pc:sldMk cId="2077904009" sldId="264"/>
            <ac:spMk id="9" creationId="{B1EF715B-8008-AB14-EAFB-316FBEB3F433}"/>
          </ac:spMkLst>
        </pc:spChg>
        <pc:spChg chg="add mod">
          <ac:chgData name="Nascimento Schulze, Jennifer" userId="44459d6d-ecfa-4673-be73-be36a914c32c" providerId="ADAL" clId="{B2AC4F81-462D-497A-B7C2-19D814194954}" dt="2023-03-06T15:06:26.980" v="1463" actId="122"/>
          <ac:spMkLst>
            <pc:docMk/>
            <pc:sldMk cId="2077904009" sldId="264"/>
            <ac:spMk id="10" creationId="{9B859503-6235-6CE4-B7A8-412D69AF1C7A}"/>
          </ac:spMkLst>
        </pc:spChg>
        <pc:spChg chg="add mod">
          <ac:chgData name="Nascimento Schulze, Jennifer" userId="44459d6d-ecfa-4673-be73-be36a914c32c" providerId="ADAL" clId="{B2AC4F81-462D-497A-B7C2-19D814194954}" dt="2023-03-07T13:25:30.816" v="1956" actId="20577"/>
          <ac:spMkLst>
            <pc:docMk/>
            <pc:sldMk cId="2077904009" sldId="264"/>
            <ac:spMk id="11" creationId="{19027E0A-5A87-A42A-177E-94B42F9CD599}"/>
          </ac:spMkLst>
        </pc:spChg>
        <pc:spChg chg="add mod">
          <ac:chgData name="Nascimento Schulze, Jennifer" userId="44459d6d-ecfa-4673-be73-be36a914c32c" providerId="ADAL" clId="{B2AC4F81-462D-497A-B7C2-19D814194954}" dt="2023-03-07T13:33:36.027" v="1965" actId="20577"/>
          <ac:spMkLst>
            <pc:docMk/>
            <pc:sldMk cId="2077904009" sldId="264"/>
            <ac:spMk id="12" creationId="{B3B01D84-0822-3250-2747-F3B26FABEB15}"/>
          </ac:spMkLst>
        </pc:spChg>
        <pc:picChg chg="add del mod">
          <ac:chgData name="Nascimento Schulze, Jennifer" userId="44459d6d-ecfa-4673-be73-be36a914c32c" providerId="ADAL" clId="{B2AC4F81-462D-497A-B7C2-19D814194954}" dt="2023-03-06T14:58:36.350" v="1392" actId="478"/>
          <ac:picMkLst>
            <pc:docMk/>
            <pc:sldMk cId="2077904009" sldId="264"/>
            <ac:picMk id="2" creationId="{E8FF794F-8E2C-825C-7EA8-D2D36944BEB9}"/>
          </ac:picMkLst>
        </pc:picChg>
        <pc:picChg chg="add del mod">
          <ac:chgData name="Nascimento Schulze, Jennifer" userId="44459d6d-ecfa-4673-be73-be36a914c32c" providerId="ADAL" clId="{B2AC4F81-462D-497A-B7C2-19D814194954}" dt="2023-03-06T14:58:13.062" v="1343" actId="478"/>
          <ac:picMkLst>
            <pc:docMk/>
            <pc:sldMk cId="2077904009" sldId="264"/>
            <ac:picMk id="3" creationId="{4278F596-202C-574F-312C-D71BD26A5968}"/>
          </ac:picMkLst>
        </pc:picChg>
        <pc:picChg chg="add mod">
          <ac:chgData name="Nascimento Schulze, Jennifer" userId="44459d6d-ecfa-4673-be73-be36a914c32c" providerId="ADAL" clId="{B2AC4F81-462D-497A-B7C2-19D814194954}" dt="2023-03-09T16:58:04.505" v="4098" actId="1036"/>
          <ac:picMkLst>
            <pc:docMk/>
            <pc:sldMk cId="2077904009" sldId="264"/>
            <ac:picMk id="13" creationId="{39AD8DA4-4397-655F-AC48-84E965037501}"/>
          </ac:picMkLst>
        </pc:picChg>
        <pc:picChg chg="del mod">
          <ac:chgData name="Nascimento Schulze, Jennifer" userId="44459d6d-ecfa-4673-be73-be36a914c32c" providerId="ADAL" clId="{B2AC4F81-462D-497A-B7C2-19D814194954}" dt="2023-03-09T16:57:34.971" v="4085" actId="478"/>
          <ac:picMkLst>
            <pc:docMk/>
            <pc:sldMk cId="2077904009" sldId="264"/>
            <ac:picMk id="1026" creationId="{6DB6F4E6-A13F-5DFA-2142-31591AB68DE8}"/>
          </ac:picMkLst>
        </pc:picChg>
      </pc:sldChg>
      <pc:sldChg chg="addSp delSp modSp add mod">
        <pc:chgData name="Nascimento Schulze, Jennifer" userId="44459d6d-ecfa-4673-be73-be36a914c32c" providerId="ADAL" clId="{B2AC4F81-462D-497A-B7C2-19D814194954}" dt="2023-03-10T11:28:52.199" v="4399" actId="1076"/>
        <pc:sldMkLst>
          <pc:docMk/>
          <pc:sldMk cId="3648735946" sldId="265"/>
        </pc:sldMkLst>
        <pc:spChg chg="mod">
          <ac:chgData name="Nascimento Schulze, Jennifer" userId="44459d6d-ecfa-4673-be73-be36a914c32c" providerId="ADAL" clId="{B2AC4F81-462D-497A-B7C2-19D814194954}" dt="2023-03-09T16:54:44.042" v="4069"/>
          <ac:spMkLst>
            <pc:docMk/>
            <pc:sldMk cId="3648735946" sldId="265"/>
            <ac:spMk id="4" creationId="{27787A72-5890-3819-0CA2-EC3800B9E4BB}"/>
          </ac:spMkLst>
        </pc:spChg>
        <pc:spChg chg="mod">
          <ac:chgData name="Nascimento Schulze, Jennifer" userId="44459d6d-ecfa-4673-be73-be36a914c32c" providerId="ADAL" clId="{B2AC4F81-462D-497A-B7C2-19D814194954}" dt="2023-03-07T13:38:57.504" v="1970" actId="20577"/>
          <ac:spMkLst>
            <pc:docMk/>
            <pc:sldMk cId="3648735946" sldId="265"/>
            <ac:spMk id="5" creationId="{10895035-D147-171C-20F5-DE00BFA30620}"/>
          </ac:spMkLst>
        </pc:spChg>
        <pc:picChg chg="add mod">
          <ac:chgData name="Nascimento Schulze, Jennifer" userId="44459d6d-ecfa-4673-be73-be36a914c32c" providerId="ADAL" clId="{B2AC4F81-462D-497A-B7C2-19D814194954}" dt="2023-03-10T11:28:52.199" v="4399" actId="1076"/>
          <ac:picMkLst>
            <pc:docMk/>
            <pc:sldMk cId="3648735946" sldId="265"/>
            <ac:picMk id="2" creationId="{A42FD10B-8494-1C68-F2C5-EFC5724EE0E2}"/>
          </ac:picMkLst>
        </pc:picChg>
        <pc:picChg chg="del">
          <ac:chgData name="Nascimento Schulze, Jennifer" userId="44459d6d-ecfa-4673-be73-be36a914c32c" providerId="ADAL" clId="{B2AC4F81-462D-497A-B7C2-19D814194954}" dt="2023-03-10T11:28:48.482" v="4397" actId="478"/>
          <ac:picMkLst>
            <pc:docMk/>
            <pc:sldMk cId="3648735946" sldId="265"/>
            <ac:picMk id="1026" creationId="{6DB6F4E6-A13F-5DFA-2142-31591AB68DE8}"/>
          </ac:picMkLst>
        </pc:picChg>
      </pc:sldChg>
      <pc:sldChg chg="addSp new del mod">
        <pc:chgData name="Nascimento Schulze, Jennifer" userId="44459d6d-ecfa-4673-be73-be36a914c32c" providerId="ADAL" clId="{B2AC4F81-462D-497A-B7C2-19D814194954}" dt="2023-03-08T14:42:33.598" v="3771" actId="47"/>
        <pc:sldMkLst>
          <pc:docMk/>
          <pc:sldMk cId="245614945" sldId="266"/>
        </pc:sldMkLst>
        <pc:picChg chg="add">
          <ac:chgData name="Nascimento Schulze, Jennifer" userId="44459d6d-ecfa-4673-be73-be36a914c32c" providerId="ADAL" clId="{B2AC4F81-462D-497A-B7C2-19D814194954}" dt="2023-03-08T11:24:11.131" v="2103" actId="22"/>
          <ac:picMkLst>
            <pc:docMk/>
            <pc:sldMk cId="245614945" sldId="266"/>
            <ac:picMk id="5" creationId="{96F3C4BE-48BA-AF58-4374-EF5A1910E327}"/>
          </ac:picMkLst>
        </pc:picChg>
      </pc:sldChg>
      <pc:sldChg chg="addSp delSp modSp add del mod delAnim">
        <pc:chgData name="Nascimento Schulze, Jennifer" userId="44459d6d-ecfa-4673-be73-be36a914c32c" providerId="ADAL" clId="{B2AC4F81-462D-497A-B7C2-19D814194954}" dt="2023-03-08T11:28:23.386" v="2200" actId="20577"/>
        <pc:sldMkLst>
          <pc:docMk/>
          <pc:sldMk cId="4061216280" sldId="267"/>
        </pc:sldMkLst>
        <pc:spChg chg="mod">
          <ac:chgData name="Nascimento Schulze, Jennifer" userId="44459d6d-ecfa-4673-be73-be36a914c32c" providerId="ADAL" clId="{B2AC4F81-462D-497A-B7C2-19D814194954}" dt="2023-03-08T11:25:28.050" v="2191" actId="20577"/>
          <ac:spMkLst>
            <pc:docMk/>
            <pc:sldMk cId="4061216280" sldId="267"/>
            <ac:spMk id="2" creationId="{9E6E1A6C-5AC3-FA42-BB23-CBD0B271480E}"/>
          </ac:spMkLst>
        </pc:spChg>
        <pc:spChg chg="del">
          <ac:chgData name="Nascimento Schulze, Jennifer" userId="44459d6d-ecfa-4673-be73-be36a914c32c" providerId="ADAL" clId="{B2AC4F81-462D-497A-B7C2-19D814194954}" dt="2023-03-08T11:24:24.089" v="2108" actId="478"/>
          <ac:spMkLst>
            <pc:docMk/>
            <pc:sldMk cId="4061216280" sldId="267"/>
            <ac:spMk id="6" creationId="{E5204C4A-1CBA-B1A8-58E7-390603784230}"/>
          </ac:spMkLst>
        </pc:spChg>
        <pc:spChg chg="mod">
          <ac:chgData name="Nascimento Schulze, Jennifer" userId="44459d6d-ecfa-4673-be73-be36a914c32c" providerId="ADAL" clId="{B2AC4F81-462D-497A-B7C2-19D814194954}" dt="2023-03-08T11:24:55.788" v="2119" actId="1076"/>
          <ac:spMkLst>
            <pc:docMk/>
            <pc:sldMk cId="4061216280" sldId="267"/>
            <ac:spMk id="7" creationId="{061B1C5D-2C45-30F0-8152-CDF21FC18029}"/>
          </ac:spMkLst>
        </pc:spChg>
        <pc:spChg chg="del">
          <ac:chgData name="Nascimento Schulze, Jennifer" userId="44459d6d-ecfa-4673-be73-be36a914c32c" providerId="ADAL" clId="{B2AC4F81-462D-497A-B7C2-19D814194954}" dt="2023-03-08T11:24:30.518" v="2112" actId="478"/>
          <ac:spMkLst>
            <pc:docMk/>
            <pc:sldMk cId="4061216280" sldId="267"/>
            <ac:spMk id="8" creationId="{E7394EF5-29AB-DB5A-0F01-A03B705834A6}"/>
          </ac:spMkLst>
        </pc:spChg>
        <pc:spChg chg="del">
          <ac:chgData name="Nascimento Schulze, Jennifer" userId="44459d6d-ecfa-4673-be73-be36a914c32c" providerId="ADAL" clId="{B2AC4F81-462D-497A-B7C2-19D814194954}" dt="2023-03-08T11:24:27.501" v="2110" actId="478"/>
          <ac:spMkLst>
            <pc:docMk/>
            <pc:sldMk cId="4061216280" sldId="267"/>
            <ac:spMk id="9" creationId="{ED297C8D-4F43-4C9C-DE32-BE23B9C8A953}"/>
          </ac:spMkLst>
        </pc:spChg>
        <pc:spChg chg="mod">
          <ac:chgData name="Nascimento Schulze, Jennifer" userId="44459d6d-ecfa-4673-be73-be36a914c32c" providerId="ADAL" clId="{B2AC4F81-462D-497A-B7C2-19D814194954}" dt="2023-03-08T11:28:23.386" v="2200" actId="20577"/>
          <ac:spMkLst>
            <pc:docMk/>
            <pc:sldMk cId="4061216280" sldId="267"/>
            <ac:spMk id="10" creationId="{6988F519-999E-0DA1-24A5-50D6980461BE}"/>
          </ac:spMkLst>
        </pc:spChg>
        <pc:spChg chg="del">
          <ac:chgData name="Nascimento Schulze, Jennifer" userId="44459d6d-ecfa-4673-be73-be36a914c32c" providerId="ADAL" clId="{B2AC4F81-462D-497A-B7C2-19D814194954}" dt="2023-03-08T11:24:25.540" v="2109" actId="478"/>
          <ac:spMkLst>
            <pc:docMk/>
            <pc:sldMk cId="4061216280" sldId="267"/>
            <ac:spMk id="11" creationId="{1C105036-4499-1778-4D27-AEB7222C504E}"/>
          </ac:spMkLst>
        </pc:spChg>
        <pc:spChg chg="del">
          <ac:chgData name="Nascimento Schulze, Jennifer" userId="44459d6d-ecfa-4673-be73-be36a914c32c" providerId="ADAL" clId="{B2AC4F81-462D-497A-B7C2-19D814194954}" dt="2023-03-08T11:24:29.556" v="2111" actId="478"/>
          <ac:spMkLst>
            <pc:docMk/>
            <pc:sldMk cId="4061216280" sldId="267"/>
            <ac:spMk id="12" creationId="{07CF0F1F-CA53-39F2-9A15-FAA52F285634}"/>
          </ac:spMkLst>
        </pc:spChg>
        <pc:spChg chg="del">
          <ac:chgData name="Nascimento Schulze, Jennifer" userId="44459d6d-ecfa-4673-be73-be36a914c32c" providerId="ADAL" clId="{B2AC4F81-462D-497A-B7C2-19D814194954}" dt="2023-03-08T11:24:31.938" v="2113" actId="478"/>
          <ac:spMkLst>
            <pc:docMk/>
            <pc:sldMk cId="4061216280" sldId="267"/>
            <ac:spMk id="13" creationId="{98A47B15-3E18-2E92-AB2B-4D1C97F68FB5}"/>
          </ac:spMkLst>
        </pc:spChg>
        <pc:picChg chg="add mod ord">
          <ac:chgData name="Nascimento Schulze, Jennifer" userId="44459d6d-ecfa-4673-be73-be36a914c32c" providerId="ADAL" clId="{B2AC4F81-462D-497A-B7C2-19D814194954}" dt="2023-03-08T11:25:00.747" v="2120" actId="14100"/>
          <ac:picMkLst>
            <pc:docMk/>
            <pc:sldMk cId="4061216280" sldId="267"/>
            <ac:picMk id="3" creationId="{AD399C6A-A140-5F40-1AC5-CF50C0596013}"/>
          </ac:picMkLst>
        </pc:picChg>
        <pc:picChg chg="del">
          <ac:chgData name="Nascimento Schulze, Jennifer" userId="44459d6d-ecfa-4673-be73-be36a914c32c" providerId="ADAL" clId="{B2AC4F81-462D-497A-B7C2-19D814194954}" dt="2023-03-08T11:24:23.156" v="2107" actId="478"/>
          <ac:picMkLst>
            <pc:docMk/>
            <pc:sldMk cId="4061216280" sldId="267"/>
            <ac:picMk id="5" creationId="{72ACE65F-5C5A-B2FB-A463-F3EABD7C8289}"/>
          </ac:picMkLst>
        </pc:picChg>
      </pc:sldChg>
      <pc:sldChg chg="add">
        <pc:chgData name="Nascimento Schulze, Jennifer" userId="44459d6d-ecfa-4673-be73-be36a914c32c" providerId="ADAL" clId="{B2AC4F81-462D-497A-B7C2-19D814194954}" dt="2023-03-10T12:05:20.893" v="4827"/>
        <pc:sldMkLst>
          <pc:docMk/>
          <pc:sldMk cId="785480683" sldId="268"/>
        </pc:sldMkLst>
      </pc:sldChg>
      <pc:sldChg chg="addSp delSp modSp add del mod modAnim">
        <pc:chgData name="Nascimento Schulze, Jennifer" userId="44459d6d-ecfa-4673-be73-be36a914c32c" providerId="ADAL" clId="{B2AC4F81-462D-497A-B7C2-19D814194954}" dt="2023-03-10T12:05:14.412" v="4826" actId="2696"/>
        <pc:sldMkLst>
          <pc:docMk/>
          <pc:sldMk cId="2462189782" sldId="268"/>
        </pc:sldMkLst>
        <pc:spChg chg="mod">
          <ac:chgData name="Nascimento Schulze, Jennifer" userId="44459d6d-ecfa-4673-be73-be36a914c32c" providerId="ADAL" clId="{B2AC4F81-462D-497A-B7C2-19D814194954}" dt="2023-03-08T12:09:03.097" v="2836" actId="20577"/>
          <ac:spMkLst>
            <pc:docMk/>
            <pc:sldMk cId="2462189782" sldId="268"/>
            <ac:spMk id="2" creationId="{A1C8FB15-70E6-BF0B-C0FE-626D9BCAB760}"/>
          </ac:spMkLst>
        </pc:spChg>
        <pc:spChg chg="mod">
          <ac:chgData name="Nascimento Schulze, Jennifer" userId="44459d6d-ecfa-4673-be73-be36a914c32c" providerId="ADAL" clId="{B2AC4F81-462D-497A-B7C2-19D814194954}" dt="2023-03-08T12:09:42.107" v="2891" actId="313"/>
          <ac:spMkLst>
            <pc:docMk/>
            <pc:sldMk cId="2462189782" sldId="268"/>
            <ac:spMk id="6" creationId="{DC18915A-1CEE-3E01-46D0-C324BDCC4F19}"/>
          </ac:spMkLst>
        </pc:spChg>
        <pc:spChg chg="mod">
          <ac:chgData name="Nascimento Schulze, Jennifer" userId="44459d6d-ecfa-4673-be73-be36a914c32c" providerId="ADAL" clId="{B2AC4F81-462D-497A-B7C2-19D814194954}" dt="2023-03-10T12:04:21.125" v="4813" actId="20577"/>
          <ac:spMkLst>
            <pc:docMk/>
            <pc:sldMk cId="2462189782" sldId="268"/>
            <ac:spMk id="9" creationId="{296DAE92-6365-07C7-FAF0-4C785DDD7D93}"/>
          </ac:spMkLst>
        </pc:spChg>
        <pc:picChg chg="add mod modCrop">
          <ac:chgData name="Nascimento Schulze, Jennifer" userId="44459d6d-ecfa-4673-be73-be36a914c32c" providerId="ADAL" clId="{B2AC4F81-462D-497A-B7C2-19D814194954}" dt="2023-03-08T12:15:24.456" v="3116" actId="732"/>
          <ac:picMkLst>
            <pc:docMk/>
            <pc:sldMk cId="2462189782" sldId="268"/>
            <ac:picMk id="4" creationId="{18E5F277-9433-6DB8-2DD9-4488611202A5}"/>
          </ac:picMkLst>
        </pc:picChg>
        <pc:picChg chg="add mod modCrop">
          <ac:chgData name="Nascimento Schulze, Jennifer" userId="44459d6d-ecfa-4673-be73-be36a914c32c" providerId="ADAL" clId="{B2AC4F81-462D-497A-B7C2-19D814194954}" dt="2023-03-10T12:04:25.442" v="4822" actId="1036"/>
          <ac:picMkLst>
            <pc:docMk/>
            <pc:sldMk cId="2462189782" sldId="268"/>
            <ac:picMk id="7" creationId="{50A90C47-5858-061B-4D76-1E9153674383}"/>
          </ac:picMkLst>
        </pc:picChg>
        <pc:picChg chg="del">
          <ac:chgData name="Nascimento Schulze, Jennifer" userId="44459d6d-ecfa-4673-be73-be36a914c32c" providerId="ADAL" clId="{B2AC4F81-462D-497A-B7C2-19D814194954}" dt="2023-03-08T12:09:45.085" v="2892" actId="478"/>
          <ac:picMkLst>
            <pc:docMk/>
            <pc:sldMk cId="2462189782" sldId="268"/>
            <ac:picMk id="8" creationId="{BDDF7DAD-C6F1-73B3-FD6D-0996C67EC308}"/>
          </ac:picMkLst>
        </pc:picChg>
        <pc:picChg chg="del">
          <ac:chgData name="Nascimento Schulze, Jennifer" userId="44459d6d-ecfa-4673-be73-be36a914c32c" providerId="ADAL" clId="{B2AC4F81-462D-497A-B7C2-19D814194954}" dt="2023-03-08T12:14:50.048" v="3108" actId="478"/>
          <ac:picMkLst>
            <pc:docMk/>
            <pc:sldMk cId="2462189782" sldId="268"/>
            <ac:picMk id="11" creationId="{AAE88587-520D-3B49-5F95-99E1B8CB62B8}"/>
          </ac:picMkLst>
        </pc:picChg>
      </pc:sldChg>
      <pc:sldChg chg="new del">
        <pc:chgData name="Nascimento Schulze, Jennifer" userId="44459d6d-ecfa-4673-be73-be36a914c32c" providerId="ADAL" clId="{B2AC4F81-462D-497A-B7C2-19D814194954}" dt="2023-03-08T12:08:51.932" v="2834" actId="47"/>
        <pc:sldMkLst>
          <pc:docMk/>
          <pc:sldMk cId="2813848135" sldId="268"/>
        </pc:sldMkLst>
      </pc:sldChg>
      <pc:sldChg chg="addSp delSp modSp add del mod">
        <pc:chgData name="Nascimento Schulze, Jennifer" userId="44459d6d-ecfa-4673-be73-be36a914c32c" providerId="ADAL" clId="{B2AC4F81-462D-497A-B7C2-19D814194954}" dt="2023-03-08T14:43:42.980" v="3781" actId="47"/>
        <pc:sldMkLst>
          <pc:docMk/>
          <pc:sldMk cId="1769914294" sldId="269"/>
        </pc:sldMkLst>
        <pc:spChg chg="mod">
          <ac:chgData name="Nascimento Schulze, Jennifer" userId="44459d6d-ecfa-4673-be73-be36a914c32c" providerId="ADAL" clId="{B2AC4F81-462D-497A-B7C2-19D814194954}" dt="2023-03-08T14:29:50.186" v="3755" actId="20577"/>
          <ac:spMkLst>
            <pc:docMk/>
            <pc:sldMk cId="1769914294" sldId="269"/>
            <ac:spMk id="2" creationId="{A1C8FB15-70E6-BF0B-C0FE-626D9BCAB760}"/>
          </ac:spMkLst>
        </pc:spChg>
        <pc:spChg chg="mod">
          <ac:chgData name="Nascimento Schulze, Jennifer" userId="44459d6d-ecfa-4673-be73-be36a914c32c" providerId="ADAL" clId="{B2AC4F81-462D-497A-B7C2-19D814194954}" dt="2023-03-08T12:52:30.865" v="3373" actId="20577"/>
          <ac:spMkLst>
            <pc:docMk/>
            <pc:sldMk cId="1769914294" sldId="269"/>
            <ac:spMk id="6" creationId="{DC18915A-1CEE-3E01-46D0-C324BDCC4F19}"/>
          </ac:spMkLst>
        </pc:spChg>
        <pc:spChg chg="mod">
          <ac:chgData name="Nascimento Schulze, Jennifer" userId="44459d6d-ecfa-4673-be73-be36a914c32c" providerId="ADAL" clId="{B2AC4F81-462D-497A-B7C2-19D814194954}" dt="2023-03-08T12:54:40.608" v="3445" actId="20577"/>
          <ac:spMkLst>
            <pc:docMk/>
            <pc:sldMk cId="1769914294" sldId="269"/>
            <ac:spMk id="9" creationId="{296DAE92-6365-07C7-FAF0-4C785DDD7D93}"/>
          </ac:spMkLst>
        </pc:spChg>
        <pc:spChg chg="add mod">
          <ac:chgData name="Nascimento Schulze, Jennifer" userId="44459d6d-ecfa-4673-be73-be36a914c32c" providerId="ADAL" clId="{B2AC4F81-462D-497A-B7C2-19D814194954}" dt="2023-03-08T12:55:52.082" v="3461" actId="14100"/>
          <ac:spMkLst>
            <pc:docMk/>
            <pc:sldMk cId="1769914294" sldId="269"/>
            <ac:spMk id="15" creationId="{2DE75B0B-73BB-4F1E-0FEF-EA657F2F7F9C}"/>
          </ac:spMkLst>
        </pc:spChg>
        <pc:spChg chg="add mod">
          <ac:chgData name="Nascimento Schulze, Jennifer" userId="44459d6d-ecfa-4673-be73-be36a914c32c" providerId="ADAL" clId="{B2AC4F81-462D-497A-B7C2-19D814194954}" dt="2023-03-08T13:02:22.106" v="3561" actId="14100"/>
          <ac:spMkLst>
            <pc:docMk/>
            <pc:sldMk cId="1769914294" sldId="269"/>
            <ac:spMk id="16" creationId="{30707C33-3B6C-CBAB-2A6B-444AB5CA952F}"/>
          </ac:spMkLst>
        </pc:spChg>
        <pc:spChg chg="add del">
          <ac:chgData name="Nascimento Schulze, Jennifer" userId="44459d6d-ecfa-4673-be73-be36a914c32c" providerId="ADAL" clId="{B2AC4F81-462D-497A-B7C2-19D814194954}" dt="2023-03-08T14:21:57.994" v="3563" actId="22"/>
          <ac:spMkLst>
            <pc:docMk/>
            <pc:sldMk cId="1769914294" sldId="269"/>
            <ac:spMk id="18" creationId="{E83F7F12-BAF3-C1DB-8587-C4CB5C4F7F70}"/>
          </ac:spMkLst>
        </pc:spChg>
        <pc:picChg chg="add del mod">
          <ac:chgData name="Nascimento Schulze, Jennifer" userId="44459d6d-ecfa-4673-be73-be36a914c32c" providerId="ADAL" clId="{B2AC4F81-462D-497A-B7C2-19D814194954}" dt="2023-03-08T12:51:39.587" v="3285" actId="478"/>
          <ac:picMkLst>
            <pc:docMk/>
            <pc:sldMk cId="1769914294" sldId="269"/>
            <ac:picMk id="4" creationId="{37B429A9-EB19-1347-59BC-66EB267BB8EB}"/>
          </ac:picMkLst>
        </pc:picChg>
        <pc:picChg chg="add mod">
          <ac:chgData name="Nascimento Schulze, Jennifer" userId="44459d6d-ecfa-4673-be73-be36a914c32c" providerId="ADAL" clId="{B2AC4F81-462D-497A-B7C2-19D814194954}" dt="2023-03-08T12:51:45.278" v="3287" actId="1076"/>
          <ac:picMkLst>
            <pc:docMk/>
            <pc:sldMk cId="1769914294" sldId="269"/>
            <ac:picMk id="7" creationId="{E645D8CA-7B71-7720-0558-9BF5D93DD039}"/>
          </ac:picMkLst>
        </pc:picChg>
        <pc:picChg chg="del">
          <ac:chgData name="Nascimento Schulze, Jennifer" userId="44459d6d-ecfa-4673-be73-be36a914c32c" providerId="ADAL" clId="{B2AC4F81-462D-497A-B7C2-19D814194954}" dt="2023-03-08T12:50:41.500" v="3205" actId="478"/>
          <ac:picMkLst>
            <pc:docMk/>
            <pc:sldMk cId="1769914294" sldId="269"/>
            <ac:picMk id="8" creationId="{BDDF7DAD-C6F1-73B3-FD6D-0996C67EC308}"/>
          </ac:picMkLst>
        </pc:picChg>
        <pc:picChg chg="del">
          <ac:chgData name="Nascimento Schulze, Jennifer" userId="44459d6d-ecfa-4673-be73-be36a914c32c" providerId="ADAL" clId="{B2AC4F81-462D-497A-B7C2-19D814194954}" dt="2023-03-08T12:54:43.018" v="3446" actId="478"/>
          <ac:picMkLst>
            <pc:docMk/>
            <pc:sldMk cId="1769914294" sldId="269"/>
            <ac:picMk id="11" creationId="{AAE88587-520D-3B49-5F95-99E1B8CB62B8}"/>
          </ac:picMkLst>
        </pc:picChg>
        <pc:picChg chg="add mod">
          <ac:chgData name="Nascimento Schulze, Jennifer" userId="44459d6d-ecfa-4673-be73-be36a914c32c" providerId="ADAL" clId="{B2AC4F81-462D-497A-B7C2-19D814194954}" dt="2023-03-08T12:55:06" v="3449" actId="1076"/>
          <ac:picMkLst>
            <pc:docMk/>
            <pc:sldMk cId="1769914294" sldId="269"/>
            <ac:picMk id="12" creationId="{5833DFE5-30BF-2C2F-7747-5BAE27903A21}"/>
          </ac:picMkLst>
        </pc:picChg>
        <pc:picChg chg="add mod">
          <ac:chgData name="Nascimento Schulze, Jennifer" userId="44459d6d-ecfa-4673-be73-be36a914c32c" providerId="ADAL" clId="{B2AC4F81-462D-497A-B7C2-19D814194954}" dt="2023-03-08T12:56:00.593" v="3464" actId="1076"/>
          <ac:picMkLst>
            <pc:docMk/>
            <pc:sldMk cId="1769914294" sldId="269"/>
            <ac:picMk id="14" creationId="{A28A87DA-1CA5-501E-E57A-173ABDE3D85B}"/>
          </ac:picMkLst>
        </pc:picChg>
      </pc:sldChg>
      <pc:sldChg chg="addSp delSp modSp add mod">
        <pc:chgData name="Nascimento Schulze, Jennifer" userId="44459d6d-ecfa-4673-be73-be36a914c32c" providerId="ADAL" clId="{B2AC4F81-462D-497A-B7C2-19D814194954}" dt="2023-03-10T13:09:48.463" v="6017" actId="14100"/>
        <pc:sldMkLst>
          <pc:docMk/>
          <pc:sldMk cId="196572824" sldId="270"/>
        </pc:sldMkLst>
        <pc:spChg chg="mod">
          <ac:chgData name="Nascimento Schulze, Jennifer" userId="44459d6d-ecfa-4673-be73-be36a914c32c" providerId="ADAL" clId="{B2AC4F81-462D-497A-B7C2-19D814194954}" dt="2023-03-10T12:17:42.941" v="5142" actId="1076"/>
          <ac:spMkLst>
            <pc:docMk/>
            <pc:sldMk cId="196572824" sldId="270"/>
            <ac:spMk id="2" creationId="{A1C8FB15-70E6-BF0B-C0FE-626D9BCAB760}"/>
          </ac:spMkLst>
        </pc:spChg>
        <pc:spChg chg="mod">
          <ac:chgData name="Nascimento Schulze, Jennifer" userId="44459d6d-ecfa-4673-be73-be36a914c32c" providerId="ADAL" clId="{B2AC4F81-462D-497A-B7C2-19D814194954}" dt="2023-03-10T12:50:02.112" v="5374" actId="20577"/>
          <ac:spMkLst>
            <pc:docMk/>
            <pc:sldMk cId="196572824" sldId="270"/>
            <ac:spMk id="6" creationId="{DC18915A-1CEE-3E01-46D0-C324BDCC4F19}"/>
          </ac:spMkLst>
        </pc:spChg>
        <pc:spChg chg="del mod">
          <ac:chgData name="Nascimento Schulze, Jennifer" userId="44459d6d-ecfa-4673-be73-be36a914c32c" providerId="ADAL" clId="{B2AC4F81-462D-497A-B7C2-19D814194954}" dt="2023-03-09T17:08:57.248" v="4315" actId="478"/>
          <ac:spMkLst>
            <pc:docMk/>
            <pc:sldMk cId="196572824" sldId="270"/>
            <ac:spMk id="9" creationId="{296DAE92-6365-07C7-FAF0-4C785DDD7D93}"/>
          </ac:spMkLst>
        </pc:spChg>
        <pc:picChg chg="add del mod modCrop">
          <ac:chgData name="Nascimento Schulze, Jennifer" userId="44459d6d-ecfa-4673-be73-be36a914c32c" providerId="ADAL" clId="{B2AC4F81-462D-497A-B7C2-19D814194954}" dt="2023-03-10T12:49:15.444" v="5326" actId="478"/>
          <ac:picMkLst>
            <pc:docMk/>
            <pc:sldMk cId="196572824" sldId="270"/>
            <ac:picMk id="4" creationId="{B9769D73-43CC-963A-DEC1-A2A917E46799}"/>
          </ac:picMkLst>
        </pc:picChg>
        <pc:picChg chg="add del mod">
          <ac:chgData name="Nascimento Schulze, Jennifer" userId="44459d6d-ecfa-4673-be73-be36a914c32c" providerId="ADAL" clId="{B2AC4F81-462D-497A-B7C2-19D814194954}" dt="2023-03-10T13:09:39.478" v="6013" actId="478"/>
          <ac:picMkLst>
            <pc:docMk/>
            <pc:sldMk cId="196572824" sldId="270"/>
            <ac:picMk id="7" creationId="{83A36CA6-0F1D-CBCF-5414-43189032FD38}"/>
          </ac:picMkLst>
        </pc:picChg>
        <pc:picChg chg="del">
          <ac:chgData name="Nascimento Schulze, Jennifer" userId="44459d6d-ecfa-4673-be73-be36a914c32c" providerId="ADAL" clId="{B2AC4F81-462D-497A-B7C2-19D814194954}" dt="2023-03-09T17:08:55.790" v="4313" actId="478"/>
          <ac:picMkLst>
            <pc:docMk/>
            <pc:sldMk cId="196572824" sldId="270"/>
            <ac:picMk id="8" creationId="{BDDF7DAD-C6F1-73B3-FD6D-0996C67EC308}"/>
          </ac:picMkLst>
        </pc:picChg>
        <pc:picChg chg="del">
          <ac:chgData name="Nascimento Schulze, Jennifer" userId="44459d6d-ecfa-4673-be73-be36a914c32c" providerId="ADAL" clId="{B2AC4F81-462D-497A-B7C2-19D814194954}" dt="2023-03-09T17:08:57.736" v="4316" actId="478"/>
          <ac:picMkLst>
            <pc:docMk/>
            <pc:sldMk cId="196572824" sldId="270"/>
            <ac:picMk id="11" creationId="{AAE88587-520D-3B49-5F95-99E1B8CB62B8}"/>
          </ac:picMkLst>
        </pc:picChg>
        <pc:picChg chg="add mod">
          <ac:chgData name="Nascimento Schulze, Jennifer" userId="44459d6d-ecfa-4673-be73-be36a914c32c" providerId="ADAL" clId="{B2AC4F81-462D-497A-B7C2-19D814194954}" dt="2023-03-10T13:09:48.463" v="6017" actId="14100"/>
          <ac:picMkLst>
            <pc:docMk/>
            <pc:sldMk cId="196572824" sldId="270"/>
            <ac:picMk id="12" creationId="{DFCA5A02-2067-FA3D-0842-486C77567CB7}"/>
          </ac:picMkLst>
        </pc:picChg>
      </pc:sldChg>
      <pc:sldChg chg="addSp delSp modSp add mod modAnim">
        <pc:chgData name="Nascimento Schulze, Jennifer" userId="44459d6d-ecfa-4673-be73-be36a914c32c" providerId="ADAL" clId="{B2AC4F81-462D-497A-B7C2-19D814194954}" dt="2023-03-10T12:57:48.713" v="5985" actId="20577"/>
        <pc:sldMkLst>
          <pc:docMk/>
          <pc:sldMk cId="704872615" sldId="271"/>
        </pc:sldMkLst>
        <pc:spChg chg="mod">
          <ac:chgData name="Nascimento Schulze, Jennifer" userId="44459d6d-ecfa-4673-be73-be36a914c32c" providerId="ADAL" clId="{B2AC4F81-462D-497A-B7C2-19D814194954}" dt="2023-03-10T12:50:59.880" v="5394" actId="20577"/>
          <ac:spMkLst>
            <pc:docMk/>
            <pc:sldMk cId="704872615" sldId="271"/>
            <ac:spMk id="2" creationId="{A1C8FB15-70E6-BF0B-C0FE-626D9BCAB760}"/>
          </ac:spMkLst>
        </pc:spChg>
        <pc:spChg chg="mod">
          <ac:chgData name="Nascimento Schulze, Jennifer" userId="44459d6d-ecfa-4673-be73-be36a914c32c" providerId="ADAL" clId="{B2AC4F81-462D-497A-B7C2-19D814194954}" dt="2023-03-10T12:51:57.718" v="5512" actId="20577"/>
          <ac:spMkLst>
            <pc:docMk/>
            <pc:sldMk cId="704872615" sldId="271"/>
            <ac:spMk id="6" creationId="{DC18915A-1CEE-3E01-46D0-C324BDCC4F19}"/>
          </ac:spMkLst>
        </pc:spChg>
        <pc:spChg chg="del">
          <ac:chgData name="Nascimento Schulze, Jennifer" userId="44459d6d-ecfa-4673-be73-be36a914c32c" providerId="ADAL" clId="{B2AC4F81-462D-497A-B7C2-19D814194954}" dt="2023-03-09T17:09:02.154" v="4319" actId="478"/>
          <ac:spMkLst>
            <pc:docMk/>
            <pc:sldMk cId="704872615" sldId="271"/>
            <ac:spMk id="9" creationId="{296DAE92-6365-07C7-FAF0-4C785DDD7D93}"/>
          </ac:spMkLst>
        </pc:spChg>
        <pc:spChg chg="add mod">
          <ac:chgData name="Nascimento Schulze, Jennifer" userId="44459d6d-ecfa-4673-be73-be36a914c32c" providerId="ADAL" clId="{B2AC4F81-462D-497A-B7C2-19D814194954}" dt="2023-03-10T12:57:48.713" v="5985" actId="20577"/>
          <ac:spMkLst>
            <pc:docMk/>
            <pc:sldMk cId="704872615" sldId="271"/>
            <ac:spMk id="13" creationId="{B1A71CDB-A9BB-9CCF-84A4-CDD3EE808BFA}"/>
          </ac:spMkLst>
        </pc:spChg>
        <pc:picChg chg="add mod">
          <ac:chgData name="Nascimento Schulze, Jennifer" userId="44459d6d-ecfa-4673-be73-be36a914c32c" providerId="ADAL" clId="{B2AC4F81-462D-497A-B7C2-19D814194954}" dt="2023-03-10T12:52:54.377" v="5514" actId="1076"/>
          <ac:picMkLst>
            <pc:docMk/>
            <pc:sldMk cId="704872615" sldId="271"/>
            <ac:picMk id="4" creationId="{B49749DA-9397-B1C0-6F2B-D453E48BD350}"/>
          </ac:picMkLst>
        </pc:picChg>
        <pc:picChg chg="add mod">
          <ac:chgData name="Nascimento Schulze, Jennifer" userId="44459d6d-ecfa-4673-be73-be36a914c32c" providerId="ADAL" clId="{B2AC4F81-462D-497A-B7C2-19D814194954}" dt="2023-03-10T12:53:53.187" v="5522" actId="1076"/>
          <ac:picMkLst>
            <pc:docMk/>
            <pc:sldMk cId="704872615" sldId="271"/>
            <ac:picMk id="7" creationId="{21D7D27B-567D-677F-0734-B8D7A30ADC5D}"/>
          </ac:picMkLst>
        </pc:picChg>
        <pc:picChg chg="del">
          <ac:chgData name="Nascimento Schulze, Jennifer" userId="44459d6d-ecfa-4673-be73-be36a914c32c" providerId="ADAL" clId="{B2AC4F81-462D-497A-B7C2-19D814194954}" dt="2023-03-09T17:09:00.140" v="4317" actId="478"/>
          <ac:picMkLst>
            <pc:docMk/>
            <pc:sldMk cId="704872615" sldId="271"/>
            <ac:picMk id="8" creationId="{BDDF7DAD-C6F1-73B3-FD6D-0996C67EC308}"/>
          </ac:picMkLst>
        </pc:picChg>
        <pc:picChg chg="del">
          <ac:chgData name="Nascimento Schulze, Jennifer" userId="44459d6d-ecfa-4673-be73-be36a914c32c" providerId="ADAL" clId="{B2AC4F81-462D-497A-B7C2-19D814194954}" dt="2023-03-09T17:09:00.894" v="4318" actId="478"/>
          <ac:picMkLst>
            <pc:docMk/>
            <pc:sldMk cId="704872615" sldId="271"/>
            <ac:picMk id="11" creationId="{AAE88587-520D-3B49-5F95-99E1B8CB62B8}"/>
          </ac:picMkLst>
        </pc:picChg>
        <pc:picChg chg="add mod">
          <ac:chgData name="Nascimento Schulze, Jennifer" userId="44459d6d-ecfa-4673-be73-be36a914c32c" providerId="ADAL" clId="{B2AC4F81-462D-497A-B7C2-19D814194954}" dt="2023-03-10T12:53:51.227" v="5521" actId="1076"/>
          <ac:picMkLst>
            <pc:docMk/>
            <pc:sldMk cId="704872615" sldId="271"/>
            <ac:picMk id="12" creationId="{6E08597A-589B-E320-8CDA-8C5CD3085006}"/>
          </ac:picMkLst>
        </pc:picChg>
      </pc:sldChg>
      <pc:sldChg chg="addSp delSp modSp new mod">
        <pc:chgData name="Nascimento Schulze, Jennifer" userId="44459d6d-ecfa-4673-be73-be36a914c32c" providerId="ADAL" clId="{B2AC4F81-462D-497A-B7C2-19D814194954}" dt="2023-03-10T13:47:45.984" v="8041" actId="1076"/>
        <pc:sldMkLst>
          <pc:docMk/>
          <pc:sldMk cId="403245197" sldId="272"/>
        </pc:sldMkLst>
        <pc:spChg chg="del mod">
          <ac:chgData name="Nascimento Schulze, Jennifer" userId="44459d6d-ecfa-4673-be73-be36a914c32c" providerId="ADAL" clId="{B2AC4F81-462D-497A-B7C2-19D814194954}" dt="2023-03-10T13:44:27.142" v="7969" actId="478"/>
          <ac:spMkLst>
            <pc:docMk/>
            <pc:sldMk cId="403245197" sldId="272"/>
            <ac:spMk id="2" creationId="{277CB381-8CFA-1701-678A-C4827BF4E85E}"/>
          </ac:spMkLst>
        </pc:spChg>
        <pc:spChg chg="del mod">
          <ac:chgData name="Nascimento Schulze, Jennifer" userId="44459d6d-ecfa-4673-be73-be36a914c32c" providerId="ADAL" clId="{B2AC4F81-462D-497A-B7C2-19D814194954}" dt="2023-03-10T13:44:24.671" v="7968" actId="478"/>
          <ac:spMkLst>
            <pc:docMk/>
            <pc:sldMk cId="403245197" sldId="272"/>
            <ac:spMk id="3" creationId="{B1A53C7A-BEF5-D61C-06C6-803A4C192288}"/>
          </ac:spMkLst>
        </pc:spChg>
        <pc:spChg chg="add mod">
          <ac:chgData name="Nascimento Schulze, Jennifer" userId="44459d6d-ecfa-4673-be73-be36a914c32c" providerId="ADAL" clId="{B2AC4F81-462D-497A-B7C2-19D814194954}" dt="2023-03-10T13:47:39.838" v="8037" actId="14100"/>
          <ac:spMkLst>
            <pc:docMk/>
            <pc:sldMk cId="403245197" sldId="272"/>
            <ac:spMk id="4" creationId="{458B0DFB-63B6-0EFA-C99E-F94C09584BD8}"/>
          </ac:spMkLst>
        </pc:spChg>
        <pc:picChg chg="add mod">
          <ac:chgData name="Nascimento Schulze, Jennifer" userId="44459d6d-ecfa-4673-be73-be36a914c32c" providerId="ADAL" clId="{B2AC4F81-462D-497A-B7C2-19D814194954}" dt="2023-03-10T13:47:45.984" v="8041" actId="1076"/>
          <ac:picMkLst>
            <pc:docMk/>
            <pc:sldMk cId="403245197" sldId="272"/>
            <ac:picMk id="18434" creationId="{CF01FE76-CCC0-E6D7-B4F9-33F40BF5DBCC}"/>
          </ac:picMkLst>
        </pc:picChg>
      </pc:sldChg>
      <pc:sldChg chg="addSp delSp modSp add mod">
        <pc:chgData name="Nascimento Schulze, Jennifer" userId="44459d6d-ecfa-4673-be73-be36a914c32c" providerId="ADAL" clId="{B2AC4F81-462D-497A-B7C2-19D814194954}" dt="2023-03-10T13:56:03.580" v="8142" actId="20577"/>
        <pc:sldMkLst>
          <pc:docMk/>
          <pc:sldMk cId="3699831799" sldId="273"/>
        </pc:sldMkLst>
        <pc:spChg chg="del mod">
          <ac:chgData name="Nascimento Schulze, Jennifer" userId="44459d6d-ecfa-4673-be73-be36a914c32c" providerId="ADAL" clId="{B2AC4F81-462D-497A-B7C2-19D814194954}" dt="2023-03-09T17:09:52.904" v="4382" actId="478"/>
          <ac:spMkLst>
            <pc:docMk/>
            <pc:sldMk cId="3699831799" sldId="273"/>
            <ac:spMk id="2" creationId="{A1C8FB15-70E6-BF0B-C0FE-626D9BCAB760}"/>
          </ac:spMkLst>
        </pc:spChg>
        <pc:spChg chg="add del mod">
          <ac:chgData name="Nascimento Schulze, Jennifer" userId="44459d6d-ecfa-4673-be73-be36a914c32c" providerId="ADAL" clId="{B2AC4F81-462D-497A-B7C2-19D814194954}" dt="2023-03-09T17:10:08.945" v="4386" actId="478"/>
          <ac:spMkLst>
            <pc:docMk/>
            <pc:sldMk cId="3699831799" sldId="273"/>
            <ac:spMk id="4" creationId="{AFEC9602-EEF6-EB57-96EA-390CAFFD7BFF}"/>
          </ac:spMkLst>
        </pc:spChg>
        <pc:spChg chg="add del mod">
          <ac:chgData name="Nascimento Schulze, Jennifer" userId="44459d6d-ecfa-4673-be73-be36a914c32c" providerId="ADAL" clId="{B2AC4F81-462D-497A-B7C2-19D814194954}" dt="2023-03-10T13:34:02.329" v="7113" actId="1076"/>
          <ac:spMkLst>
            <pc:docMk/>
            <pc:sldMk cId="3699831799" sldId="273"/>
            <ac:spMk id="5" creationId="{35FA3277-18CA-BC51-ECEF-625149D16B63}"/>
          </ac:spMkLst>
        </pc:spChg>
        <pc:spChg chg="mod">
          <ac:chgData name="Nascimento Schulze, Jennifer" userId="44459d6d-ecfa-4673-be73-be36a914c32c" providerId="ADAL" clId="{B2AC4F81-462D-497A-B7C2-19D814194954}" dt="2023-03-10T13:38:14.340" v="7434" actId="20577"/>
          <ac:spMkLst>
            <pc:docMk/>
            <pc:sldMk cId="3699831799" sldId="273"/>
            <ac:spMk id="6" creationId="{DC18915A-1CEE-3E01-46D0-C324BDCC4F19}"/>
          </ac:spMkLst>
        </pc:spChg>
        <pc:spChg chg="add mod">
          <ac:chgData name="Nascimento Schulze, Jennifer" userId="44459d6d-ecfa-4673-be73-be36a914c32c" providerId="ADAL" clId="{B2AC4F81-462D-497A-B7C2-19D814194954}" dt="2023-03-10T13:56:03.580" v="8142" actId="20577"/>
          <ac:spMkLst>
            <pc:docMk/>
            <pc:sldMk cId="3699831799" sldId="273"/>
            <ac:spMk id="7" creationId="{120B2688-B906-68CC-0F1C-FB2C1D902B09}"/>
          </ac:spMkLst>
        </pc:spChg>
        <pc:spChg chg="del">
          <ac:chgData name="Nascimento Schulze, Jennifer" userId="44459d6d-ecfa-4673-be73-be36a914c32c" providerId="ADAL" clId="{B2AC4F81-462D-497A-B7C2-19D814194954}" dt="2023-03-10T13:30:06.027" v="6846" actId="478"/>
          <ac:spMkLst>
            <pc:docMk/>
            <pc:sldMk cId="3699831799" sldId="273"/>
            <ac:spMk id="9" creationId="{296DAE92-6365-07C7-FAF0-4C785DDD7D93}"/>
          </ac:spMkLst>
        </pc:spChg>
        <pc:spChg chg="add del mod">
          <ac:chgData name="Nascimento Schulze, Jennifer" userId="44459d6d-ecfa-4673-be73-be36a914c32c" providerId="ADAL" clId="{B2AC4F81-462D-497A-B7C2-19D814194954}" dt="2023-03-10T13:55:04.086" v="8080" actId="478"/>
          <ac:spMkLst>
            <pc:docMk/>
            <pc:sldMk cId="3699831799" sldId="273"/>
            <ac:spMk id="10" creationId="{8E8B892D-E269-C62A-6C2E-D0B44CC19C6C}"/>
          </ac:spMkLst>
        </pc:spChg>
        <pc:spChg chg="add del">
          <ac:chgData name="Nascimento Schulze, Jennifer" userId="44459d6d-ecfa-4673-be73-be36a914c32c" providerId="ADAL" clId="{B2AC4F81-462D-497A-B7C2-19D814194954}" dt="2023-03-10T13:55:41.398" v="8082"/>
          <ac:spMkLst>
            <pc:docMk/>
            <pc:sldMk cId="3699831799" sldId="273"/>
            <ac:spMk id="12" creationId="{A430039C-DA0D-3D7F-387D-6651FD2A1627}"/>
          </ac:spMkLst>
        </pc:spChg>
        <pc:picChg chg="del">
          <ac:chgData name="Nascimento Schulze, Jennifer" userId="44459d6d-ecfa-4673-be73-be36a914c32c" providerId="ADAL" clId="{B2AC4F81-462D-497A-B7C2-19D814194954}" dt="2023-03-10T13:30:03.821" v="6845" actId="478"/>
          <ac:picMkLst>
            <pc:docMk/>
            <pc:sldMk cId="3699831799" sldId="273"/>
            <ac:picMk id="8" creationId="{BDDF7DAD-C6F1-73B3-FD6D-0996C67EC308}"/>
          </ac:picMkLst>
        </pc:picChg>
        <pc:picChg chg="del">
          <ac:chgData name="Nascimento Schulze, Jennifer" userId="44459d6d-ecfa-4673-be73-be36a914c32c" providerId="ADAL" clId="{B2AC4F81-462D-497A-B7C2-19D814194954}" dt="2023-03-10T13:30:06.575" v="6847" actId="478"/>
          <ac:picMkLst>
            <pc:docMk/>
            <pc:sldMk cId="3699831799" sldId="273"/>
            <ac:picMk id="11" creationId="{AAE88587-520D-3B49-5F95-99E1B8CB62B8}"/>
          </ac:picMkLst>
        </pc:picChg>
        <pc:picChg chg="add mod">
          <ac:chgData name="Nascimento Schulze, Jennifer" userId="44459d6d-ecfa-4673-be73-be36a914c32c" providerId="ADAL" clId="{B2AC4F81-462D-497A-B7C2-19D814194954}" dt="2023-03-10T13:55:48.080" v="8087" actId="1076"/>
          <ac:picMkLst>
            <pc:docMk/>
            <pc:sldMk cId="3699831799" sldId="273"/>
            <ac:picMk id="13" creationId="{6A130C93-D64F-B451-0C27-B92BD732A6D5}"/>
          </ac:picMkLst>
        </pc:picChg>
      </pc:sldChg>
      <pc:sldChg chg="modSp add del mod">
        <pc:chgData name="Nascimento Schulze, Jennifer" userId="44459d6d-ecfa-4673-be73-be36a914c32c" providerId="ADAL" clId="{B2AC4F81-462D-497A-B7C2-19D814194954}" dt="2023-03-08T12:53:24.375" v="3431" actId="47"/>
        <pc:sldMkLst>
          <pc:docMk/>
          <pc:sldMk cId="2784501908" sldId="274"/>
        </pc:sldMkLst>
        <pc:spChg chg="mod">
          <ac:chgData name="Nascimento Schulze, Jennifer" userId="44459d6d-ecfa-4673-be73-be36a914c32c" providerId="ADAL" clId="{B2AC4F81-462D-497A-B7C2-19D814194954}" dt="2023-03-08T12:52:45.474" v="3392" actId="20577"/>
          <ac:spMkLst>
            <pc:docMk/>
            <pc:sldMk cId="2784501908" sldId="274"/>
            <ac:spMk id="2" creationId="{A1C8FB15-70E6-BF0B-C0FE-626D9BCAB760}"/>
          </ac:spMkLst>
        </pc:spChg>
      </pc:sldChg>
      <pc:sldChg chg="addSp delSp modSp add mod">
        <pc:chgData name="Nascimento Schulze, Jennifer" userId="44459d6d-ecfa-4673-be73-be36a914c32c" providerId="ADAL" clId="{B2AC4F81-462D-497A-B7C2-19D814194954}" dt="2023-03-10T13:28:59.503" v="6825" actId="478"/>
        <pc:sldMkLst>
          <pc:docMk/>
          <pc:sldMk cId="1293264103" sldId="275"/>
        </pc:sldMkLst>
        <pc:spChg chg="del mod">
          <ac:chgData name="Nascimento Schulze, Jennifer" userId="44459d6d-ecfa-4673-be73-be36a914c32c" providerId="ADAL" clId="{B2AC4F81-462D-497A-B7C2-19D814194954}" dt="2023-03-09T17:09:26.187" v="4325" actId="478"/>
          <ac:spMkLst>
            <pc:docMk/>
            <pc:sldMk cId="1293264103" sldId="275"/>
            <ac:spMk id="2" creationId="{A1C8FB15-70E6-BF0B-C0FE-626D9BCAB760}"/>
          </ac:spMkLst>
        </pc:spChg>
        <pc:spChg chg="add del mod">
          <ac:chgData name="Nascimento Schulze, Jennifer" userId="44459d6d-ecfa-4673-be73-be36a914c32c" providerId="ADAL" clId="{B2AC4F81-462D-497A-B7C2-19D814194954}" dt="2023-03-09T17:09:28.967" v="4327" actId="478"/>
          <ac:spMkLst>
            <pc:docMk/>
            <pc:sldMk cId="1293264103" sldId="275"/>
            <ac:spMk id="4" creationId="{297243E6-B37C-E792-0623-C1A77D15DBB1}"/>
          </ac:spMkLst>
        </pc:spChg>
        <pc:spChg chg="add mod">
          <ac:chgData name="Nascimento Schulze, Jennifer" userId="44459d6d-ecfa-4673-be73-be36a914c32c" providerId="ADAL" clId="{B2AC4F81-462D-497A-B7C2-19D814194954}" dt="2023-03-10T13:14:32.246" v="6061" actId="20577"/>
          <ac:spMkLst>
            <pc:docMk/>
            <pc:sldMk cId="1293264103" sldId="275"/>
            <ac:spMk id="5" creationId="{79D4CFCE-ED7D-6BC8-780D-3B28D3DC45C6}"/>
          </ac:spMkLst>
        </pc:spChg>
        <pc:spChg chg="mod">
          <ac:chgData name="Nascimento Schulze, Jennifer" userId="44459d6d-ecfa-4673-be73-be36a914c32c" providerId="ADAL" clId="{B2AC4F81-462D-497A-B7C2-19D814194954}" dt="2023-03-10T13:25:57.017" v="6760" actId="5793"/>
          <ac:spMkLst>
            <pc:docMk/>
            <pc:sldMk cId="1293264103" sldId="275"/>
            <ac:spMk id="6" creationId="{DC18915A-1CEE-3E01-46D0-C324BDCC4F19}"/>
          </ac:spMkLst>
        </pc:spChg>
        <pc:spChg chg="del">
          <ac:chgData name="Nascimento Schulze, Jennifer" userId="44459d6d-ecfa-4673-be73-be36a914c32c" providerId="ADAL" clId="{B2AC4F81-462D-497A-B7C2-19D814194954}" dt="2023-03-09T17:09:39.828" v="4351" actId="478"/>
          <ac:spMkLst>
            <pc:docMk/>
            <pc:sldMk cId="1293264103" sldId="275"/>
            <ac:spMk id="9" creationId="{296DAE92-6365-07C7-FAF0-4C785DDD7D93}"/>
          </ac:spMkLst>
        </pc:spChg>
        <pc:spChg chg="add del">
          <ac:chgData name="Nascimento Schulze, Jennifer" userId="44459d6d-ecfa-4673-be73-be36a914c32c" providerId="ADAL" clId="{B2AC4F81-462D-497A-B7C2-19D814194954}" dt="2023-03-10T13:22:10.813" v="6156" actId="22"/>
          <ac:spMkLst>
            <pc:docMk/>
            <pc:sldMk cId="1293264103" sldId="275"/>
            <ac:spMk id="10" creationId="{2BF743F2-FBB7-8ADD-69CB-64C72767291A}"/>
          </ac:spMkLst>
        </pc:spChg>
        <pc:spChg chg="add del mod">
          <ac:chgData name="Nascimento Schulze, Jennifer" userId="44459d6d-ecfa-4673-be73-be36a914c32c" providerId="ADAL" clId="{B2AC4F81-462D-497A-B7C2-19D814194954}" dt="2023-03-10T13:28:59.503" v="6825" actId="478"/>
          <ac:spMkLst>
            <pc:docMk/>
            <pc:sldMk cId="1293264103" sldId="275"/>
            <ac:spMk id="13" creationId="{E19EAE61-B794-3BCC-726F-44AF2347B5A1}"/>
          </ac:spMkLst>
        </pc:spChg>
        <pc:spChg chg="add mod">
          <ac:chgData name="Nascimento Schulze, Jennifer" userId="44459d6d-ecfa-4673-be73-be36a914c32c" providerId="ADAL" clId="{B2AC4F81-462D-497A-B7C2-19D814194954}" dt="2023-03-10T13:28:45.556" v="6823" actId="20577"/>
          <ac:spMkLst>
            <pc:docMk/>
            <pc:sldMk cId="1293264103" sldId="275"/>
            <ac:spMk id="14" creationId="{34AD2124-83EC-7E49-FABB-8E189749254B}"/>
          </ac:spMkLst>
        </pc:spChg>
        <pc:picChg chg="del">
          <ac:chgData name="Nascimento Schulze, Jennifer" userId="44459d6d-ecfa-4673-be73-be36a914c32c" providerId="ADAL" clId="{B2AC4F81-462D-497A-B7C2-19D814194954}" dt="2023-03-09T17:09:38.647" v="4350" actId="478"/>
          <ac:picMkLst>
            <pc:docMk/>
            <pc:sldMk cId="1293264103" sldId="275"/>
            <ac:picMk id="8" creationId="{BDDF7DAD-C6F1-73B3-FD6D-0996C67EC308}"/>
          </ac:picMkLst>
        </pc:picChg>
        <pc:picChg chg="del">
          <ac:chgData name="Nascimento Schulze, Jennifer" userId="44459d6d-ecfa-4673-be73-be36a914c32c" providerId="ADAL" clId="{B2AC4F81-462D-497A-B7C2-19D814194954}" dt="2023-03-10T13:22:05.906" v="6154" actId="478"/>
          <ac:picMkLst>
            <pc:docMk/>
            <pc:sldMk cId="1293264103" sldId="275"/>
            <ac:picMk id="11" creationId="{AAE88587-520D-3B49-5F95-99E1B8CB62B8}"/>
          </ac:picMkLst>
        </pc:picChg>
      </pc:sldChg>
      <pc:sldChg chg="delSp modSp add del mod delAnim modAnim">
        <pc:chgData name="Nascimento Schulze, Jennifer" userId="44459d6d-ecfa-4673-be73-be36a914c32c" providerId="ADAL" clId="{B2AC4F81-462D-497A-B7C2-19D814194954}" dt="2023-03-10T12:04:58.032" v="4824" actId="2696"/>
        <pc:sldMkLst>
          <pc:docMk/>
          <pc:sldMk cId="3006462542" sldId="276"/>
        </pc:sldMkLst>
        <pc:spChg chg="mod">
          <ac:chgData name="Nascimento Schulze, Jennifer" userId="44459d6d-ecfa-4673-be73-be36a914c32c" providerId="ADAL" clId="{B2AC4F81-462D-497A-B7C2-19D814194954}" dt="2023-03-08T14:43:39.269" v="3780" actId="20577"/>
          <ac:spMkLst>
            <pc:docMk/>
            <pc:sldMk cId="3006462542" sldId="276"/>
            <ac:spMk id="2" creationId="{A1C8FB15-70E6-BF0B-C0FE-626D9BCAB760}"/>
          </ac:spMkLst>
        </pc:spChg>
        <pc:spChg chg="mod">
          <ac:chgData name="Nascimento Schulze, Jennifer" userId="44459d6d-ecfa-4673-be73-be36a914c32c" providerId="ADAL" clId="{B2AC4F81-462D-497A-B7C2-19D814194954}" dt="2023-03-09T17:08:46.503" v="4311" actId="1035"/>
          <ac:spMkLst>
            <pc:docMk/>
            <pc:sldMk cId="3006462542" sldId="276"/>
            <ac:spMk id="6" creationId="{DC18915A-1CEE-3E01-46D0-C324BDCC4F19}"/>
          </ac:spMkLst>
        </pc:spChg>
        <pc:spChg chg="mod">
          <ac:chgData name="Nascimento Schulze, Jennifer" userId="44459d6d-ecfa-4673-be73-be36a914c32c" providerId="ADAL" clId="{B2AC4F81-462D-497A-B7C2-19D814194954}" dt="2023-03-10T11:42:31.140" v="4562" actId="5793"/>
          <ac:spMkLst>
            <pc:docMk/>
            <pc:sldMk cId="3006462542" sldId="276"/>
            <ac:spMk id="9" creationId="{296DAE92-6365-07C7-FAF0-4C785DDD7D93}"/>
          </ac:spMkLst>
        </pc:spChg>
        <pc:spChg chg="del">
          <ac:chgData name="Nascimento Schulze, Jennifer" userId="44459d6d-ecfa-4673-be73-be36a914c32c" providerId="ADAL" clId="{B2AC4F81-462D-497A-B7C2-19D814194954}" dt="2023-03-09T17:07:57.285" v="4288" actId="21"/>
          <ac:spMkLst>
            <pc:docMk/>
            <pc:sldMk cId="3006462542" sldId="276"/>
            <ac:spMk id="15" creationId="{2DE75B0B-73BB-4F1E-0FEF-EA657F2F7F9C}"/>
          </ac:spMkLst>
        </pc:spChg>
        <pc:spChg chg="del">
          <ac:chgData name="Nascimento Schulze, Jennifer" userId="44459d6d-ecfa-4673-be73-be36a914c32c" providerId="ADAL" clId="{B2AC4F81-462D-497A-B7C2-19D814194954}" dt="2023-03-09T17:07:57.285" v="4288" actId="21"/>
          <ac:spMkLst>
            <pc:docMk/>
            <pc:sldMk cId="3006462542" sldId="276"/>
            <ac:spMk id="16" creationId="{30707C33-3B6C-CBAB-2A6B-444AB5CA952F}"/>
          </ac:spMkLst>
        </pc:spChg>
        <pc:picChg chg="mod">
          <ac:chgData name="Nascimento Schulze, Jennifer" userId="44459d6d-ecfa-4673-be73-be36a914c32c" providerId="ADAL" clId="{B2AC4F81-462D-497A-B7C2-19D814194954}" dt="2023-03-09T17:08:46.503" v="4311" actId="1035"/>
          <ac:picMkLst>
            <pc:docMk/>
            <pc:sldMk cId="3006462542" sldId="276"/>
            <ac:picMk id="7" creationId="{E645D8CA-7B71-7720-0558-9BF5D93DD039}"/>
          </ac:picMkLst>
        </pc:picChg>
        <pc:picChg chg="del mod">
          <ac:chgData name="Nascimento Schulze, Jennifer" userId="44459d6d-ecfa-4673-be73-be36a914c32c" providerId="ADAL" clId="{B2AC4F81-462D-497A-B7C2-19D814194954}" dt="2023-03-09T17:07:57.285" v="4288" actId="21"/>
          <ac:picMkLst>
            <pc:docMk/>
            <pc:sldMk cId="3006462542" sldId="276"/>
            <ac:picMk id="12" creationId="{5833DFE5-30BF-2C2F-7747-5BAE27903A21}"/>
          </ac:picMkLst>
        </pc:picChg>
        <pc:picChg chg="del">
          <ac:chgData name="Nascimento Schulze, Jennifer" userId="44459d6d-ecfa-4673-be73-be36a914c32c" providerId="ADAL" clId="{B2AC4F81-462D-497A-B7C2-19D814194954}" dt="2023-03-09T17:07:57.285" v="4288" actId="21"/>
          <ac:picMkLst>
            <pc:docMk/>
            <pc:sldMk cId="3006462542" sldId="276"/>
            <ac:picMk id="14" creationId="{A28A87DA-1CA5-501E-E57A-173ABDE3D85B}"/>
          </ac:picMkLst>
        </pc:picChg>
      </pc:sldChg>
      <pc:sldChg chg="add">
        <pc:chgData name="Nascimento Schulze, Jennifer" userId="44459d6d-ecfa-4673-be73-be36a914c32c" providerId="ADAL" clId="{B2AC4F81-462D-497A-B7C2-19D814194954}" dt="2023-03-10T12:05:00.324" v="4825"/>
        <pc:sldMkLst>
          <pc:docMk/>
          <pc:sldMk cId="3821984269" sldId="276"/>
        </pc:sldMkLst>
      </pc:sldChg>
      <pc:sldChg chg="addSp delSp modSp new del mod ord modNotesTx">
        <pc:chgData name="Nascimento Schulze, Jennifer" userId="44459d6d-ecfa-4673-be73-be36a914c32c" providerId="ADAL" clId="{B2AC4F81-462D-497A-B7C2-19D814194954}" dt="2023-03-10T12:04:58.032" v="4824" actId="2696"/>
        <pc:sldMkLst>
          <pc:docMk/>
          <pc:sldMk cId="1633405075" sldId="277"/>
        </pc:sldMkLst>
        <pc:spChg chg="del">
          <ac:chgData name="Nascimento Schulze, Jennifer" userId="44459d6d-ecfa-4673-be73-be36a914c32c" providerId="ADAL" clId="{B2AC4F81-462D-497A-B7C2-19D814194954}" dt="2023-03-08T14:23:49.822" v="3566" actId="478"/>
          <ac:spMkLst>
            <pc:docMk/>
            <pc:sldMk cId="1633405075" sldId="277"/>
            <ac:spMk id="2" creationId="{E404A756-0ACB-7FCD-62E6-42CDF9413B98}"/>
          </ac:spMkLst>
        </pc:spChg>
        <pc:spChg chg="del">
          <ac:chgData name="Nascimento Schulze, Jennifer" userId="44459d6d-ecfa-4673-be73-be36a914c32c" providerId="ADAL" clId="{B2AC4F81-462D-497A-B7C2-19D814194954}" dt="2023-03-08T14:23:52.365" v="3567" actId="478"/>
          <ac:spMkLst>
            <pc:docMk/>
            <pc:sldMk cId="1633405075" sldId="277"/>
            <ac:spMk id="3" creationId="{ABACA413-5E48-1492-5665-017346656F39}"/>
          </ac:spMkLst>
        </pc:spChg>
        <pc:spChg chg="add del mod">
          <ac:chgData name="Nascimento Schulze, Jennifer" userId="44459d6d-ecfa-4673-be73-be36a914c32c" providerId="ADAL" clId="{B2AC4F81-462D-497A-B7C2-19D814194954}" dt="2023-03-08T14:24:18.343" v="3573" actId="478"/>
          <ac:spMkLst>
            <pc:docMk/>
            <pc:sldMk cId="1633405075" sldId="277"/>
            <ac:spMk id="5" creationId="{62C0DF9D-BE17-4E26-58A6-BBA0AD50AA89}"/>
          </ac:spMkLst>
        </pc:spChg>
        <pc:spChg chg="add mod">
          <ac:chgData name="Nascimento Schulze, Jennifer" userId="44459d6d-ecfa-4673-be73-be36a914c32c" providerId="ADAL" clId="{B2AC4F81-462D-497A-B7C2-19D814194954}" dt="2023-03-08T14:29:53.216" v="3756" actId="20577"/>
          <ac:spMkLst>
            <pc:docMk/>
            <pc:sldMk cId="1633405075" sldId="277"/>
            <ac:spMk id="6" creationId="{B335E5EE-2315-D857-2BF8-C80AA3C74B63}"/>
          </ac:spMkLst>
        </pc:spChg>
        <pc:spChg chg="add mod">
          <ac:chgData name="Nascimento Schulze, Jennifer" userId="44459d6d-ecfa-4673-be73-be36a914c32c" providerId="ADAL" clId="{B2AC4F81-462D-497A-B7C2-19D814194954}" dt="2023-03-10T11:42:05.042" v="4557" actId="20577"/>
          <ac:spMkLst>
            <pc:docMk/>
            <pc:sldMk cId="1633405075" sldId="277"/>
            <ac:spMk id="7" creationId="{8EBF6A01-4259-D0DC-C645-125F1D7DF2D9}"/>
          </ac:spMkLst>
        </pc:spChg>
        <pc:picChg chg="add del mod">
          <ac:chgData name="Nascimento Schulze, Jennifer" userId="44459d6d-ecfa-4673-be73-be36a914c32c" providerId="ADAL" clId="{B2AC4F81-462D-497A-B7C2-19D814194954}" dt="2023-03-08T14:28:29.555" v="3750" actId="478"/>
          <ac:picMkLst>
            <pc:docMk/>
            <pc:sldMk cId="1633405075" sldId="277"/>
            <ac:picMk id="9" creationId="{AA87F68F-8EFE-04A9-8614-6F3F4D0FA981}"/>
          </ac:picMkLst>
        </pc:picChg>
        <pc:picChg chg="add del">
          <ac:chgData name="Nascimento Schulze, Jennifer" userId="44459d6d-ecfa-4673-be73-be36a914c32c" providerId="ADAL" clId="{B2AC4F81-462D-497A-B7C2-19D814194954}" dt="2023-03-08T14:28:33.612" v="3751" actId="478"/>
          <ac:picMkLst>
            <pc:docMk/>
            <pc:sldMk cId="1633405075" sldId="277"/>
            <ac:picMk id="11" creationId="{A389F37C-7265-EF0F-479C-F0A4758BFB90}"/>
          </ac:picMkLst>
        </pc:picChg>
        <pc:picChg chg="add mod">
          <ac:chgData name="Nascimento Schulze, Jennifer" userId="44459d6d-ecfa-4673-be73-be36a914c32c" providerId="ADAL" clId="{B2AC4F81-462D-497A-B7C2-19D814194954}" dt="2023-03-08T14:28:48.878" v="3753" actId="1076"/>
          <ac:picMkLst>
            <pc:docMk/>
            <pc:sldMk cId="1633405075" sldId="277"/>
            <ac:picMk id="13" creationId="{8F4C4912-62A0-5435-E41E-C4B92CBB03BD}"/>
          </ac:picMkLst>
        </pc:picChg>
      </pc:sldChg>
      <pc:sldChg chg="add">
        <pc:chgData name="Nascimento Schulze, Jennifer" userId="44459d6d-ecfa-4673-be73-be36a914c32c" providerId="ADAL" clId="{B2AC4F81-462D-497A-B7C2-19D814194954}" dt="2023-03-10T12:05:00.324" v="4825"/>
        <pc:sldMkLst>
          <pc:docMk/>
          <pc:sldMk cId="4176478822" sldId="277"/>
        </pc:sldMkLst>
      </pc:sldChg>
      <pc:sldChg chg="addSp delSp modSp add mod delAnim modAnim">
        <pc:chgData name="Nascimento Schulze, Jennifer" userId="44459d6d-ecfa-4673-be73-be36a914c32c" providerId="ADAL" clId="{B2AC4F81-462D-497A-B7C2-19D814194954}" dt="2023-03-10T12:10:52.951" v="4977"/>
        <pc:sldMkLst>
          <pc:docMk/>
          <pc:sldMk cId="3115363412" sldId="278"/>
        </pc:sldMkLst>
        <pc:spChg chg="mod">
          <ac:chgData name="Nascimento Schulze, Jennifer" userId="44459d6d-ecfa-4673-be73-be36a914c32c" providerId="ADAL" clId="{B2AC4F81-462D-497A-B7C2-19D814194954}" dt="2023-03-10T11:43:53.797" v="4619" actId="1036"/>
          <ac:spMkLst>
            <pc:docMk/>
            <pc:sldMk cId="3115363412" sldId="278"/>
            <ac:spMk id="2" creationId="{A1C8FB15-70E6-BF0B-C0FE-626D9BCAB760}"/>
          </ac:spMkLst>
        </pc:spChg>
        <pc:spChg chg="add mod">
          <ac:chgData name="Nascimento Schulze, Jennifer" userId="44459d6d-ecfa-4673-be73-be36a914c32c" providerId="ADAL" clId="{B2AC4F81-462D-497A-B7C2-19D814194954}" dt="2023-03-10T12:10:14.781" v="4961" actId="1036"/>
          <ac:spMkLst>
            <pc:docMk/>
            <pc:sldMk cId="3115363412" sldId="278"/>
            <ac:spMk id="3" creationId="{E07A9DB3-B279-30AB-0FCA-C74C45C68C55}"/>
          </ac:spMkLst>
        </pc:spChg>
        <pc:spChg chg="add del mod">
          <ac:chgData name="Nascimento Schulze, Jennifer" userId="44459d6d-ecfa-4673-be73-be36a914c32c" providerId="ADAL" clId="{B2AC4F81-462D-497A-B7C2-19D814194954}" dt="2023-03-09T11:02:03.408" v="3942" actId="478"/>
          <ac:spMkLst>
            <pc:docMk/>
            <pc:sldMk cId="3115363412" sldId="278"/>
            <ac:spMk id="6" creationId="{DC18915A-1CEE-3E01-46D0-C324BDCC4F19}"/>
          </ac:spMkLst>
        </pc:spChg>
        <pc:spChg chg="del">
          <ac:chgData name="Nascimento Schulze, Jennifer" userId="44459d6d-ecfa-4673-be73-be36a914c32c" providerId="ADAL" clId="{B2AC4F81-462D-497A-B7C2-19D814194954}" dt="2023-03-08T14:45:57.461" v="3796" actId="478"/>
          <ac:spMkLst>
            <pc:docMk/>
            <pc:sldMk cId="3115363412" sldId="278"/>
            <ac:spMk id="9" creationId="{296DAE92-6365-07C7-FAF0-4C785DDD7D93}"/>
          </ac:spMkLst>
        </pc:spChg>
        <pc:spChg chg="add del mod">
          <ac:chgData name="Nascimento Schulze, Jennifer" userId="44459d6d-ecfa-4673-be73-be36a914c32c" providerId="ADAL" clId="{B2AC4F81-462D-497A-B7C2-19D814194954}" dt="2023-03-10T12:09:57.476" v="4920" actId="21"/>
          <ac:spMkLst>
            <pc:docMk/>
            <pc:sldMk cId="3115363412" sldId="278"/>
            <ac:spMk id="11" creationId="{2180D2DD-DA8F-D394-AE74-4BB856976650}"/>
          </ac:spMkLst>
        </pc:spChg>
        <pc:spChg chg="add mod">
          <ac:chgData name="Nascimento Schulze, Jennifer" userId="44459d6d-ecfa-4673-be73-be36a914c32c" providerId="ADAL" clId="{B2AC4F81-462D-497A-B7C2-19D814194954}" dt="2023-03-10T12:10:18.319" v="4967" actId="1036"/>
          <ac:spMkLst>
            <pc:docMk/>
            <pc:sldMk cId="3115363412" sldId="278"/>
            <ac:spMk id="13" creationId="{BD4D878E-5F2D-2415-B8AA-D9030E73CE06}"/>
          </ac:spMkLst>
        </pc:spChg>
        <pc:spChg chg="del">
          <ac:chgData name="Nascimento Schulze, Jennifer" userId="44459d6d-ecfa-4673-be73-be36a914c32c" providerId="ADAL" clId="{B2AC4F81-462D-497A-B7C2-19D814194954}" dt="2023-03-08T14:45:55.253" v="3794" actId="478"/>
          <ac:spMkLst>
            <pc:docMk/>
            <pc:sldMk cId="3115363412" sldId="278"/>
            <ac:spMk id="15" creationId="{2DE75B0B-73BB-4F1E-0FEF-EA657F2F7F9C}"/>
          </ac:spMkLst>
        </pc:spChg>
        <pc:spChg chg="del">
          <ac:chgData name="Nascimento Schulze, Jennifer" userId="44459d6d-ecfa-4673-be73-be36a914c32c" providerId="ADAL" clId="{B2AC4F81-462D-497A-B7C2-19D814194954}" dt="2023-03-08T14:45:53.767" v="3793" actId="478"/>
          <ac:spMkLst>
            <pc:docMk/>
            <pc:sldMk cId="3115363412" sldId="278"/>
            <ac:spMk id="16" creationId="{30707C33-3B6C-CBAB-2A6B-444AB5CA952F}"/>
          </ac:spMkLst>
        </pc:spChg>
        <pc:spChg chg="add mod">
          <ac:chgData name="Nascimento Schulze, Jennifer" userId="44459d6d-ecfa-4673-be73-be36a914c32c" providerId="ADAL" clId="{B2AC4F81-462D-497A-B7C2-19D814194954}" dt="2023-03-10T12:10:26.043" v="4969" actId="1076"/>
          <ac:spMkLst>
            <pc:docMk/>
            <pc:sldMk cId="3115363412" sldId="278"/>
            <ac:spMk id="19" creationId="{32FFA205-5C38-4DBC-AF2B-D0C5768A0CE9}"/>
          </ac:spMkLst>
        </pc:spChg>
        <pc:picChg chg="add del mod">
          <ac:chgData name="Nascimento Schulze, Jennifer" userId="44459d6d-ecfa-4673-be73-be36a914c32c" providerId="ADAL" clId="{B2AC4F81-462D-497A-B7C2-19D814194954}" dt="2023-03-08T15:24:21.200" v="3916" actId="478"/>
          <ac:picMkLst>
            <pc:docMk/>
            <pc:sldMk cId="3115363412" sldId="278"/>
            <ac:picMk id="5" creationId="{27C3C618-36C7-D8CA-DB2C-5CD180BDEC26}"/>
          </ac:picMkLst>
        </pc:picChg>
        <pc:picChg chg="del">
          <ac:chgData name="Nascimento Schulze, Jennifer" userId="44459d6d-ecfa-4673-be73-be36a914c32c" providerId="ADAL" clId="{B2AC4F81-462D-497A-B7C2-19D814194954}" dt="2023-03-08T14:45:59.240" v="3797" actId="478"/>
          <ac:picMkLst>
            <pc:docMk/>
            <pc:sldMk cId="3115363412" sldId="278"/>
            <ac:picMk id="7" creationId="{E645D8CA-7B71-7720-0558-9BF5D93DD039}"/>
          </ac:picMkLst>
        </pc:picChg>
        <pc:picChg chg="add mod modCrop">
          <ac:chgData name="Nascimento Schulze, Jennifer" userId="44459d6d-ecfa-4673-be73-be36a914c32c" providerId="ADAL" clId="{B2AC4F81-462D-497A-B7C2-19D814194954}" dt="2023-03-10T12:10:14.781" v="4961" actId="1036"/>
          <ac:picMkLst>
            <pc:docMk/>
            <pc:sldMk cId="3115363412" sldId="278"/>
            <ac:picMk id="10" creationId="{6C66A70E-8AF1-C310-775A-A2251D0F5E66}"/>
          </ac:picMkLst>
        </pc:picChg>
        <pc:picChg chg="del">
          <ac:chgData name="Nascimento Schulze, Jennifer" userId="44459d6d-ecfa-4673-be73-be36a914c32c" providerId="ADAL" clId="{B2AC4F81-462D-497A-B7C2-19D814194954}" dt="2023-03-08T14:45:56.155" v="3795" actId="478"/>
          <ac:picMkLst>
            <pc:docMk/>
            <pc:sldMk cId="3115363412" sldId="278"/>
            <ac:picMk id="12" creationId="{5833DFE5-30BF-2C2F-7747-5BAE27903A21}"/>
          </ac:picMkLst>
        </pc:picChg>
        <pc:picChg chg="del">
          <ac:chgData name="Nascimento Schulze, Jennifer" userId="44459d6d-ecfa-4673-be73-be36a914c32c" providerId="ADAL" clId="{B2AC4F81-462D-497A-B7C2-19D814194954}" dt="2023-03-08T14:45:52.135" v="3792" actId="478"/>
          <ac:picMkLst>
            <pc:docMk/>
            <pc:sldMk cId="3115363412" sldId="278"/>
            <ac:picMk id="14" creationId="{A28A87DA-1CA5-501E-E57A-173ABDE3D85B}"/>
          </ac:picMkLst>
        </pc:picChg>
        <pc:picChg chg="add del mod">
          <ac:chgData name="Nascimento Schulze, Jennifer" userId="44459d6d-ecfa-4673-be73-be36a914c32c" providerId="ADAL" clId="{B2AC4F81-462D-497A-B7C2-19D814194954}" dt="2023-03-10T12:09:57.476" v="4920" actId="21"/>
          <ac:picMkLst>
            <pc:docMk/>
            <pc:sldMk cId="3115363412" sldId="278"/>
            <ac:picMk id="18" creationId="{E6B0A2BC-8CB5-0895-671D-2F12B2E9AAA4}"/>
          </ac:picMkLst>
        </pc:picChg>
        <pc:picChg chg="add mod">
          <ac:chgData name="Nascimento Schulze, Jennifer" userId="44459d6d-ecfa-4673-be73-be36a914c32c" providerId="ADAL" clId="{B2AC4F81-462D-497A-B7C2-19D814194954}" dt="2023-03-10T12:10:26.043" v="4969" actId="1076"/>
          <ac:picMkLst>
            <pc:docMk/>
            <pc:sldMk cId="3115363412" sldId="278"/>
            <ac:picMk id="20" creationId="{11E62DBD-E815-5FE5-9FC7-D74F67EABD90}"/>
          </ac:picMkLst>
        </pc:picChg>
      </pc:sldChg>
      <pc:sldChg chg="modSp new mod ord">
        <pc:chgData name="Nascimento Schulze, Jennifer" userId="44459d6d-ecfa-4673-be73-be36a914c32c" providerId="ADAL" clId="{B2AC4F81-462D-497A-B7C2-19D814194954}" dt="2023-03-10T12:59:31.438" v="6011"/>
        <pc:sldMkLst>
          <pc:docMk/>
          <pc:sldMk cId="3846107372" sldId="279"/>
        </pc:sldMkLst>
        <pc:spChg chg="mod">
          <ac:chgData name="Nascimento Schulze, Jennifer" userId="44459d6d-ecfa-4673-be73-be36a914c32c" providerId="ADAL" clId="{B2AC4F81-462D-497A-B7C2-19D814194954}" dt="2023-03-09T17:10:54.988" v="4395" actId="313"/>
          <ac:spMkLst>
            <pc:docMk/>
            <pc:sldMk cId="3846107372" sldId="279"/>
            <ac:spMk id="2" creationId="{8235F156-6F26-FB96-F7D8-6972563CA376}"/>
          </ac:spMkLst>
        </pc:spChg>
        <pc:spChg chg="mod">
          <ac:chgData name="Nascimento Schulze, Jennifer" userId="44459d6d-ecfa-4673-be73-be36a914c32c" providerId="ADAL" clId="{B2AC4F81-462D-497A-B7C2-19D814194954}" dt="2023-03-09T16:54:44.042" v="4069"/>
          <ac:spMkLst>
            <pc:docMk/>
            <pc:sldMk cId="3846107372" sldId="279"/>
            <ac:spMk id="3" creationId="{5E3B5101-BF86-AEA1-7FB9-57927E5C3554}"/>
          </ac:spMkLst>
        </pc:spChg>
      </pc:sldChg>
      <pc:sldChg chg="add del">
        <pc:chgData name="Nascimento Schulze, Jennifer" userId="44459d6d-ecfa-4673-be73-be36a914c32c" providerId="ADAL" clId="{B2AC4F81-462D-497A-B7C2-19D814194954}" dt="2023-03-09T14:41:03.560" v="4051" actId="47"/>
        <pc:sldMkLst>
          <pc:docMk/>
          <pc:sldMk cId="1669654016" sldId="280"/>
        </pc:sldMkLst>
      </pc:sldChg>
      <pc:sldChg chg="addSp modSp new ord modAnim">
        <pc:chgData name="Nascimento Schulze, Jennifer" userId="44459d6d-ecfa-4673-be73-be36a914c32c" providerId="ADAL" clId="{B2AC4F81-462D-497A-B7C2-19D814194954}" dt="2023-03-10T13:44:21.510" v="7967"/>
        <pc:sldMkLst>
          <pc:docMk/>
          <pc:sldMk cId="2519378727" sldId="280"/>
        </pc:sldMkLst>
        <pc:spChg chg="add mod">
          <ac:chgData name="Nascimento Schulze, Jennifer" userId="44459d6d-ecfa-4673-be73-be36a914c32c" providerId="ADAL" clId="{B2AC4F81-462D-497A-B7C2-19D814194954}" dt="2023-03-09T17:08:00.700" v="4289"/>
          <ac:spMkLst>
            <pc:docMk/>
            <pc:sldMk cId="2519378727" sldId="280"/>
            <ac:spMk id="6" creationId="{762263D3-9C80-BDB1-3BD3-2AA1418AED0D}"/>
          </ac:spMkLst>
        </pc:spChg>
        <pc:spChg chg="add mod">
          <ac:chgData name="Nascimento Schulze, Jennifer" userId="44459d6d-ecfa-4673-be73-be36a914c32c" providerId="ADAL" clId="{B2AC4F81-462D-497A-B7C2-19D814194954}" dt="2023-03-09T17:08:00.700" v="4289"/>
          <ac:spMkLst>
            <pc:docMk/>
            <pc:sldMk cId="2519378727" sldId="280"/>
            <ac:spMk id="7" creationId="{6BFCAE82-8260-D788-4282-08087666D48C}"/>
          </ac:spMkLst>
        </pc:spChg>
        <pc:picChg chg="add mod">
          <ac:chgData name="Nascimento Schulze, Jennifer" userId="44459d6d-ecfa-4673-be73-be36a914c32c" providerId="ADAL" clId="{B2AC4F81-462D-497A-B7C2-19D814194954}" dt="2023-03-09T17:08:00.700" v="4289"/>
          <ac:picMkLst>
            <pc:docMk/>
            <pc:sldMk cId="2519378727" sldId="280"/>
            <ac:picMk id="4" creationId="{1BDFCB42-15D4-EF7D-D7C2-4B5F7C20F3D2}"/>
          </ac:picMkLst>
        </pc:picChg>
        <pc:picChg chg="add mod">
          <ac:chgData name="Nascimento Schulze, Jennifer" userId="44459d6d-ecfa-4673-be73-be36a914c32c" providerId="ADAL" clId="{B2AC4F81-462D-497A-B7C2-19D814194954}" dt="2023-03-09T17:08:00.700" v="4289"/>
          <ac:picMkLst>
            <pc:docMk/>
            <pc:sldMk cId="2519378727" sldId="280"/>
            <ac:picMk id="5" creationId="{90F2E65B-6089-BC19-E7F7-0F66E460011C}"/>
          </ac:picMkLst>
        </pc:picChg>
      </pc:sldChg>
      <pc:sldChg chg="add">
        <pc:chgData name="Nascimento Schulze, Jennifer" userId="44459d6d-ecfa-4673-be73-be36a914c32c" providerId="ADAL" clId="{B2AC4F81-462D-497A-B7C2-19D814194954}" dt="2023-03-10T12:05:20.893" v="4827"/>
        <pc:sldMkLst>
          <pc:docMk/>
          <pc:sldMk cId="2455734442" sldId="281"/>
        </pc:sldMkLst>
      </pc:sldChg>
      <pc:sldChg chg="delSp modSp add del mod">
        <pc:chgData name="Nascimento Schulze, Jennifer" userId="44459d6d-ecfa-4673-be73-be36a914c32c" providerId="ADAL" clId="{B2AC4F81-462D-497A-B7C2-19D814194954}" dt="2023-03-10T12:05:14.412" v="4826" actId="2696"/>
        <pc:sldMkLst>
          <pc:docMk/>
          <pc:sldMk cId="3652043815" sldId="281"/>
        </pc:sldMkLst>
        <pc:spChg chg="mod">
          <ac:chgData name="Nascimento Schulze, Jennifer" userId="44459d6d-ecfa-4673-be73-be36a914c32c" providerId="ADAL" clId="{B2AC4F81-462D-497A-B7C2-19D814194954}" dt="2023-03-10T11:29:46.126" v="4458" actId="20577"/>
          <ac:spMkLst>
            <pc:docMk/>
            <pc:sldMk cId="3652043815" sldId="281"/>
            <ac:spMk id="4" creationId="{27787A72-5890-3819-0CA2-EC3800B9E4BB}"/>
          </ac:spMkLst>
        </pc:spChg>
        <pc:spChg chg="del">
          <ac:chgData name="Nascimento Schulze, Jennifer" userId="44459d6d-ecfa-4673-be73-be36a914c32c" providerId="ADAL" clId="{B2AC4F81-462D-497A-B7C2-19D814194954}" dt="2023-03-10T11:29:09.716" v="4403" actId="478"/>
          <ac:spMkLst>
            <pc:docMk/>
            <pc:sldMk cId="3652043815" sldId="281"/>
            <ac:spMk id="5" creationId="{10895035-D147-171C-20F5-DE00BFA30620}"/>
          </ac:spMkLst>
        </pc:spChg>
        <pc:picChg chg="del">
          <ac:chgData name="Nascimento Schulze, Jennifer" userId="44459d6d-ecfa-4673-be73-be36a914c32c" providerId="ADAL" clId="{B2AC4F81-462D-497A-B7C2-19D814194954}" dt="2023-03-10T11:29:12.045" v="4404" actId="478"/>
          <ac:picMkLst>
            <pc:docMk/>
            <pc:sldMk cId="3652043815" sldId="281"/>
            <ac:picMk id="1026" creationId="{6DB6F4E6-A13F-5DFA-2142-31591AB68DE8}"/>
          </ac:picMkLst>
        </pc:picChg>
      </pc:sldChg>
      <pc:sldChg chg="addSp delSp modSp new mod">
        <pc:chgData name="Nascimento Schulze, Jennifer" userId="44459d6d-ecfa-4673-be73-be36a914c32c" providerId="ADAL" clId="{B2AC4F81-462D-497A-B7C2-19D814194954}" dt="2023-03-10T11:43:41.317" v="4609" actId="1076"/>
        <pc:sldMkLst>
          <pc:docMk/>
          <pc:sldMk cId="2303948916" sldId="282"/>
        </pc:sldMkLst>
        <pc:spChg chg="del">
          <ac:chgData name="Nascimento Schulze, Jennifer" userId="44459d6d-ecfa-4673-be73-be36a914c32c" providerId="ADAL" clId="{B2AC4F81-462D-497A-B7C2-19D814194954}" dt="2023-03-10T11:43:23.318" v="4591" actId="478"/>
          <ac:spMkLst>
            <pc:docMk/>
            <pc:sldMk cId="2303948916" sldId="282"/>
            <ac:spMk id="2" creationId="{CF39DCB7-4A01-CBF4-DBAA-C687427C6EFC}"/>
          </ac:spMkLst>
        </pc:spChg>
        <pc:spChg chg="del">
          <ac:chgData name="Nascimento Schulze, Jennifer" userId="44459d6d-ecfa-4673-be73-be36a914c32c" providerId="ADAL" clId="{B2AC4F81-462D-497A-B7C2-19D814194954}" dt="2023-03-10T11:43:24.860" v="4592" actId="478"/>
          <ac:spMkLst>
            <pc:docMk/>
            <pc:sldMk cId="2303948916" sldId="282"/>
            <ac:spMk id="3" creationId="{6FD16B9F-5DFF-5B07-144E-7AD8B20ACD4C}"/>
          </ac:spMkLst>
        </pc:spChg>
        <pc:spChg chg="add mod">
          <ac:chgData name="Nascimento Schulze, Jennifer" userId="44459d6d-ecfa-4673-be73-be36a914c32c" providerId="ADAL" clId="{B2AC4F81-462D-497A-B7C2-19D814194954}" dt="2023-03-10T11:43:41.317" v="4609" actId="1076"/>
          <ac:spMkLst>
            <pc:docMk/>
            <pc:sldMk cId="2303948916" sldId="282"/>
            <ac:spMk id="4" creationId="{4F4035B7-C1CF-895C-8C25-61C6D9B104CE}"/>
          </ac:spMkLst>
        </pc:spChg>
      </pc:sldChg>
      <pc:sldChg chg="addSp delSp modSp add mod delAnim modAnim">
        <pc:chgData name="Nascimento Schulze, Jennifer" userId="44459d6d-ecfa-4673-be73-be36a914c32c" providerId="ADAL" clId="{B2AC4F81-462D-497A-B7C2-19D814194954}" dt="2023-03-10T12:11:54.417" v="5026" actId="20577"/>
        <pc:sldMkLst>
          <pc:docMk/>
          <pc:sldMk cId="1675406288" sldId="283"/>
        </pc:sldMkLst>
        <pc:spChg chg="del">
          <ac:chgData name="Nascimento Schulze, Jennifer" userId="44459d6d-ecfa-4673-be73-be36a914c32c" providerId="ADAL" clId="{B2AC4F81-462D-497A-B7C2-19D814194954}" dt="2023-03-10T11:52:24.479" v="4736" actId="478"/>
          <ac:spMkLst>
            <pc:docMk/>
            <pc:sldMk cId="1675406288" sldId="283"/>
            <ac:spMk id="3" creationId="{E07A9DB3-B279-30AB-0FCA-C74C45C68C55}"/>
          </ac:spMkLst>
        </pc:spChg>
        <pc:spChg chg="add mod">
          <ac:chgData name="Nascimento Schulze, Jennifer" userId="44459d6d-ecfa-4673-be73-be36a914c32c" providerId="ADAL" clId="{B2AC4F81-462D-497A-B7C2-19D814194954}" dt="2023-03-10T12:11:04.374" v="4978" actId="1076"/>
          <ac:spMkLst>
            <pc:docMk/>
            <pc:sldMk cId="1675406288" sldId="283"/>
            <ac:spMk id="8" creationId="{2BE39485-6353-00BE-139A-086F8D228407}"/>
          </ac:spMkLst>
        </pc:spChg>
        <pc:spChg chg="del mod">
          <ac:chgData name="Nascimento Schulze, Jennifer" userId="44459d6d-ecfa-4673-be73-be36a914c32c" providerId="ADAL" clId="{B2AC4F81-462D-497A-B7C2-19D814194954}" dt="2023-03-10T11:52:21.334" v="4734" actId="478"/>
          <ac:spMkLst>
            <pc:docMk/>
            <pc:sldMk cId="1675406288" sldId="283"/>
            <ac:spMk id="11" creationId="{2180D2DD-DA8F-D394-AE74-4BB856976650}"/>
          </ac:spMkLst>
        </pc:spChg>
        <pc:spChg chg="del mod">
          <ac:chgData name="Nascimento Schulze, Jennifer" userId="44459d6d-ecfa-4673-be73-be36a914c32c" providerId="ADAL" clId="{B2AC4F81-462D-497A-B7C2-19D814194954}" dt="2023-03-10T12:10:05.510" v="4923" actId="21"/>
          <ac:spMkLst>
            <pc:docMk/>
            <pc:sldMk cId="1675406288" sldId="283"/>
            <ac:spMk id="13" creationId="{BD4D878E-5F2D-2415-B8AA-D9030E73CE06}"/>
          </ac:spMkLst>
        </pc:spChg>
        <pc:spChg chg="add mod">
          <ac:chgData name="Nascimento Schulze, Jennifer" userId="44459d6d-ecfa-4673-be73-be36a914c32c" providerId="ADAL" clId="{B2AC4F81-462D-497A-B7C2-19D814194954}" dt="2023-03-10T12:11:54.417" v="5026" actId="20577"/>
          <ac:spMkLst>
            <pc:docMk/>
            <pc:sldMk cId="1675406288" sldId="283"/>
            <ac:spMk id="14" creationId="{C9D54CD9-EAB1-AF75-95AF-FCD5884A6179}"/>
          </ac:spMkLst>
        </pc:spChg>
        <pc:picChg chg="add del mod">
          <ac:chgData name="Nascimento Schulze, Jennifer" userId="44459d6d-ecfa-4673-be73-be36a914c32c" providerId="ADAL" clId="{B2AC4F81-462D-497A-B7C2-19D814194954}" dt="2023-03-10T12:10:05.510" v="4923" actId="21"/>
          <ac:picMkLst>
            <pc:docMk/>
            <pc:sldMk cId="1675406288" sldId="283"/>
            <ac:picMk id="5" creationId="{D51AD76F-E4F0-3DB6-E404-7F8A7ACAB81F}"/>
          </ac:picMkLst>
        </pc:picChg>
        <pc:picChg chg="add del mod modCrop">
          <ac:chgData name="Nascimento Schulze, Jennifer" userId="44459d6d-ecfa-4673-be73-be36a914c32c" providerId="ADAL" clId="{B2AC4F81-462D-497A-B7C2-19D814194954}" dt="2023-03-10T12:09:11.772" v="4898" actId="478"/>
          <ac:picMkLst>
            <pc:docMk/>
            <pc:sldMk cId="1675406288" sldId="283"/>
            <ac:picMk id="7" creationId="{B9487C89-113F-34BA-B054-5F7FF8D066FE}"/>
          </ac:picMkLst>
        </pc:picChg>
        <pc:picChg chg="del">
          <ac:chgData name="Nascimento Schulze, Jennifer" userId="44459d6d-ecfa-4673-be73-be36a914c32c" providerId="ADAL" clId="{B2AC4F81-462D-497A-B7C2-19D814194954}" dt="2023-03-10T11:52:22.979" v="4735" actId="478"/>
          <ac:picMkLst>
            <pc:docMk/>
            <pc:sldMk cId="1675406288" sldId="283"/>
            <ac:picMk id="10" creationId="{6C66A70E-8AF1-C310-775A-A2251D0F5E66}"/>
          </ac:picMkLst>
        </pc:picChg>
        <pc:picChg chg="add mod">
          <ac:chgData name="Nascimento Schulze, Jennifer" userId="44459d6d-ecfa-4673-be73-be36a914c32c" providerId="ADAL" clId="{B2AC4F81-462D-497A-B7C2-19D814194954}" dt="2023-03-10T12:11:04.374" v="4978" actId="1076"/>
          <ac:picMkLst>
            <pc:docMk/>
            <pc:sldMk cId="1675406288" sldId="283"/>
            <ac:picMk id="12" creationId="{B60039A0-D9D3-367C-7212-A3DD07901A67}"/>
          </ac:picMkLst>
        </pc:picChg>
        <pc:picChg chg="add mod">
          <ac:chgData name="Nascimento Schulze, Jennifer" userId="44459d6d-ecfa-4673-be73-be36a914c32c" providerId="ADAL" clId="{B2AC4F81-462D-497A-B7C2-19D814194954}" dt="2023-03-10T12:11:14.116" v="4980" actId="1076"/>
          <ac:picMkLst>
            <pc:docMk/>
            <pc:sldMk cId="1675406288" sldId="283"/>
            <ac:picMk id="15" creationId="{5A315B7B-6F39-5B20-9BC9-04ACD742097B}"/>
          </ac:picMkLst>
        </pc:picChg>
        <pc:picChg chg="del">
          <ac:chgData name="Nascimento Schulze, Jennifer" userId="44459d6d-ecfa-4673-be73-be36a914c32c" providerId="ADAL" clId="{B2AC4F81-462D-497A-B7C2-19D814194954}" dt="2023-03-10T11:52:18.609" v="4732" actId="478"/>
          <ac:picMkLst>
            <pc:docMk/>
            <pc:sldMk cId="1675406288" sldId="283"/>
            <ac:picMk id="18" creationId="{E6B0A2BC-8CB5-0895-671D-2F12B2E9AAA4}"/>
          </ac:picMkLst>
        </pc:picChg>
      </pc:sldChg>
      <pc:sldChg chg="addSp delSp modSp new mod">
        <pc:chgData name="Nascimento Schulze, Jennifer" userId="44459d6d-ecfa-4673-be73-be36a914c32c" providerId="ADAL" clId="{B2AC4F81-462D-497A-B7C2-19D814194954}" dt="2023-03-10T12:15:29.111" v="5122" actId="1076"/>
        <pc:sldMkLst>
          <pc:docMk/>
          <pc:sldMk cId="2218170146" sldId="284"/>
        </pc:sldMkLst>
        <pc:spChg chg="del">
          <ac:chgData name="Nascimento Schulze, Jennifer" userId="44459d6d-ecfa-4673-be73-be36a914c32c" providerId="ADAL" clId="{B2AC4F81-462D-497A-B7C2-19D814194954}" dt="2023-03-10T12:14:54.133" v="5027" actId="478"/>
          <ac:spMkLst>
            <pc:docMk/>
            <pc:sldMk cId="2218170146" sldId="284"/>
            <ac:spMk id="2" creationId="{D4449B11-00D1-6A23-B476-EE97EBD1A3F6}"/>
          </ac:spMkLst>
        </pc:spChg>
        <pc:spChg chg="del">
          <ac:chgData name="Nascimento Schulze, Jennifer" userId="44459d6d-ecfa-4673-be73-be36a914c32c" providerId="ADAL" clId="{B2AC4F81-462D-497A-B7C2-19D814194954}" dt="2023-03-10T12:14:56.033" v="5028" actId="478"/>
          <ac:spMkLst>
            <pc:docMk/>
            <pc:sldMk cId="2218170146" sldId="284"/>
            <ac:spMk id="3" creationId="{7FB03A53-0186-C663-F1AD-530B39070B5F}"/>
          </ac:spMkLst>
        </pc:spChg>
        <pc:spChg chg="add mod">
          <ac:chgData name="Nascimento Schulze, Jennifer" userId="44459d6d-ecfa-4673-be73-be36a914c32c" providerId="ADAL" clId="{B2AC4F81-462D-497A-B7C2-19D814194954}" dt="2023-03-10T12:15:05.903" v="5030"/>
          <ac:spMkLst>
            <pc:docMk/>
            <pc:sldMk cId="2218170146" sldId="284"/>
            <ac:spMk id="6" creationId="{7880A532-EBA2-7E04-EC22-1EFFD226443A}"/>
          </ac:spMkLst>
        </pc:spChg>
        <pc:spChg chg="add mod">
          <ac:chgData name="Nascimento Schulze, Jennifer" userId="44459d6d-ecfa-4673-be73-be36a914c32c" providerId="ADAL" clId="{B2AC4F81-462D-497A-B7C2-19D814194954}" dt="2023-03-10T12:15:26.307" v="5121" actId="20577"/>
          <ac:spMkLst>
            <pc:docMk/>
            <pc:sldMk cId="2218170146" sldId="284"/>
            <ac:spMk id="7" creationId="{B82344F1-D5DE-753A-1343-0D1520F16B26}"/>
          </ac:spMkLst>
        </pc:spChg>
        <pc:picChg chg="add mod">
          <ac:chgData name="Nascimento Schulze, Jennifer" userId="44459d6d-ecfa-4673-be73-be36a914c32c" providerId="ADAL" clId="{B2AC4F81-462D-497A-B7C2-19D814194954}" dt="2023-03-10T12:15:29.111" v="5122" actId="1076"/>
          <ac:picMkLst>
            <pc:docMk/>
            <pc:sldMk cId="2218170146" sldId="284"/>
            <ac:picMk id="5" creationId="{0657B8F1-1C3F-B524-BD6D-786604A2925C}"/>
          </ac:picMkLst>
        </pc:picChg>
      </pc:sldChg>
      <pc:sldChg chg="modSp add mod">
        <pc:chgData name="Nascimento Schulze, Jennifer" userId="44459d6d-ecfa-4673-be73-be36a914c32c" providerId="ADAL" clId="{B2AC4F81-462D-497A-B7C2-19D814194954}" dt="2023-03-10T12:51:08.534" v="5395" actId="1076"/>
        <pc:sldMkLst>
          <pc:docMk/>
          <pc:sldMk cId="476185822" sldId="285"/>
        </pc:sldMkLst>
        <pc:spChg chg="mod">
          <ac:chgData name="Nascimento Schulze, Jennifer" userId="44459d6d-ecfa-4673-be73-be36a914c32c" providerId="ADAL" clId="{B2AC4F81-462D-497A-B7C2-19D814194954}" dt="2023-03-10T12:51:08.534" v="5395" actId="1076"/>
          <ac:spMkLst>
            <pc:docMk/>
            <pc:sldMk cId="476185822" sldId="285"/>
            <ac:spMk id="4" creationId="{27787A72-5890-3819-0CA2-EC3800B9E4BB}"/>
          </ac:spMkLst>
        </pc:spChg>
      </pc:sldChg>
      <pc:sldChg chg="addSp delSp modSp add mod">
        <pc:chgData name="Nascimento Schulze, Jennifer" userId="44459d6d-ecfa-4673-be73-be36a914c32c" providerId="ADAL" clId="{B2AC4F81-462D-497A-B7C2-19D814194954}" dt="2023-03-10T12:47:54.519" v="5324" actId="1076"/>
        <pc:sldMkLst>
          <pc:docMk/>
          <pc:sldMk cId="477874575" sldId="286"/>
        </pc:sldMkLst>
        <pc:spChg chg="add del">
          <ac:chgData name="Nascimento Schulze, Jennifer" userId="44459d6d-ecfa-4673-be73-be36a914c32c" providerId="ADAL" clId="{B2AC4F81-462D-497A-B7C2-19D814194954}" dt="2023-03-10T12:44:28.398" v="5321" actId="22"/>
          <ac:spMkLst>
            <pc:docMk/>
            <pc:sldMk cId="477874575" sldId="286"/>
            <ac:spMk id="5" creationId="{747C103C-4C54-96D5-BEE6-8E95CF19321F}"/>
          </ac:spMkLst>
        </pc:spChg>
        <pc:spChg chg="mod">
          <ac:chgData name="Nascimento Schulze, Jennifer" userId="44459d6d-ecfa-4673-be73-be36a914c32c" providerId="ADAL" clId="{B2AC4F81-462D-497A-B7C2-19D814194954}" dt="2023-03-10T12:47:51.029" v="5322" actId="20577"/>
          <ac:spMkLst>
            <pc:docMk/>
            <pc:sldMk cId="477874575" sldId="286"/>
            <ac:spMk id="6" creationId="{DC18915A-1CEE-3E01-46D0-C324BDCC4F19}"/>
          </ac:spMkLst>
        </pc:spChg>
        <pc:picChg chg="del">
          <ac:chgData name="Nascimento Schulze, Jennifer" userId="44459d6d-ecfa-4673-be73-be36a914c32c" providerId="ADAL" clId="{B2AC4F81-462D-497A-B7C2-19D814194954}" dt="2023-03-10T12:44:25.396" v="5319" actId="478"/>
          <ac:picMkLst>
            <pc:docMk/>
            <pc:sldMk cId="477874575" sldId="286"/>
            <ac:picMk id="4" creationId="{B9769D73-43CC-963A-DEC1-A2A917E46799}"/>
          </ac:picMkLst>
        </pc:picChg>
        <pc:picChg chg="add mod">
          <ac:chgData name="Nascimento Schulze, Jennifer" userId="44459d6d-ecfa-4673-be73-be36a914c32c" providerId="ADAL" clId="{B2AC4F81-462D-497A-B7C2-19D814194954}" dt="2023-03-10T12:47:54.519" v="5324" actId="1076"/>
          <ac:picMkLst>
            <pc:docMk/>
            <pc:sldMk cId="477874575" sldId="286"/>
            <ac:picMk id="8" creationId="{8257568A-78E9-ACD2-EB78-3CD75361947A}"/>
          </ac:picMkLst>
        </pc:picChg>
      </pc:sldChg>
      <pc:sldChg chg="addSp delSp modSp add mod modAnim">
        <pc:chgData name="Nascimento Schulze, Jennifer" userId="44459d6d-ecfa-4673-be73-be36a914c32c" providerId="ADAL" clId="{B2AC4F81-462D-497A-B7C2-19D814194954}" dt="2023-03-10T13:29:56.620" v="6844" actId="1076"/>
        <pc:sldMkLst>
          <pc:docMk/>
          <pc:sldMk cId="2037221115" sldId="287"/>
        </pc:sldMkLst>
        <pc:spChg chg="add mod">
          <ac:chgData name="Nascimento Schulze, Jennifer" userId="44459d6d-ecfa-4673-be73-be36a914c32c" providerId="ADAL" clId="{B2AC4F81-462D-497A-B7C2-19D814194954}" dt="2023-03-10T13:29:15.221" v="6829" actId="14100"/>
          <ac:spMkLst>
            <pc:docMk/>
            <pc:sldMk cId="2037221115" sldId="287"/>
            <ac:spMk id="4" creationId="{3CEDF9E8-7AC6-544E-F8DA-857C5E8B9972}"/>
          </ac:spMkLst>
        </pc:spChg>
        <pc:spChg chg="del">
          <ac:chgData name="Nascimento Schulze, Jennifer" userId="44459d6d-ecfa-4673-be73-be36a914c32c" providerId="ADAL" clId="{B2AC4F81-462D-497A-B7C2-19D814194954}" dt="2023-03-10T13:27:56.464" v="6803" actId="478"/>
          <ac:spMkLst>
            <pc:docMk/>
            <pc:sldMk cId="2037221115" sldId="287"/>
            <ac:spMk id="6" creationId="{DC18915A-1CEE-3E01-46D0-C324BDCC4F19}"/>
          </ac:spMkLst>
        </pc:spChg>
        <pc:spChg chg="add mod">
          <ac:chgData name="Nascimento Schulze, Jennifer" userId="44459d6d-ecfa-4673-be73-be36a914c32c" providerId="ADAL" clId="{B2AC4F81-462D-497A-B7C2-19D814194954}" dt="2023-03-10T13:29:30.211" v="6831" actId="1076"/>
          <ac:spMkLst>
            <pc:docMk/>
            <pc:sldMk cId="2037221115" sldId="287"/>
            <ac:spMk id="7" creationId="{DFF2626D-CDAD-730F-3DDD-08969A73F4D3}"/>
          </ac:spMkLst>
        </pc:spChg>
        <pc:spChg chg="add mod">
          <ac:chgData name="Nascimento Schulze, Jennifer" userId="44459d6d-ecfa-4673-be73-be36a914c32c" providerId="ADAL" clId="{B2AC4F81-462D-497A-B7C2-19D814194954}" dt="2023-03-10T13:29:56.620" v="6844" actId="1076"/>
          <ac:spMkLst>
            <pc:docMk/>
            <pc:sldMk cId="2037221115" sldId="287"/>
            <ac:spMk id="8" creationId="{479226E8-B983-E0A2-11EF-9E70C3205341}"/>
          </ac:spMkLst>
        </pc:spChg>
        <pc:spChg chg="mod">
          <ac:chgData name="Nascimento Schulze, Jennifer" userId="44459d6d-ecfa-4673-be73-be36a914c32c" providerId="ADAL" clId="{B2AC4F81-462D-497A-B7C2-19D814194954}" dt="2023-03-10T13:26:43.461" v="6802" actId="1076"/>
          <ac:spMkLst>
            <pc:docMk/>
            <pc:sldMk cId="2037221115" sldId="287"/>
            <ac:spMk id="13" creationId="{E19EAE61-B794-3BCC-726F-44AF2347B5A1}"/>
          </ac:spMkLst>
        </pc:spChg>
        <pc:spChg chg="mod">
          <ac:chgData name="Nascimento Schulze, Jennifer" userId="44459d6d-ecfa-4673-be73-be36a914c32c" providerId="ADAL" clId="{B2AC4F81-462D-497A-B7C2-19D814194954}" dt="2023-03-10T13:28:01.877" v="6804" actId="1076"/>
          <ac:spMkLst>
            <pc:docMk/>
            <pc:sldMk cId="2037221115" sldId="287"/>
            <ac:spMk id="14" creationId="{34AD2124-83EC-7E49-FABB-8E189749254B}"/>
          </ac:spMkLst>
        </pc:spChg>
        <pc:picChg chg="add mod">
          <ac:chgData name="Nascimento Schulze, Jennifer" userId="44459d6d-ecfa-4673-be73-be36a914c32c" providerId="ADAL" clId="{B2AC4F81-462D-497A-B7C2-19D814194954}" dt="2023-03-10T13:29:09.637" v="6827" actId="1076"/>
          <ac:picMkLst>
            <pc:docMk/>
            <pc:sldMk cId="2037221115" sldId="287"/>
            <ac:picMk id="3" creationId="{CAD55643-9AAB-067F-6931-4ED690CD19F7}"/>
          </ac:picMkLst>
        </pc:picChg>
      </pc:sldChg>
      <pc:sldChg chg="addSp delSp modSp add mod delAnim modAnim">
        <pc:chgData name="Nascimento Schulze, Jennifer" userId="44459d6d-ecfa-4673-be73-be36a914c32c" providerId="ADAL" clId="{B2AC4F81-462D-497A-B7C2-19D814194954}" dt="2023-03-10T13:57:05.216" v="8203" actId="1076"/>
        <pc:sldMkLst>
          <pc:docMk/>
          <pc:sldMk cId="4024564967" sldId="288"/>
        </pc:sldMkLst>
        <pc:spChg chg="del">
          <ac:chgData name="Nascimento Schulze, Jennifer" userId="44459d6d-ecfa-4673-be73-be36a914c32c" providerId="ADAL" clId="{B2AC4F81-462D-497A-B7C2-19D814194954}" dt="2023-03-10T13:30:34.365" v="6901" actId="478"/>
          <ac:spMkLst>
            <pc:docMk/>
            <pc:sldMk cId="4024564967" sldId="288"/>
            <ac:spMk id="4" creationId="{3CEDF9E8-7AC6-544E-F8DA-857C5E8B9972}"/>
          </ac:spMkLst>
        </pc:spChg>
        <pc:spChg chg="mod">
          <ac:chgData name="Nascimento Schulze, Jennifer" userId="44459d6d-ecfa-4673-be73-be36a914c32c" providerId="ADAL" clId="{B2AC4F81-462D-497A-B7C2-19D814194954}" dt="2023-03-10T13:30:30.884" v="6899" actId="20577"/>
          <ac:spMkLst>
            <pc:docMk/>
            <pc:sldMk cId="4024564967" sldId="288"/>
            <ac:spMk id="5" creationId="{79D4CFCE-ED7D-6BC8-780D-3B28D3DC45C6}"/>
          </ac:spMkLst>
        </pc:spChg>
        <pc:spChg chg="del">
          <ac:chgData name="Nascimento Schulze, Jennifer" userId="44459d6d-ecfa-4673-be73-be36a914c32c" providerId="ADAL" clId="{B2AC4F81-462D-497A-B7C2-19D814194954}" dt="2023-03-10T13:30:34.980" v="6902" actId="478"/>
          <ac:spMkLst>
            <pc:docMk/>
            <pc:sldMk cId="4024564967" sldId="288"/>
            <ac:spMk id="7" creationId="{DFF2626D-CDAD-730F-3DDD-08969A73F4D3}"/>
          </ac:spMkLst>
        </pc:spChg>
        <pc:spChg chg="del">
          <ac:chgData name="Nascimento Schulze, Jennifer" userId="44459d6d-ecfa-4673-be73-be36a914c32c" providerId="ADAL" clId="{B2AC4F81-462D-497A-B7C2-19D814194954}" dt="2023-03-10T13:30:35.352" v="6903" actId="478"/>
          <ac:spMkLst>
            <pc:docMk/>
            <pc:sldMk cId="4024564967" sldId="288"/>
            <ac:spMk id="8" creationId="{479226E8-B983-E0A2-11EF-9E70C3205341}"/>
          </ac:spMkLst>
        </pc:spChg>
        <pc:spChg chg="add mod">
          <ac:chgData name="Nascimento Schulze, Jennifer" userId="44459d6d-ecfa-4673-be73-be36a914c32c" providerId="ADAL" clId="{B2AC4F81-462D-497A-B7C2-19D814194954}" dt="2023-03-10T13:36:31.523" v="7326" actId="1036"/>
          <ac:spMkLst>
            <pc:docMk/>
            <pc:sldMk cId="4024564967" sldId="288"/>
            <ac:spMk id="11" creationId="{334A0CCC-ED65-9FF6-8055-865D2293388D}"/>
          </ac:spMkLst>
        </pc:spChg>
        <pc:spChg chg="del">
          <ac:chgData name="Nascimento Schulze, Jennifer" userId="44459d6d-ecfa-4673-be73-be36a914c32c" providerId="ADAL" clId="{B2AC4F81-462D-497A-B7C2-19D814194954}" dt="2023-03-10T13:33:49.598" v="7111" actId="478"/>
          <ac:spMkLst>
            <pc:docMk/>
            <pc:sldMk cId="4024564967" sldId="288"/>
            <ac:spMk id="13" creationId="{E19EAE61-B794-3BCC-726F-44AF2347B5A1}"/>
          </ac:spMkLst>
        </pc:spChg>
        <pc:spChg chg="mod">
          <ac:chgData name="Nascimento Schulze, Jennifer" userId="44459d6d-ecfa-4673-be73-be36a914c32c" providerId="ADAL" clId="{B2AC4F81-462D-497A-B7C2-19D814194954}" dt="2023-03-10T13:36:23.051" v="7299" actId="20577"/>
          <ac:spMkLst>
            <pc:docMk/>
            <pc:sldMk cId="4024564967" sldId="288"/>
            <ac:spMk id="14" creationId="{34AD2124-83EC-7E49-FABB-8E189749254B}"/>
          </ac:spMkLst>
        </pc:spChg>
        <pc:picChg chg="del">
          <ac:chgData name="Nascimento Schulze, Jennifer" userId="44459d6d-ecfa-4673-be73-be36a914c32c" providerId="ADAL" clId="{B2AC4F81-462D-497A-B7C2-19D814194954}" dt="2023-03-10T13:30:32.843" v="6900" actId="478"/>
          <ac:picMkLst>
            <pc:docMk/>
            <pc:sldMk cId="4024564967" sldId="288"/>
            <ac:picMk id="3" creationId="{CAD55643-9AAB-067F-6931-4ED690CD19F7}"/>
          </ac:picMkLst>
        </pc:picChg>
        <pc:picChg chg="add mod">
          <ac:chgData name="Nascimento Schulze, Jennifer" userId="44459d6d-ecfa-4673-be73-be36a914c32c" providerId="ADAL" clId="{B2AC4F81-462D-497A-B7C2-19D814194954}" dt="2023-03-10T13:57:05.216" v="8203" actId="1076"/>
          <ac:picMkLst>
            <pc:docMk/>
            <pc:sldMk cId="4024564967" sldId="288"/>
            <ac:picMk id="6" creationId="{D4240097-B033-EAF8-94B3-E4D58162E676}"/>
          </ac:picMkLst>
        </pc:picChg>
        <pc:picChg chg="add del">
          <ac:chgData name="Nascimento Schulze, Jennifer" userId="44459d6d-ecfa-4673-be73-be36a914c32c" providerId="ADAL" clId="{B2AC4F81-462D-497A-B7C2-19D814194954}" dt="2023-03-10T13:32:37.881" v="7027" actId="22"/>
          <ac:picMkLst>
            <pc:docMk/>
            <pc:sldMk cId="4024564967" sldId="288"/>
            <ac:picMk id="10" creationId="{F73D8826-72BC-2C5B-ABFF-23F581075F09}"/>
          </ac:picMkLst>
        </pc:picChg>
        <pc:picChg chg="add mod">
          <ac:chgData name="Nascimento Schulze, Jennifer" userId="44459d6d-ecfa-4673-be73-be36a914c32c" providerId="ADAL" clId="{B2AC4F81-462D-497A-B7C2-19D814194954}" dt="2023-03-10T13:57:02.934" v="8202" actId="1076"/>
          <ac:picMkLst>
            <pc:docMk/>
            <pc:sldMk cId="4024564967" sldId="288"/>
            <ac:picMk id="15" creationId="{EB134544-CB88-69C1-61AD-321F2D41B50B}"/>
          </ac:picMkLst>
        </pc:picChg>
      </pc:sldChg>
      <pc:sldChg chg="addSp delSp modSp add mod">
        <pc:chgData name="Nascimento Schulze, Jennifer" userId="44459d6d-ecfa-4673-be73-be36a914c32c" providerId="ADAL" clId="{B2AC4F81-462D-497A-B7C2-19D814194954}" dt="2023-03-10T13:56:42.791" v="8201" actId="1076"/>
        <pc:sldMkLst>
          <pc:docMk/>
          <pc:sldMk cId="3266727526" sldId="289"/>
        </pc:sldMkLst>
        <pc:spChg chg="add mod">
          <ac:chgData name="Nascimento Schulze, Jennifer" userId="44459d6d-ecfa-4673-be73-be36a914c32c" providerId="ADAL" clId="{B2AC4F81-462D-497A-B7C2-19D814194954}" dt="2023-03-10T13:56:38.750" v="8199" actId="20577"/>
          <ac:spMkLst>
            <pc:docMk/>
            <pc:sldMk cId="3266727526" sldId="289"/>
            <ac:spMk id="2" creationId="{3A1A1EA3-7898-3D80-7380-CF50853A045E}"/>
          </ac:spMkLst>
        </pc:spChg>
        <pc:spChg chg="mod">
          <ac:chgData name="Nascimento Schulze, Jennifer" userId="44459d6d-ecfa-4673-be73-be36a914c32c" providerId="ADAL" clId="{B2AC4F81-462D-497A-B7C2-19D814194954}" dt="2023-03-10T13:42:48.581" v="7900" actId="20577"/>
          <ac:spMkLst>
            <pc:docMk/>
            <pc:sldMk cId="3266727526" sldId="289"/>
            <ac:spMk id="5" creationId="{35FA3277-18CA-BC51-ECEF-625149D16B63}"/>
          </ac:spMkLst>
        </pc:spChg>
        <pc:spChg chg="del">
          <ac:chgData name="Nascimento Schulze, Jennifer" userId="44459d6d-ecfa-4673-be73-be36a914c32c" providerId="ADAL" clId="{B2AC4F81-462D-497A-B7C2-19D814194954}" dt="2023-03-10T13:41:36.946" v="7842" actId="478"/>
          <ac:spMkLst>
            <pc:docMk/>
            <pc:sldMk cId="3266727526" sldId="289"/>
            <ac:spMk id="6" creationId="{DC18915A-1CEE-3E01-46D0-C324BDCC4F19}"/>
          </ac:spMkLst>
        </pc:spChg>
        <pc:spChg chg="del">
          <ac:chgData name="Nascimento Schulze, Jennifer" userId="44459d6d-ecfa-4673-be73-be36a914c32c" providerId="ADAL" clId="{B2AC4F81-462D-497A-B7C2-19D814194954}" dt="2023-03-10T13:41:34.631" v="7841" actId="478"/>
          <ac:spMkLst>
            <pc:docMk/>
            <pc:sldMk cId="3266727526" sldId="289"/>
            <ac:spMk id="7" creationId="{120B2688-B906-68CC-0F1C-FB2C1D902B09}"/>
          </ac:spMkLst>
        </pc:spChg>
        <pc:picChg chg="add del mod">
          <ac:chgData name="Nascimento Schulze, Jennifer" userId="44459d6d-ecfa-4673-be73-be36a914c32c" providerId="ADAL" clId="{B2AC4F81-462D-497A-B7C2-19D814194954}" dt="2023-03-10T13:43:00.465" v="7951" actId="478"/>
          <ac:picMkLst>
            <pc:docMk/>
            <pc:sldMk cId="3266727526" sldId="289"/>
            <ac:picMk id="4" creationId="{F1A86EC6-DA08-86A8-DEB0-BD5DB77862B7}"/>
          </ac:picMkLst>
        </pc:picChg>
        <pc:picChg chg="add del mod">
          <ac:chgData name="Nascimento Schulze, Jennifer" userId="44459d6d-ecfa-4673-be73-be36a914c32c" providerId="ADAL" clId="{B2AC4F81-462D-497A-B7C2-19D814194954}" dt="2023-03-10T13:43:41.835" v="7956" actId="478"/>
          <ac:picMkLst>
            <pc:docMk/>
            <pc:sldMk cId="3266727526" sldId="289"/>
            <ac:picMk id="9" creationId="{D12F42C9-44F9-6858-B3B8-65D969878F93}"/>
          </ac:picMkLst>
        </pc:picChg>
        <pc:picChg chg="add mod">
          <ac:chgData name="Nascimento Schulze, Jennifer" userId="44459d6d-ecfa-4673-be73-be36a914c32c" providerId="ADAL" clId="{B2AC4F81-462D-497A-B7C2-19D814194954}" dt="2023-03-10T13:56:42.791" v="8201" actId="1076"/>
          <ac:picMkLst>
            <pc:docMk/>
            <pc:sldMk cId="3266727526" sldId="289"/>
            <ac:picMk id="11" creationId="{8DD7B0A2-6FF9-3DF2-1BE7-A152F268AE90}"/>
          </ac:picMkLst>
        </pc:picChg>
      </pc:sldChg>
      <pc:sldChg chg="add">
        <pc:chgData name="Nascimento Schulze, Jennifer" userId="44459d6d-ecfa-4673-be73-be36a914c32c" providerId="ADAL" clId="{B2AC4F81-462D-497A-B7C2-19D814194954}" dt="2023-03-10T13:42:30.122" v="7847"/>
        <pc:sldMkLst>
          <pc:docMk/>
          <pc:sldMk cId="1915661058" sldId="290"/>
        </pc:sldMkLst>
      </pc:sldChg>
      <pc:sldChg chg="addSp delSp modSp new mod">
        <pc:chgData name="Nascimento Schulze, Jennifer" userId="44459d6d-ecfa-4673-be73-be36a914c32c" providerId="ADAL" clId="{B2AC4F81-462D-497A-B7C2-19D814194954}" dt="2023-03-10T13:54:46.376" v="8079" actId="14100"/>
        <pc:sldMkLst>
          <pc:docMk/>
          <pc:sldMk cId="701097521" sldId="291"/>
        </pc:sldMkLst>
        <pc:spChg chg="del">
          <ac:chgData name="Nascimento Schulze, Jennifer" userId="44459d6d-ecfa-4673-be73-be36a914c32c" providerId="ADAL" clId="{B2AC4F81-462D-497A-B7C2-19D814194954}" dt="2023-03-10T13:47:55.760" v="8044" actId="478"/>
          <ac:spMkLst>
            <pc:docMk/>
            <pc:sldMk cId="701097521" sldId="291"/>
            <ac:spMk id="2" creationId="{8F2BB001-F0B0-D27C-9CED-7A1ACA5C988C}"/>
          </ac:spMkLst>
        </pc:spChg>
        <pc:spChg chg="del">
          <ac:chgData name="Nascimento Schulze, Jennifer" userId="44459d6d-ecfa-4673-be73-be36a914c32c" providerId="ADAL" clId="{B2AC4F81-462D-497A-B7C2-19D814194954}" dt="2023-03-10T13:47:52.455" v="8043" actId="478"/>
          <ac:spMkLst>
            <pc:docMk/>
            <pc:sldMk cId="701097521" sldId="291"/>
            <ac:spMk id="3" creationId="{61CCF32D-AFDB-5752-EFC5-AA9A608D9976}"/>
          </ac:spMkLst>
        </pc:spChg>
        <pc:spChg chg="add mod">
          <ac:chgData name="Nascimento Schulze, Jennifer" userId="44459d6d-ecfa-4673-be73-be36a914c32c" providerId="ADAL" clId="{B2AC4F81-462D-497A-B7C2-19D814194954}" dt="2023-03-10T13:48:09.669" v="8065" actId="20577"/>
          <ac:spMkLst>
            <pc:docMk/>
            <pc:sldMk cId="701097521" sldId="291"/>
            <ac:spMk id="4" creationId="{0C85763B-67D1-2B64-8F64-6358AE4EB4B9}"/>
          </ac:spMkLst>
        </pc:spChg>
        <pc:spChg chg="add mod">
          <ac:chgData name="Nascimento Schulze, Jennifer" userId="44459d6d-ecfa-4673-be73-be36a914c32c" providerId="ADAL" clId="{B2AC4F81-462D-497A-B7C2-19D814194954}" dt="2023-03-10T13:54:38.427" v="8078" actId="14100"/>
          <ac:spMkLst>
            <pc:docMk/>
            <pc:sldMk cId="701097521" sldId="291"/>
            <ac:spMk id="7" creationId="{2DC2A572-355E-A98E-499A-128473E716C5}"/>
          </ac:spMkLst>
        </pc:spChg>
        <pc:spChg chg="add mod">
          <ac:chgData name="Nascimento Schulze, Jennifer" userId="44459d6d-ecfa-4673-be73-be36a914c32c" providerId="ADAL" clId="{B2AC4F81-462D-497A-B7C2-19D814194954}" dt="2023-03-10T13:54:46.376" v="8079" actId="14100"/>
          <ac:spMkLst>
            <pc:docMk/>
            <pc:sldMk cId="701097521" sldId="291"/>
            <ac:spMk id="8" creationId="{A236BF94-805A-579F-6069-5D633C1C8329}"/>
          </ac:spMkLst>
        </pc:spChg>
        <pc:picChg chg="add mod">
          <ac:chgData name="Nascimento Schulze, Jennifer" userId="44459d6d-ecfa-4673-be73-be36a914c32c" providerId="ADAL" clId="{B2AC4F81-462D-497A-B7C2-19D814194954}" dt="2023-03-10T13:54:08.235" v="8072" actId="1076"/>
          <ac:picMkLst>
            <pc:docMk/>
            <pc:sldMk cId="701097521" sldId="291"/>
            <ac:picMk id="6" creationId="{F9C85C67-0952-0722-BA2C-B70EF49394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F3BF3-3C2C-43FE-B04B-99B111EE9922}" type="datetimeFigureOut">
              <a:rPr lang="en-GB" smtClean="0"/>
              <a:t>15/03/2023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E4B4C-485C-42A2-97BD-C6A63FBAABA6}" type="slidenum">
              <a:rPr lang="en-GB" smtClean="0"/>
              <a:t>‹#›</a:t>
            </a:fld>
            <a:endParaRPr lang="en-GB"/>
          </a:p>
        </p:txBody>
      </p:sp>
    </p:spTree>
    <p:extLst>
      <p:ext uri="{BB962C8B-B14F-4D97-AF65-F5344CB8AC3E}">
        <p14:creationId xmlns:p14="http://schemas.microsoft.com/office/powerpoint/2010/main" val="423628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one of the most commonly used programming languages in data science.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is a GNU project which is similar to the S language and environment which was developed at Bell Laboratories (formerly AT&amp;T, now Lucent Technologies) by John Chambers and colleagues. R can be considered as a different implementation of S. There are some important differences, but much code written for S runs unaltered under 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 provides a wide variety of statistical (linear and nonlinear modelling, classical statistical tests, time-series analysis, classification, clustering, …) and graphical techniques, and is highly extensible. The S language is often the vehicle of choice for research in statistical methodology, and R provides an Open Source route to participation in that activity.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One of R’s strengths is the ease with which well-designed publication-quality plots can be produced, including mathematical symbols and formulae where needed. Great care has been taken over the defaults for the minor design choices in graphics, but the user retains full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r>
              <a:rPr lang="en-GB" dirty="0"/>
              <a:t>R is available as Free Software under the terms of the Free Software Foundation’s GNU General Public License in source code form. It compiles and runs on a wide variety of UNIX platforms and similar systems (including FreeBSD and Linux), Windows and MacOS.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 </a:t>
            </a:r>
          </a:p>
        </p:txBody>
      </p:sp>
      <p:sp>
        <p:nvSpPr>
          <p:cNvPr id="4" name="Slide Number Placeholder 3"/>
          <p:cNvSpPr>
            <a:spLocks noGrp="1"/>
          </p:cNvSpPr>
          <p:nvPr>
            <p:ph type="sldNum" sz="quarter" idx="5"/>
          </p:nvPr>
        </p:nvSpPr>
        <p:spPr/>
        <p:txBody>
          <a:bodyPr/>
          <a:lstStyle/>
          <a:p>
            <a:fld id="{954E4B4C-485C-42A2-97BD-C6A63FBAABA6}" type="slidenum">
              <a:rPr lang="en-GB" smtClean="0"/>
              <a:t>2</a:t>
            </a:fld>
            <a:endParaRPr lang="en-GB"/>
          </a:p>
        </p:txBody>
      </p:sp>
    </p:spTree>
    <p:extLst>
      <p:ext uri="{BB962C8B-B14F-4D97-AF65-F5344CB8AC3E}">
        <p14:creationId xmlns:p14="http://schemas.microsoft.com/office/powerpoint/2010/main" val="201859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one of the most commonly used programming languages in data science.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is a GNU project which is similar to the S language and environment which was developed at Bell Laboratories (formerly AT&amp;T, now Lucent Technologies) by John Chambers and colleagues. R can be considered as a different implementation of S. There are some important differences, but much code written for S runs unaltered under 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 provides a wide variety of statistical (linear and nonlinear modelling, classical statistical tests, time-series analysis, classification, clustering, …) and graphical techniques, and is highly extensible. The S language is often the vehicle of choice for research in statistical methodology, and R provides an Open Source route to participation in that activity.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One of R’s strengths is the ease with which well-designed publication-quality plots can be produced, including mathematical symbols and formulae where needed. Great care has been taken over the defaults for the minor design choices in graphics, but the user retains full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r>
              <a:rPr lang="en-GB" dirty="0"/>
              <a:t>R is available as Free Software under the terms of the Free Software Foundation’s GNU General Public License in source code form. It compiles and runs on a wide variety of UNIX platforms and similar systems (including FreeBSD and Linux), Windows and MacOS.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 </a:t>
            </a:r>
          </a:p>
        </p:txBody>
      </p:sp>
      <p:sp>
        <p:nvSpPr>
          <p:cNvPr id="4" name="Slide Number Placeholder 3"/>
          <p:cNvSpPr>
            <a:spLocks noGrp="1"/>
          </p:cNvSpPr>
          <p:nvPr>
            <p:ph type="sldNum" sz="quarter" idx="5"/>
          </p:nvPr>
        </p:nvSpPr>
        <p:spPr/>
        <p:txBody>
          <a:bodyPr/>
          <a:lstStyle/>
          <a:p>
            <a:fld id="{954E4B4C-485C-42A2-97BD-C6A63FBAABA6}" type="slidenum">
              <a:rPr lang="en-GB" smtClean="0"/>
              <a:t>3</a:t>
            </a:fld>
            <a:endParaRPr lang="en-GB"/>
          </a:p>
        </p:txBody>
      </p:sp>
    </p:spTree>
    <p:extLst>
      <p:ext uri="{BB962C8B-B14F-4D97-AF65-F5344CB8AC3E}">
        <p14:creationId xmlns:p14="http://schemas.microsoft.com/office/powerpoint/2010/main" val="276633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one of the most commonly used programming languages in data science.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is a GNU project which is similar to the S language and environment which was developed at Bell Laboratories (formerly AT&amp;T, now Lucent Technologies) by John Chambers and colleagues. R can be considered as a different implementation of S. There are some important differences, but much code written for S runs unaltered under 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 provides a wide variety of statistical (linear and nonlinear modelling, classical statistical tests, time-series analysis, classification, clustering, …) and graphical techniques, and is highly extensible. The S language is often the vehicle of choice for research in statistical methodology, and R provides an Open Source route to participation in that activity.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One of R’s strengths is the ease with which well-designed publication-quality plots can be produced, including mathematical symbols and formulae where needed. Great care has been taken over the defaults for the minor design choices in graphics, but the user retains full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r>
              <a:rPr lang="en-GB" dirty="0"/>
              <a:t>R is available as Free Software under the terms of the Free Software Foundation’s GNU General Public License in source code form. It compiles and runs on a wide variety of UNIX platforms and similar systems (including FreeBSD and Linux), Windows and MacOS.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 </a:t>
            </a:r>
          </a:p>
        </p:txBody>
      </p:sp>
      <p:sp>
        <p:nvSpPr>
          <p:cNvPr id="4" name="Slide Number Placeholder 3"/>
          <p:cNvSpPr>
            <a:spLocks noGrp="1"/>
          </p:cNvSpPr>
          <p:nvPr>
            <p:ph type="sldNum" sz="quarter" idx="5"/>
          </p:nvPr>
        </p:nvSpPr>
        <p:spPr/>
        <p:txBody>
          <a:bodyPr/>
          <a:lstStyle/>
          <a:p>
            <a:fld id="{954E4B4C-485C-42A2-97BD-C6A63FBAABA6}" type="slidenum">
              <a:rPr lang="en-GB" smtClean="0"/>
              <a:t>5</a:t>
            </a:fld>
            <a:endParaRPr lang="en-GB"/>
          </a:p>
        </p:txBody>
      </p:sp>
    </p:spTree>
    <p:extLst>
      <p:ext uri="{BB962C8B-B14F-4D97-AF65-F5344CB8AC3E}">
        <p14:creationId xmlns:p14="http://schemas.microsoft.com/office/powerpoint/2010/main" val="325688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one of the most commonly used programming languages in data science.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is a GNU project which is similar to the S language and environment which was developed at Bell Laboratories (formerly AT&amp;T, now Lucent Technologies) by John Chambers and colleagues. R can be considered as a different implementation of S. There are some important differences, but much code written for S runs unaltered under 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 provides a wide variety of statistical (linear and nonlinear modelling, classical statistical tests, time-series analysis, classification, clustering, …) and graphical techniques, and is highly extensible. The S language is often the vehicle of choice for research in statistical methodology, and R provides an Open Source route to participation in that activity.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One of R’s strengths is the ease with which well-designed publication-quality plots can be produced, including mathematical symbols and formulae where needed. Great care has been taken over the defaults for the minor design choices in graphics, but the user retains full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r>
              <a:rPr lang="en-GB" dirty="0"/>
              <a:t>R is available as Free Software under the terms of the Free Software Foundation’s GNU General Public License in source code form. It compiles and runs on a wide variety of UNIX platforms and similar systems (including FreeBSD and Linux), Windows and MacOS.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 </a:t>
            </a:r>
          </a:p>
        </p:txBody>
      </p:sp>
      <p:sp>
        <p:nvSpPr>
          <p:cNvPr id="4" name="Slide Number Placeholder 3"/>
          <p:cNvSpPr>
            <a:spLocks noGrp="1"/>
          </p:cNvSpPr>
          <p:nvPr>
            <p:ph type="sldNum" sz="quarter" idx="5"/>
          </p:nvPr>
        </p:nvSpPr>
        <p:spPr/>
        <p:txBody>
          <a:bodyPr/>
          <a:lstStyle/>
          <a:p>
            <a:fld id="{954E4B4C-485C-42A2-97BD-C6A63FBAABA6}" type="slidenum">
              <a:rPr lang="en-GB" smtClean="0"/>
              <a:t>8</a:t>
            </a:fld>
            <a:endParaRPr lang="en-GB"/>
          </a:p>
        </p:txBody>
      </p:sp>
    </p:spTree>
    <p:extLst>
      <p:ext uri="{BB962C8B-B14F-4D97-AF65-F5344CB8AC3E}">
        <p14:creationId xmlns:p14="http://schemas.microsoft.com/office/powerpoint/2010/main" val="2697022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3A3A3A"/>
                </a:solidFill>
                <a:effectLst/>
                <a:latin typeface="Open Sans" panose="020B0606030504020204" pitchFamily="34" charset="0"/>
              </a:rPr>
              <a:t>Variables in R Programming</a:t>
            </a:r>
          </a:p>
          <a:p>
            <a:pPr algn="just"/>
            <a:r>
              <a:rPr lang="en-GB" b="0" i="0" dirty="0">
                <a:solidFill>
                  <a:srgbClr val="3A3A3A"/>
                </a:solidFill>
                <a:effectLst/>
                <a:latin typeface="Open Sans" panose="020B0606030504020204" pitchFamily="34" charset="0"/>
              </a:rPr>
              <a:t>A variable is a name given to a memory location, which is used to store values in a computer program. Variables in R programming can be used to store numbers (real and complex), words, matrices, and even tables. R is a dynamically programmed language which means that unlike other programming languages, we do not have to declare the data type of a variable before we can use it in our program.</a:t>
            </a:r>
            <a:br>
              <a:rPr lang="en-GB" b="0" i="0" dirty="0">
                <a:solidFill>
                  <a:srgbClr val="3A3A3A"/>
                </a:solidFill>
                <a:effectLst/>
                <a:latin typeface="Open Sans" panose="020B0606030504020204" pitchFamily="34" charset="0"/>
              </a:rPr>
            </a:br>
            <a:r>
              <a:rPr lang="en-GB" b="1" i="0" dirty="0">
                <a:solidFill>
                  <a:srgbClr val="3A3A3A"/>
                </a:solidFill>
                <a:effectLst/>
                <a:latin typeface="Open Sans" panose="020B0606030504020204" pitchFamily="34" charset="0"/>
              </a:rPr>
              <a:t>For a variable to be valid, it should follow these rules</a:t>
            </a:r>
            <a:endParaRPr lang="en-GB" b="0" i="0" dirty="0">
              <a:solidFill>
                <a:srgbClr val="3A3A3A"/>
              </a:solidFill>
              <a:effectLst/>
              <a:latin typeface="Open Sans" panose="020B0606030504020204" pitchFamily="34" charset="0"/>
            </a:endParaRPr>
          </a:p>
          <a:p>
            <a:pPr algn="l">
              <a:buFont typeface="Arial" panose="020B0604020202020204" pitchFamily="34" charset="0"/>
              <a:buChar char="•"/>
            </a:pPr>
            <a:r>
              <a:rPr lang="en-GB" b="0" i="0" dirty="0">
                <a:solidFill>
                  <a:srgbClr val="3A3A3A"/>
                </a:solidFill>
                <a:effectLst/>
                <a:latin typeface="Open Sans" panose="020B0606030504020204" pitchFamily="34" charset="0"/>
              </a:rPr>
              <a:t>It should contain letters, numbers, and only dot or underscore characters.</a:t>
            </a:r>
          </a:p>
          <a:p>
            <a:pPr algn="l">
              <a:buFont typeface="Arial" panose="020B0604020202020204" pitchFamily="34" charset="0"/>
              <a:buChar char="•"/>
            </a:pPr>
            <a:r>
              <a:rPr lang="en-GB" b="0" i="0" dirty="0">
                <a:solidFill>
                  <a:srgbClr val="3A3A3A"/>
                </a:solidFill>
                <a:effectLst/>
                <a:latin typeface="Open Sans" panose="020B0606030504020204" pitchFamily="34" charset="0"/>
              </a:rPr>
              <a:t>It should not start with a number (</a:t>
            </a:r>
            <a:r>
              <a:rPr lang="en-GB" b="0" i="0" dirty="0" err="1">
                <a:solidFill>
                  <a:srgbClr val="3A3A3A"/>
                </a:solidFill>
                <a:effectLst/>
                <a:latin typeface="Open Sans" panose="020B0606030504020204" pitchFamily="34" charset="0"/>
              </a:rPr>
              <a:t>eg</a:t>
            </a:r>
            <a:r>
              <a:rPr lang="en-GB" b="0" i="0" dirty="0">
                <a:solidFill>
                  <a:srgbClr val="3A3A3A"/>
                </a:solidFill>
                <a:effectLst/>
                <a:latin typeface="Open Sans" panose="020B0606030504020204" pitchFamily="34" charset="0"/>
              </a:rPr>
              <a:t>:- 2iota)</a:t>
            </a:r>
          </a:p>
          <a:p>
            <a:pPr algn="l">
              <a:buFont typeface="Arial" panose="020B0604020202020204" pitchFamily="34" charset="0"/>
              <a:buChar char="•"/>
            </a:pPr>
            <a:r>
              <a:rPr lang="en-GB" b="0" i="0" dirty="0">
                <a:solidFill>
                  <a:srgbClr val="3A3A3A"/>
                </a:solidFill>
                <a:effectLst/>
                <a:latin typeface="Open Sans" panose="020B0606030504020204" pitchFamily="34" charset="0"/>
              </a:rPr>
              <a:t>It should not start with a dot followed by a number (</a:t>
            </a:r>
            <a:r>
              <a:rPr lang="en-GB" b="0" i="0" dirty="0" err="1">
                <a:solidFill>
                  <a:srgbClr val="3A3A3A"/>
                </a:solidFill>
                <a:effectLst/>
                <a:latin typeface="Open Sans" panose="020B0606030504020204" pitchFamily="34" charset="0"/>
              </a:rPr>
              <a:t>eg</a:t>
            </a:r>
            <a:r>
              <a:rPr lang="en-GB" b="0" i="0" dirty="0">
                <a:solidFill>
                  <a:srgbClr val="3A3A3A"/>
                </a:solidFill>
                <a:effectLst/>
                <a:latin typeface="Open Sans" panose="020B0606030504020204" pitchFamily="34" charset="0"/>
              </a:rPr>
              <a:t>:- .2iota)</a:t>
            </a:r>
          </a:p>
          <a:p>
            <a:pPr algn="l">
              <a:buFont typeface="Arial" panose="020B0604020202020204" pitchFamily="34" charset="0"/>
              <a:buChar char="•"/>
            </a:pPr>
            <a:r>
              <a:rPr lang="en-GB" b="0" i="0" dirty="0">
                <a:solidFill>
                  <a:srgbClr val="3A3A3A"/>
                </a:solidFill>
                <a:effectLst/>
                <a:latin typeface="Open Sans" panose="020B0606030504020204" pitchFamily="34" charset="0"/>
              </a:rPr>
              <a:t>It should not start with an underscore (</a:t>
            </a:r>
            <a:r>
              <a:rPr lang="en-GB" b="0" i="0" dirty="0" err="1">
                <a:solidFill>
                  <a:srgbClr val="3A3A3A"/>
                </a:solidFill>
                <a:effectLst/>
                <a:latin typeface="Open Sans" panose="020B0606030504020204" pitchFamily="34" charset="0"/>
              </a:rPr>
              <a:t>eg</a:t>
            </a:r>
            <a:r>
              <a:rPr lang="en-GB" b="0" i="0" dirty="0">
                <a:solidFill>
                  <a:srgbClr val="3A3A3A"/>
                </a:solidFill>
                <a:effectLst/>
                <a:latin typeface="Open Sans" panose="020B0606030504020204" pitchFamily="34" charset="0"/>
              </a:rPr>
              <a:t>:- _iota)</a:t>
            </a:r>
          </a:p>
          <a:p>
            <a:pPr algn="l">
              <a:buFont typeface="Arial" panose="020B0604020202020204" pitchFamily="34" charset="0"/>
              <a:buChar char="•"/>
            </a:pPr>
            <a:r>
              <a:rPr lang="en-GB" b="0" i="0" dirty="0">
                <a:solidFill>
                  <a:srgbClr val="3A3A3A"/>
                </a:solidFill>
                <a:effectLst/>
                <a:latin typeface="Open Sans" panose="020B0606030504020204" pitchFamily="34" charset="0"/>
              </a:rPr>
              <a:t>It should not be a reserved keyword.</a:t>
            </a:r>
          </a:p>
          <a:p>
            <a:endParaRPr lang="en-GB" dirty="0"/>
          </a:p>
        </p:txBody>
      </p:sp>
      <p:sp>
        <p:nvSpPr>
          <p:cNvPr id="4" name="Slide Number Placeholder 3"/>
          <p:cNvSpPr>
            <a:spLocks noGrp="1"/>
          </p:cNvSpPr>
          <p:nvPr>
            <p:ph type="sldNum" sz="quarter" idx="5"/>
          </p:nvPr>
        </p:nvSpPr>
        <p:spPr/>
        <p:txBody>
          <a:bodyPr/>
          <a:lstStyle/>
          <a:p>
            <a:fld id="{954E4B4C-485C-42A2-97BD-C6A63FBAABA6}" type="slidenum">
              <a:rPr lang="en-GB" smtClean="0"/>
              <a:t>10</a:t>
            </a:fld>
            <a:endParaRPr lang="en-GB"/>
          </a:p>
        </p:txBody>
      </p:sp>
    </p:spTree>
    <p:extLst>
      <p:ext uri="{BB962C8B-B14F-4D97-AF65-F5344CB8AC3E}">
        <p14:creationId xmlns:p14="http://schemas.microsoft.com/office/powerpoint/2010/main" val="3192243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4E4B4C-485C-42A2-97BD-C6A63FBAABA6}" type="slidenum">
              <a:rPr lang="en-GB" smtClean="0"/>
              <a:t>12</a:t>
            </a:fld>
            <a:endParaRPr lang="en-GB"/>
          </a:p>
        </p:txBody>
      </p:sp>
    </p:spTree>
    <p:extLst>
      <p:ext uri="{BB962C8B-B14F-4D97-AF65-F5344CB8AC3E}">
        <p14:creationId xmlns:p14="http://schemas.microsoft.com/office/powerpoint/2010/main" val="129005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4E4B4C-485C-42A2-97BD-C6A63FBAABA6}" type="slidenum">
              <a:rPr lang="en-GB" smtClean="0"/>
              <a:t>13</a:t>
            </a:fld>
            <a:endParaRPr lang="en-GB"/>
          </a:p>
        </p:txBody>
      </p:sp>
    </p:spTree>
    <p:extLst>
      <p:ext uri="{BB962C8B-B14F-4D97-AF65-F5344CB8AC3E}">
        <p14:creationId xmlns:p14="http://schemas.microsoft.com/office/powerpoint/2010/main" val="2647471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one of the most commonly used programming languages in data science.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is a GNU project which is similar to the S language and environment which was developed at Bell Laboratories (formerly AT&amp;T, now Lucent Technologies) by John Chambers and colleagues. R can be considered as a different implementation of S. There are some important differences, but much code written for S runs unaltered under 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 provides a wide variety of statistical (linear and nonlinear modelling, classical statistical tests, time-series analysis, classification, clustering, …) and graphical techniques, and is highly extensible. The S language is often the vehicle of choice for research in statistical methodology, and R provides an Open Source route to participation in that activity.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One of R’s strengths is the ease with which well-designed publication-quality plots can be produced, including mathematical symbols and formulae where needed. Great care has been taken over the defaults for the minor design choices in graphics, but the user retains full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r>
              <a:rPr lang="en-GB" dirty="0"/>
              <a:t>R is available as Free Software under the terms of the Free Software Foundation’s GNU General Public License in source code form. It compiles and runs on a wide variety of UNIX platforms and similar systems (including FreeBSD and Linux), Windows and MacOS.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 </a:t>
            </a:r>
          </a:p>
        </p:txBody>
      </p:sp>
      <p:sp>
        <p:nvSpPr>
          <p:cNvPr id="4" name="Slide Number Placeholder 3"/>
          <p:cNvSpPr>
            <a:spLocks noGrp="1"/>
          </p:cNvSpPr>
          <p:nvPr>
            <p:ph type="sldNum" sz="quarter" idx="5"/>
          </p:nvPr>
        </p:nvSpPr>
        <p:spPr/>
        <p:txBody>
          <a:bodyPr/>
          <a:lstStyle/>
          <a:p>
            <a:fld id="{954E4B4C-485C-42A2-97BD-C6A63FBAABA6}" type="slidenum">
              <a:rPr lang="en-GB" smtClean="0"/>
              <a:t>15</a:t>
            </a:fld>
            <a:endParaRPr lang="en-GB"/>
          </a:p>
        </p:txBody>
      </p:sp>
    </p:spTree>
    <p:extLst>
      <p:ext uri="{BB962C8B-B14F-4D97-AF65-F5344CB8AC3E}">
        <p14:creationId xmlns:p14="http://schemas.microsoft.com/office/powerpoint/2010/main" val="4077926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one of the most commonly used programming languages in data science.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is a GNU project which is similar to the S language and environment which was developed at Bell Laboratories (formerly AT&amp;T, now Lucent Technologies) by John Chambers and colleagues. R can be considered as a different implementation of S. There are some important differences, but much code written for S runs unaltered under 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 provides a wide variety of statistical (linear and nonlinear modelling, classical statistical tests, time-series analysis, classification, clustering, …) and graphical techniques, and is highly extensible. The S language is often the vehicle of choice for research in statistical methodology, and R provides an Open Source route to participation in that activity.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One of R’s strengths is the ease with which well-designed publication-quality plots can be produced, including mathematical symbols and formulae where needed. Great care has been taken over the defaults for the minor design choices in graphics, but the user retains full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r>
              <a:rPr lang="en-GB" dirty="0"/>
              <a:t>R is available as Free Software under the terms of the Free Software Foundation’s GNU General Public License in source code form. It compiles and runs on a wide variety of UNIX platforms and similar systems (including FreeBSD and Linux), Windows and MacOS.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 </a:t>
            </a:r>
          </a:p>
        </p:txBody>
      </p:sp>
      <p:sp>
        <p:nvSpPr>
          <p:cNvPr id="4" name="Slide Number Placeholder 3"/>
          <p:cNvSpPr>
            <a:spLocks noGrp="1"/>
          </p:cNvSpPr>
          <p:nvPr>
            <p:ph type="sldNum" sz="quarter" idx="5"/>
          </p:nvPr>
        </p:nvSpPr>
        <p:spPr/>
        <p:txBody>
          <a:bodyPr/>
          <a:lstStyle/>
          <a:p>
            <a:fld id="{954E4B4C-485C-42A2-97BD-C6A63FBAABA6}" type="slidenum">
              <a:rPr lang="en-GB" smtClean="0"/>
              <a:t>18</a:t>
            </a:fld>
            <a:endParaRPr lang="en-GB"/>
          </a:p>
        </p:txBody>
      </p:sp>
    </p:spTree>
    <p:extLst>
      <p:ext uri="{BB962C8B-B14F-4D97-AF65-F5344CB8AC3E}">
        <p14:creationId xmlns:p14="http://schemas.microsoft.com/office/powerpoint/2010/main" val="215190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452B35-D6E0-42C0-8CCC-37E28FAF634D}"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93A961-F643-455D-A2A6-30D7B353D512}" type="slidenum">
              <a:rPr lang="en-GB" smtClean="0"/>
              <a:t>‹#›</a:t>
            </a:fld>
            <a:endParaRPr lang="en-GB"/>
          </a:p>
        </p:txBody>
      </p:sp>
    </p:spTree>
    <p:extLst>
      <p:ext uri="{BB962C8B-B14F-4D97-AF65-F5344CB8AC3E}">
        <p14:creationId xmlns:p14="http://schemas.microsoft.com/office/powerpoint/2010/main" val="376541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52B35-D6E0-42C0-8CCC-37E28FAF634D}"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93A961-F643-455D-A2A6-30D7B353D512}" type="slidenum">
              <a:rPr lang="en-GB" smtClean="0"/>
              <a:t>‹#›</a:t>
            </a:fld>
            <a:endParaRPr lang="en-GB"/>
          </a:p>
        </p:txBody>
      </p:sp>
    </p:spTree>
    <p:extLst>
      <p:ext uri="{BB962C8B-B14F-4D97-AF65-F5344CB8AC3E}">
        <p14:creationId xmlns:p14="http://schemas.microsoft.com/office/powerpoint/2010/main" val="2656578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52B35-D6E0-42C0-8CCC-37E28FAF634D}"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93A961-F643-455D-A2A6-30D7B353D512}" type="slidenum">
              <a:rPr lang="en-GB" smtClean="0"/>
              <a:t>‹#›</a:t>
            </a:fld>
            <a:endParaRPr lang="en-GB"/>
          </a:p>
        </p:txBody>
      </p:sp>
    </p:spTree>
    <p:extLst>
      <p:ext uri="{BB962C8B-B14F-4D97-AF65-F5344CB8AC3E}">
        <p14:creationId xmlns:p14="http://schemas.microsoft.com/office/powerpoint/2010/main" val="35903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52B35-D6E0-42C0-8CCC-37E28FAF634D}"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93A961-F643-455D-A2A6-30D7B353D512}" type="slidenum">
              <a:rPr lang="en-GB" smtClean="0"/>
              <a:t>‹#›</a:t>
            </a:fld>
            <a:endParaRPr lang="en-GB"/>
          </a:p>
        </p:txBody>
      </p:sp>
    </p:spTree>
    <p:extLst>
      <p:ext uri="{BB962C8B-B14F-4D97-AF65-F5344CB8AC3E}">
        <p14:creationId xmlns:p14="http://schemas.microsoft.com/office/powerpoint/2010/main" val="58664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52B35-D6E0-42C0-8CCC-37E28FAF634D}"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93A961-F643-455D-A2A6-30D7B353D512}" type="slidenum">
              <a:rPr lang="en-GB" smtClean="0"/>
              <a:t>‹#›</a:t>
            </a:fld>
            <a:endParaRPr lang="en-GB"/>
          </a:p>
        </p:txBody>
      </p:sp>
    </p:spTree>
    <p:extLst>
      <p:ext uri="{BB962C8B-B14F-4D97-AF65-F5344CB8AC3E}">
        <p14:creationId xmlns:p14="http://schemas.microsoft.com/office/powerpoint/2010/main" val="18541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452B35-D6E0-42C0-8CCC-37E28FAF634D}"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C93A961-F643-455D-A2A6-30D7B353D512}" type="slidenum">
              <a:rPr lang="en-GB" smtClean="0"/>
              <a:t>‹#›</a:t>
            </a:fld>
            <a:endParaRPr lang="en-GB"/>
          </a:p>
        </p:txBody>
      </p:sp>
    </p:spTree>
    <p:extLst>
      <p:ext uri="{BB962C8B-B14F-4D97-AF65-F5344CB8AC3E}">
        <p14:creationId xmlns:p14="http://schemas.microsoft.com/office/powerpoint/2010/main" val="48247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452B35-D6E0-42C0-8CCC-37E28FAF634D}" type="datetimeFigureOut">
              <a:rPr lang="en-GB" smtClean="0"/>
              <a:t>15/03/2023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C93A961-F643-455D-A2A6-30D7B353D512}" type="slidenum">
              <a:rPr lang="en-GB" smtClean="0"/>
              <a:t>‹#›</a:t>
            </a:fld>
            <a:endParaRPr lang="en-GB"/>
          </a:p>
        </p:txBody>
      </p:sp>
    </p:spTree>
    <p:extLst>
      <p:ext uri="{BB962C8B-B14F-4D97-AF65-F5344CB8AC3E}">
        <p14:creationId xmlns:p14="http://schemas.microsoft.com/office/powerpoint/2010/main" val="265239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452B35-D6E0-42C0-8CCC-37E28FAF634D}" type="datetimeFigureOut">
              <a:rPr lang="en-GB" smtClean="0"/>
              <a:t>15/03/2023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C93A961-F643-455D-A2A6-30D7B353D512}" type="slidenum">
              <a:rPr lang="en-GB" smtClean="0"/>
              <a:t>‹#›</a:t>
            </a:fld>
            <a:endParaRPr lang="en-GB"/>
          </a:p>
        </p:txBody>
      </p:sp>
    </p:spTree>
    <p:extLst>
      <p:ext uri="{BB962C8B-B14F-4D97-AF65-F5344CB8AC3E}">
        <p14:creationId xmlns:p14="http://schemas.microsoft.com/office/powerpoint/2010/main" val="62991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52B35-D6E0-42C0-8CCC-37E28FAF634D}" type="datetimeFigureOut">
              <a:rPr lang="en-GB" smtClean="0"/>
              <a:t>15/03/2023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C93A961-F643-455D-A2A6-30D7B353D512}" type="slidenum">
              <a:rPr lang="en-GB" smtClean="0"/>
              <a:t>‹#›</a:t>
            </a:fld>
            <a:endParaRPr lang="en-GB"/>
          </a:p>
        </p:txBody>
      </p:sp>
    </p:spTree>
    <p:extLst>
      <p:ext uri="{BB962C8B-B14F-4D97-AF65-F5344CB8AC3E}">
        <p14:creationId xmlns:p14="http://schemas.microsoft.com/office/powerpoint/2010/main" val="304611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52B35-D6E0-42C0-8CCC-37E28FAF634D}"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C93A961-F643-455D-A2A6-30D7B353D512}" type="slidenum">
              <a:rPr lang="en-GB" smtClean="0"/>
              <a:t>‹#›</a:t>
            </a:fld>
            <a:endParaRPr lang="en-GB"/>
          </a:p>
        </p:txBody>
      </p:sp>
    </p:spTree>
    <p:extLst>
      <p:ext uri="{BB962C8B-B14F-4D97-AF65-F5344CB8AC3E}">
        <p14:creationId xmlns:p14="http://schemas.microsoft.com/office/powerpoint/2010/main" val="239890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52B35-D6E0-42C0-8CCC-37E28FAF634D}"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C93A961-F643-455D-A2A6-30D7B353D512}" type="slidenum">
              <a:rPr lang="en-GB" smtClean="0"/>
              <a:t>‹#›</a:t>
            </a:fld>
            <a:endParaRPr lang="en-GB"/>
          </a:p>
        </p:txBody>
      </p:sp>
    </p:spTree>
    <p:extLst>
      <p:ext uri="{BB962C8B-B14F-4D97-AF65-F5344CB8AC3E}">
        <p14:creationId xmlns:p14="http://schemas.microsoft.com/office/powerpoint/2010/main" val="394404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52B35-D6E0-42C0-8CCC-37E28FAF634D}" type="datetimeFigureOut">
              <a:rPr lang="en-GB" smtClean="0"/>
              <a:t>15/03/2023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3A961-F643-455D-A2A6-30D7B353D512}" type="slidenum">
              <a:rPr lang="en-GB" smtClean="0"/>
              <a:t>‹#›</a:t>
            </a:fld>
            <a:endParaRPr lang="en-GB"/>
          </a:p>
        </p:txBody>
      </p:sp>
    </p:spTree>
    <p:extLst>
      <p:ext uri="{BB962C8B-B14F-4D97-AF65-F5344CB8AC3E}">
        <p14:creationId xmlns:p14="http://schemas.microsoft.com/office/powerpoint/2010/main" val="25486967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ran.r-project.org/bin/windows/bas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rstudio.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93E8-978A-81ED-E88D-13642CAC6308}"/>
              </a:ext>
            </a:extLst>
          </p:cNvPr>
          <p:cNvSpPr>
            <a:spLocks noGrp="1"/>
          </p:cNvSpPr>
          <p:nvPr>
            <p:ph type="ctrTitle"/>
          </p:nvPr>
        </p:nvSpPr>
        <p:spPr>
          <a:xfrm>
            <a:off x="1198179" y="1650121"/>
            <a:ext cx="9144000" cy="1145135"/>
          </a:xfrm>
        </p:spPr>
        <p:txBody>
          <a:bodyPr/>
          <a:lstStyle/>
          <a:p>
            <a:r>
              <a:rPr lang="en-GB" dirty="0"/>
              <a:t>Introduction to R</a:t>
            </a:r>
          </a:p>
        </p:txBody>
      </p:sp>
      <p:sp>
        <p:nvSpPr>
          <p:cNvPr id="4" name="TextBox 3">
            <a:extLst>
              <a:ext uri="{FF2B5EF4-FFF2-40B4-BE49-F238E27FC236}">
                <a16:creationId xmlns:a16="http://schemas.microsoft.com/office/drawing/2014/main" id="{FF3FB8FE-E973-0592-F2C8-0FB769848691}"/>
              </a:ext>
            </a:extLst>
          </p:cNvPr>
          <p:cNvSpPr txBox="1"/>
          <p:nvPr/>
        </p:nvSpPr>
        <p:spPr>
          <a:xfrm>
            <a:off x="3888828" y="5943242"/>
            <a:ext cx="3741682" cy="769441"/>
          </a:xfrm>
          <a:prstGeom prst="rect">
            <a:avLst/>
          </a:prstGeom>
          <a:noFill/>
        </p:spPr>
        <p:txBody>
          <a:bodyPr wrap="square">
            <a:spAutoFit/>
          </a:bodyPr>
          <a:lstStyle/>
          <a:p>
            <a:pPr algn="ctr"/>
            <a:r>
              <a:rPr lang="en-GB" sz="2200" dirty="0"/>
              <a:t>Jennifer C Nascimento-Schulze</a:t>
            </a:r>
          </a:p>
          <a:p>
            <a:pPr algn="ctr"/>
            <a:r>
              <a:rPr lang="en-GB" sz="2200" dirty="0"/>
              <a:t>March 2023, Porto</a:t>
            </a:r>
          </a:p>
        </p:txBody>
      </p:sp>
      <p:pic>
        <p:nvPicPr>
          <p:cNvPr id="5" name="Picture 2" descr="The Roslin Institute | The University of Edinburgh">
            <a:extLst>
              <a:ext uri="{FF2B5EF4-FFF2-40B4-BE49-F238E27FC236}">
                <a16:creationId xmlns:a16="http://schemas.microsoft.com/office/drawing/2014/main" id="{9E6C56B1-D3AD-90F6-EEF1-D2847A576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481" y="451175"/>
            <a:ext cx="2871727" cy="10372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University of Edinburgh - Wikipedia">
            <a:extLst>
              <a:ext uri="{FF2B5EF4-FFF2-40B4-BE49-F238E27FC236}">
                <a16:creationId xmlns:a16="http://schemas.microsoft.com/office/drawing/2014/main" id="{9F8106E3-8A70-E31A-F455-966953823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160" y="254151"/>
            <a:ext cx="1273303" cy="12819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966FE51-ED47-1731-9DC6-1FBD9F760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510" y="322537"/>
            <a:ext cx="3766892" cy="11451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 (programming language) - Wikipedia">
            <a:extLst>
              <a:ext uri="{FF2B5EF4-FFF2-40B4-BE49-F238E27FC236}">
                <a16:creationId xmlns:a16="http://schemas.microsoft.com/office/drawing/2014/main" id="{B46138F6-E4C9-19C3-705B-5B61630A19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2336" y="2977705"/>
            <a:ext cx="3275685" cy="253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7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35E5EE-2315-D857-2BF8-C80AA3C74B63}"/>
              </a:ext>
            </a:extLst>
          </p:cNvPr>
          <p:cNvSpPr>
            <a:spLocks noGrp="1"/>
          </p:cNvSpPr>
          <p:nvPr>
            <p:ph type="title"/>
          </p:nvPr>
        </p:nvSpPr>
        <p:spPr>
          <a:xfrm>
            <a:off x="838200" y="629597"/>
            <a:ext cx="10515600" cy="1325563"/>
          </a:xfrm>
        </p:spPr>
        <p:txBody>
          <a:bodyPr/>
          <a:lstStyle/>
          <a:p>
            <a:r>
              <a:rPr lang="en-GB" dirty="0"/>
              <a:t>Variables</a:t>
            </a:r>
            <a:br>
              <a:rPr lang="en-GB" dirty="0"/>
            </a:br>
            <a:endParaRPr lang="en-GB" dirty="0"/>
          </a:p>
        </p:txBody>
      </p:sp>
      <p:sp>
        <p:nvSpPr>
          <p:cNvPr id="7" name="TextBox 6">
            <a:extLst>
              <a:ext uri="{FF2B5EF4-FFF2-40B4-BE49-F238E27FC236}">
                <a16:creationId xmlns:a16="http://schemas.microsoft.com/office/drawing/2014/main" id="{8EBF6A01-4259-D0DC-C645-125F1D7DF2D9}"/>
              </a:ext>
            </a:extLst>
          </p:cNvPr>
          <p:cNvSpPr txBox="1"/>
          <p:nvPr/>
        </p:nvSpPr>
        <p:spPr>
          <a:xfrm>
            <a:off x="1027429" y="1878320"/>
            <a:ext cx="10836165" cy="2462213"/>
          </a:xfrm>
          <a:prstGeom prst="rect">
            <a:avLst/>
          </a:prstGeom>
          <a:noFill/>
        </p:spPr>
        <p:txBody>
          <a:bodyPr wrap="square">
            <a:spAutoFit/>
          </a:bodyPr>
          <a:lstStyle/>
          <a:p>
            <a:pPr marL="285750" indent="-285750">
              <a:buFont typeface="Arial" panose="020B0604020202020204" pitchFamily="34" charset="0"/>
              <a:buChar char="•"/>
            </a:pPr>
            <a:r>
              <a:rPr lang="en-GB" sz="2200" dirty="0"/>
              <a:t>Name given to a memory location - objects which store values in R</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These variables can store: numbers, words, data matrices and tables</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Creating a variable:</a:t>
            </a:r>
          </a:p>
          <a:p>
            <a:pPr marL="285750" indent="-285750">
              <a:buFont typeface="Arial" panose="020B0604020202020204" pitchFamily="34" charset="0"/>
              <a:buChar char="•"/>
            </a:pPr>
            <a:endParaRPr lang="en-GB" sz="2200" dirty="0"/>
          </a:p>
          <a:p>
            <a:endParaRPr lang="en-GB" sz="2200" dirty="0"/>
          </a:p>
        </p:txBody>
      </p:sp>
      <p:pic>
        <p:nvPicPr>
          <p:cNvPr id="13" name="Picture 12">
            <a:extLst>
              <a:ext uri="{FF2B5EF4-FFF2-40B4-BE49-F238E27FC236}">
                <a16:creationId xmlns:a16="http://schemas.microsoft.com/office/drawing/2014/main" id="{8F4C4912-62A0-5435-E41E-C4B92CBB03BD}"/>
              </a:ext>
            </a:extLst>
          </p:cNvPr>
          <p:cNvPicPr>
            <a:picLocks noChangeAspect="1"/>
          </p:cNvPicPr>
          <p:nvPr/>
        </p:nvPicPr>
        <p:blipFill>
          <a:blip r:embed="rId3"/>
          <a:stretch>
            <a:fillRect/>
          </a:stretch>
        </p:blipFill>
        <p:spPr>
          <a:xfrm>
            <a:off x="1423335" y="3978043"/>
            <a:ext cx="9345329" cy="914528"/>
          </a:xfrm>
          <a:prstGeom prst="rect">
            <a:avLst/>
          </a:prstGeom>
        </p:spPr>
      </p:pic>
    </p:spTree>
    <p:extLst>
      <p:ext uri="{BB962C8B-B14F-4D97-AF65-F5344CB8AC3E}">
        <p14:creationId xmlns:p14="http://schemas.microsoft.com/office/powerpoint/2010/main" val="417647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B15-70E6-BF0B-C0FE-626D9BCAB760}"/>
              </a:ext>
            </a:extLst>
          </p:cNvPr>
          <p:cNvSpPr>
            <a:spLocks noGrp="1"/>
          </p:cNvSpPr>
          <p:nvPr>
            <p:ph type="title"/>
          </p:nvPr>
        </p:nvSpPr>
        <p:spPr>
          <a:xfrm>
            <a:off x="838200" y="273431"/>
            <a:ext cx="10515600" cy="1325563"/>
          </a:xfrm>
        </p:spPr>
        <p:txBody>
          <a:bodyPr/>
          <a:lstStyle/>
          <a:p>
            <a:r>
              <a:rPr lang="en-GB" dirty="0"/>
              <a:t>Variables</a:t>
            </a:r>
            <a:br>
              <a:rPr lang="en-GB" dirty="0"/>
            </a:br>
            <a:endParaRPr lang="en-GB" dirty="0"/>
          </a:p>
        </p:txBody>
      </p:sp>
      <p:sp>
        <p:nvSpPr>
          <p:cNvPr id="6" name="TextBox 5">
            <a:extLst>
              <a:ext uri="{FF2B5EF4-FFF2-40B4-BE49-F238E27FC236}">
                <a16:creationId xmlns:a16="http://schemas.microsoft.com/office/drawing/2014/main" id="{DC18915A-1CEE-3E01-46D0-C324BDCC4F19}"/>
              </a:ext>
            </a:extLst>
          </p:cNvPr>
          <p:cNvSpPr txBox="1"/>
          <p:nvPr/>
        </p:nvSpPr>
        <p:spPr>
          <a:xfrm>
            <a:off x="989329" y="1584897"/>
            <a:ext cx="10836165" cy="1107996"/>
          </a:xfrm>
          <a:prstGeom prst="rect">
            <a:avLst/>
          </a:prstGeom>
          <a:noFill/>
        </p:spPr>
        <p:txBody>
          <a:bodyPr wrap="square">
            <a:spAutoFit/>
          </a:bodyPr>
          <a:lstStyle/>
          <a:p>
            <a:pPr marL="285750" indent="-285750">
              <a:buFont typeface="Arial" panose="020B0604020202020204" pitchFamily="34" charset="0"/>
              <a:buChar char="•"/>
            </a:pPr>
            <a:r>
              <a:rPr lang="en-GB" sz="2200" dirty="0"/>
              <a:t>To create a variable (e.g. “name” and “age”) , you must assign it a value </a:t>
            </a:r>
            <a:br>
              <a:rPr lang="en-GB" sz="2200" dirty="0"/>
            </a:br>
            <a:r>
              <a:rPr lang="en-GB" sz="2200" dirty="0"/>
              <a:t>values are assign following the “&lt;-”</a:t>
            </a:r>
          </a:p>
          <a:p>
            <a:endParaRPr lang="en-GB" sz="2200" dirty="0"/>
          </a:p>
        </p:txBody>
      </p:sp>
      <p:sp>
        <p:nvSpPr>
          <p:cNvPr id="9" name="TextBox 8">
            <a:extLst>
              <a:ext uri="{FF2B5EF4-FFF2-40B4-BE49-F238E27FC236}">
                <a16:creationId xmlns:a16="http://schemas.microsoft.com/office/drawing/2014/main" id="{296DAE92-6365-07C7-FAF0-4C785DDD7D93}"/>
              </a:ext>
            </a:extLst>
          </p:cNvPr>
          <p:cNvSpPr txBox="1"/>
          <p:nvPr/>
        </p:nvSpPr>
        <p:spPr>
          <a:xfrm>
            <a:off x="1051035" y="4118421"/>
            <a:ext cx="9659006" cy="1107996"/>
          </a:xfrm>
          <a:prstGeom prst="rect">
            <a:avLst/>
          </a:prstGeom>
          <a:noFill/>
        </p:spPr>
        <p:txBody>
          <a:bodyPr wrap="square">
            <a:spAutoFit/>
          </a:bodyPr>
          <a:lstStyle/>
          <a:p>
            <a:pPr marL="285750" indent="-285750">
              <a:buFont typeface="Arial" panose="020B0604020202020204" pitchFamily="34" charset="0"/>
              <a:buChar char="•"/>
            </a:pPr>
            <a:r>
              <a:rPr lang="en-GB" sz="2200" dirty="0"/>
              <a:t>You can multiple (*), add( +), </a:t>
            </a:r>
            <a:r>
              <a:rPr lang="en-GB" sz="2200" dirty="0" err="1"/>
              <a:t>substract</a:t>
            </a:r>
            <a:r>
              <a:rPr lang="en-GB" sz="2200" dirty="0"/>
              <a:t> (-), square root (sqrt()) … your variables</a:t>
            </a:r>
          </a:p>
          <a:p>
            <a:pPr marL="285750" indent="-285750">
              <a:buFont typeface="Arial" panose="020B0604020202020204" pitchFamily="34" charset="0"/>
              <a:buChar char="•"/>
            </a:pPr>
            <a:r>
              <a:rPr lang="en-GB" sz="2200" dirty="0"/>
              <a:t>R can do loops</a:t>
            </a:r>
          </a:p>
          <a:p>
            <a:endParaRPr lang="en-GB" sz="2200" dirty="0"/>
          </a:p>
        </p:txBody>
      </p:sp>
      <p:pic>
        <p:nvPicPr>
          <p:cNvPr id="7" name="Picture 6">
            <a:extLst>
              <a:ext uri="{FF2B5EF4-FFF2-40B4-BE49-F238E27FC236}">
                <a16:creationId xmlns:a16="http://schemas.microsoft.com/office/drawing/2014/main" id="{E645D8CA-7B71-7720-0558-9BF5D93DD039}"/>
              </a:ext>
            </a:extLst>
          </p:cNvPr>
          <p:cNvPicPr>
            <a:picLocks noChangeAspect="1"/>
          </p:cNvPicPr>
          <p:nvPr/>
        </p:nvPicPr>
        <p:blipFill>
          <a:blip r:embed="rId2"/>
          <a:stretch>
            <a:fillRect/>
          </a:stretch>
        </p:blipFill>
        <p:spPr>
          <a:xfrm>
            <a:off x="1255505" y="2553461"/>
            <a:ext cx="9250066" cy="1371791"/>
          </a:xfrm>
          <a:prstGeom prst="rect">
            <a:avLst/>
          </a:prstGeom>
        </p:spPr>
      </p:pic>
    </p:spTree>
    <p:extLst>
      <p:ext uri="{BB962C8B-B14F-4D97-AF65-F5344CB8AC3E}">
        <p14:creationId xmlns:p14="http://schemas.microsoft.com/office/powerpoint/2010/main" val="382198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B15-70E6-BF0B-C0FE-626D9BCAB760}"/>
              </a:ext>
            </a:extLst>
          </p:cNvPr>
          <p:cNvSpPr>
            <a:spLocks noGrp="1"/>
          </p:cNvSpPr>
          <p:nvPr>
            <p:ph type="title"/>
          </p:nvPr>
        </p:nvSpPr>
        <p:spPr>
          <a:xfrm>
            <a:off x="838200" y="328847"/>
            <a:ext cx="10515600" cy="1325563"/>
          </a:xfrm>
        </p:spPr>
        <p:txBody>
          <a:bodyPr/>
          <a:lstStyle/>
          <a:p>
            <a:r>
              <a:rPr lang="en-GB" dirty="0"/>
              <a:t>Data types  - Vectors</a:t>
            </a:r>
            <a:br>
              <a:rPr lang="en-GB" dirty="0"/>
            </a:br>
            <a:endParaRPr lang="en-GB" dirty="0"/>
          </a:p>
        </p:txBody>
      </p:sp>
      <p:sp>
        <p:nvSpPr>
          <p:cNvPr id="3" name="TextBox 2">
            <a:extLst>
              <a:ext uri="{FF2B5EF4-FFF2-40B4-BE49-F238E27FC236}">
                <a16:creationId xmlns:a16="http://schemas.microsoft.com/office/drawing/2014/main" id="{E07A9DB3-B279-30AB-0FCA-C74C45C68C55}"/>
              </a:ext>
            </a:extLst>
          </p:cNvPr>
          <p:cNvSpPr txBox="1"/>
          <p:nvPr/>
        </p:nvSpPr>
        <p:spPr>
          <a:xfrm>
            <a:off x="989327" y="4409502"/>
            <a:ext cx="10836165" cy="769441"/>
          </a:xfrm>
          <a:prstGeom prst="rect">
            <a:avLst/>
          </a:prstGeom>
          <a:noFill/>
        </p:spPr>
        <p:txBody>
          <a:bodyPr wrap="square">
            <a:spAutoFit/>
          </a:bodyPr>
          <a:lstStyle/>
          <a:p>
            <a:pPr marL="285750" indent="-285750">
              <a:buFont typeface="Arial" panose="020B0604020202020204" pitchFamily="34" charset="0"/>
              <a:buChar char="•"/>
            </a:pPr>
            <a:r>
              <a:rPr lang="en-GB" sz="2200" dirty="0"/>
              <a:t>Numeric (variable with a decimal value assigned to it)</a:t>
            </a:r>
          </a:p>
          <a:p>
            <a:endParaRPr lang="en-GB" sz="2200" dirty="0"/>
          </a:p>
        </p:txBody>
      </p:sp>
      <p:pic>
        <p:nvPicPr>
          <p:cNvPr id="10" name="Picture 9">
            <a:extLst>
              <a:ext uri="{FF2B5EF4-FFF2-40B4-BE49-F238E27FC236}">
                <a16:creationId xmlns:a16="http://schemas.microsoft.com/office/drawing/2014/main" id="{6C66A70E-8AF1-C310-775A-A2251D0F5E66}"/>
              </a:ext>
            </a:extLst>
          </p:cNvPr>
          <p:cNvPicPr>
            <a:picLocks noChangeAspect="1"/>
          </p:cNvPicPr>
          <p:nvPr/>
        </p:nvPicPr>
        <p:blipFill rotWithShape="1">
          <a:blip r:embed="rId3"/>
          <a:srcRect l="-2672" t="5794" r="-13947" b="-5794"/>
          <a:stretch/>
        </p:blipFill>
        <p:spPr>
          <a:xfrm>
            <a:off x="838200" y="5120255"/>
            <a:ext cx="11641175" cy="1162212"/>
          </a:xfrm>
          <a:prstGeom prst="rect">
            <a:avLst/>
          </a:prstGeom>
        </p:spPr>
      </p:pic>
      <p:sp>
        <p:nvSpPr>
          <p:cNvPr id="13" name="TextBox 12">
            <a:extLst>
              <a:ext uri="{FF2B5EF4-FFF2-40B4-BE49-F238E27FC236}">
                <a16:creationId xmlns:a16="http://schemas.microsoft.com/office/drawing/2014/main" id="{BD4D878E-5F2D-2415-B8AA-D9030E73CE06}"/>
              </a:ext>
            </a:extLst>
          </p:cNvPr>
          <p:cNvSpPr txBox="1"/>
          <p:nvPr/>
        </p:nvSpPr>
        <p:spPr>
          <a:xfrm>
            <a:off x="989326" y="1289750"/>
            <a:ext cx="10836165" cy="769441"/>
          </a:xfrm>
          <a:prstGeom prst="rect">
            <a:avLst/>
          </a:prstGeom>
          <a:noFill/>
        </p:spPr>
        <p:txBody>
          <a:bodyPr wrap="square">
            <a:spAutoFit/>
          </a:bodyPr>
          <a:lstStyle/>
          <a:p>
            <a:pPr marL="285750" indent="-285750">
              <a:buFont typeface="Arial" panose="020B0604020202020204" pitchFamily="34" charset="0"/>
              <a:buChar char="•"/>
            </a:pPr>
            <a:r>
              <a:rPr lang="en-GB" sz="2200" dirty="0"/>
              <a:t>Vectors consist on list of variables, those can be a collection of numbers, arithmetic expressions, logical values or character strings …</a:t>
            </a:r>
          </a:p>
        </p:txBody>
      </p:sp>
      <p:sp>
        <p:nvSpPr>
          <p:cNvPr id="19" name="TextBox 18">
            <a:extLst>
              <a:ext uri="{FF2B5EF4-FFF2-40B4-BE49-F238E27FC236}">
                <a16:creationId xmlns:a16="http://schemas.microsoft.com/office/drawing/2014/main" id="{32FFA205-5C38-4DBC-AF2B-D0C5768A0CE9}"/>
              </a:ext>
            </a:extLst>
          </p:cNvPr>
          <p:cNvSpPr txBox="1"/>
          <p:nvPr/>
        </p:nvSpPr>
        <p:spPr>
          <a:xfrm>
            <a:off x="989326" y="2149719"/>
            <a:ext cx="10836165" cy="430887"/>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sz="2200" dirty="0"/>
              <a:t>Vectors are normally created using function: </a:t>
            </a:r>
            <a:r>
              <a:rPr lang="en-GB" sz="2200" b="1" dirty="0"/>
              <a:t>c()</a:t>
            </a:r>
          </a:p>
        </p:txBody>
      </p:sp>
      <p:pic>
        <p:nvPicPr>
          <p:cNvPr id="20" name="Picture 19">
            <a:extLst>
              <a:ext uri="{FF2B5EF4-FFF2-40B4-BE49-F238E27FC236}">
                <a16:creationId xmlns:a16="http://schemas.microsoft.com/office/drawing/2014/main" id="{11E62DBD-E815-5FE5-9FC7-D74F67EABD90}"/>
              </a:ext>
            </a:extLst>
          </p:cNvPr>
          <p:cNvPicPr>
            <a:picLocks noChangeAspect="1"/>
          </p:cNvPicPr>
          <p:nvPr/>
        </p:nvPicPr>
        <p:blipFill>
          <a:blip r:embed="rId4"/>
          <a:stretch>
            <a:fillRect/>
          </a:stretch>
        </p:blipFill>
        <p:spPr>
          <a:xfrm>
            <a:off x="989326" y="2841975"/>
            <a:ext cx="8487960" cy="1467055"/>
          </a:xfrm>
          <a:prstGeom prst="rect">
            <a:avLst/>
          </a:prstGeom>
        </p:spPr>
      </p:pic>
    </p:spTree>
    <p:extLst>
      <p:ext uri="{BB962C8B-B14F-4D97-AF65-F5344CB8AC3E}">
        <p14:creationId xmlns:p14="http://schemas.microsoft.com/office/powerpoint/2010/main" val="311536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B15-70E6-BF0B-C0FE-626D9BCAB760}"/>
              </a:ext>
            </a:extLst>
          </p:cNvPr>
          <p:cNvSpPr>
            <a:spLocks noGrp="1"/>
          </p:cNvSpPr>
          <p:nvPr>
            <p:ph type="title"/>
          </p:nvPr>
        </p:nvSpPr>
        <p:spPr>
          <a:xfrm>
            <a:off x="838200" y="328847"/>
            <a:ext cx="10515600" cy="1325563"/>
          </a:xfrm>
        </p:spPr>
        <p:txBody>
          <a:bodyPr/>
          <a:lstStyle/>
          <a:p>
            <a:r>
              <a:rPr lang="en-GB" dirty="0"/>
              <a:t>Data types  - Vectors</a:t>
            </a:r>
            <a:br>
              <a:rPr lang="en-GB" dirty="0"/>
            </a:br>
            <a:endParaRPr lang="en-GB" dirty="0"/>
          </a:p>
        </p:txBody>
      </p:sp>
      <p:sp>
        <p:nvSpPr>
          <p:cNvPr id="8" name="TextBox 7">
            <a:extLst>
              <a:ext uri="{FF2B5EF4-FFF2-40B4-BE49-F238E27FC236}">
                <a16:creationId xmlns:a16="http://schemas.microsoft.com/office/drawing/2014/main" id="{2BE39485-6353-00BE-139A-086F8D228407}"/>
              </a:ext>
            </a:extLst>
          </p:cNvPr>
          <p:cNvSpPr txBox="1"/>
          <p:nvPr/>
        </p:nvSpPr>
        <p:spPr>
          <a:xfrm>
            <a:off x="838200" y="1277988"/>
            <a:ext cx="10836165" cy="430887"/>
          </a:xfrm>
          <a:prstGeom prst="rect">
            <a:avLst/>
          </a:prstGeom>
          <a:noFill/>
        </p:spPr>
        <p:txBody>
          <a:bodyPr wrap="square">
            <a:spAutoFit/>
          </a:bodyPr>
          <a:lstStyle/>
          <a:p>
            <a:pPr marL="285750" indent="-285750">
              <a:buFont typeface="Arial" panose="020B0604020202020204" pitchFamily="34" charset="0"/>
              <a:buChar char="•"/>
            </a:pPr>
            <a:r>
              <a:rPr lang="en-GB" sz="2200" dirty="0"/>
              <a:t>Logical vectors</a:t>
            </a:r>
          </a:p>
        </p:txBody>
      </p:sp>
      <p:pic>
        <p:nvPicPr>
          <p:cNvPr id="12" name="Picture 11">
            <a:extLst>
              <a:ext uri="{FF2B5EF4-FFF2-40B4-BE49-F238E27FC236}">
                <a16:creationId xmlns:a16="http://schemas.microsoft.com/office/drawing/2014/main" id="{B60039A0-D9D3-367C-7212-A3DD07901A67}"/>
              </a:ext>
            </a:extLst>
          </p:cNvPr>
          <p:cNvPicPr>
            <a:picLocks noChangeAspect="1"/>
          </p:cNvPicPr>
          <p:nvPr/>
        </p:nvPicPr>
        <p:blipFill>
          <a:blip r:embed="rId3"/>
          <a:stretch>
            <a:fillRect/>
          </a:stretch>
        </p:blipFill>
        <p:spPr>
          <a:xfrm>
            <a:off x="989326" y="1799258"/>
            <a:ext cx="9526329" cy="1714739"/>
          </a:xfrm>
          <a:prstGeom prst="rect">
            <a:avLst/>
          </a:prstGeom>
        </p:spPr>
      </p:pic>
      <p:sp>
        <p:nvSpPr>
          <p:cNvPr id="14" name="TextBox 13">
            <a:extLst>
              <a:ext uri="{FF2B5EF4-FFF2-40B4-BE49-F238E27FC236}">
                <a16:creationId xmlns:a16="http://schemas.microsoft.com/office/drawing/2014/main" id="{C9D54CD9-EAB1-AF75-95AF-FCD5884A6179}"/>
              </a:ext>
            </a:extLst>
          </p:cNvPr>
          <p:cNvSpPr txBox="1"/>
          <p:nvPr/>
        </p:nvSpPr>
        <p:spPr>
          <a:xfrm>
            <a:off x="989326" y="4093592"/>
            <a:ext cx="10836165" cy="430887"/>
          </a:xfrm>
          <a:prstGeom prst="rect">
            <a:avLst/>
          </a:prstGeom>
          <a:noFill/>
        </p:spPr>
        <p:txBody>
          <a:bodyPr wrap="square">
            <a:spAutoFit/>
          </a:bodyPr>
          <a:lstStyle/>
          <a:p>
            <a:pPr marL="285750" indent="-285750">
              <a:buFont typeface="Arial" panose="020B0604020202020204" pitchFamily="34" charset="0"/>
              <a:buChar char="•"/>
            </a:pPr>
            <a:r>
              <a:rPr lang="en-GB" sz="2200" dirty="0"/>
              <a:t>Character:  vector representing string values (require quotations “ “)</a:t>
            </a:r>
          </a:p>
        </p:txBody>
      </p:sp>
      <p:pic>
        <p:nvPicPr>
          <p:cNvPr id="15" name="Picture 14">
            <a:extLst>
              <a:ext uri="{FF2B5EF4-FFF2-40B4-BE49-F238E27FC236}">
                <a16:creationId xmlns:a16="http://schemas.microsoft.com/office/drawing/2014/main" id="{5A315B7B-6F39-5B20-9BC9-04ACD742097B}"/>
              </a:ext>
            </a:extLst>
          </p:cNvPr>
          <p:cNvPicPr>
            <a:picLocks noChangeAspect="1"/>
          </p:cNvPicPr>
          <p:nvPr/>
        </p:nvPicPr>
        <p:blipFill>
          <a:blip r:embed="rId4"/>
          <a:stretch>
            <a:fillRect/>
          </a:stretch>
        </p:blipFill>
        <p:spPr>
          <a:xfrm>
            <a:off x="989326" y="4739524"/>
            <a:ext cx="9516803" cy="1962424"/>
          </a:xfrm>
          <a:prstGeom prst="rect">
            <a:avLst/>
          </a:prstGeom>
        </p:spPr>
      </p:pic>
    </p:spTree>
    <p:extLst>
      <p:ext uri="{BB962C8B-B14F-4D97-AF65-F5344CB8AC3E}">
        <p14:creationId xmlns:p14="http://schemas.microsoft.com/office/powerpoint/2010/main" val="167540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57B8F1-1C3F-B524-BD6D-786604A2925C}"/>
              </a:ext>
            </a:extLst>
          </p:cNvPr>
          <p:cNvPicPr>
            <a:picLocks noChangeAspect="1"/>
          </p:cNvPicPr>
          <p:nvPr/>
        </p:nvPicPr>
        <p:blipFill>
          <a:blip r:embed="rId2"/>
          <a:stretch>
            <a:fillRect/>
          </a:stretch>
        </p:blipFill>
        <p:spPr>
          <a:xfrm>
            <a:off x="1256624" y="2201645"/>
            <a:ext cx="9678751" cy="2143424"/>
          </a:xfrm>
          <a:prstGeom prst="rect">
            <a:avLst/>
          </a:prstGeom>
        </p:spPr>
      </p:pic>
      <p:sp>
        <p:nvSpPr>
          <p:cNvPr id="6" name="Title 1">
            <a:extLst>
              <a:ext uri="{FF2B5EF4-FFF2-40B4-BE49-F238E27FC236}">
                <a16:creationId xmlns:a16="http://schemas.microsoft.com/office/drawing/2014/main" id="{7880A532-EBA2-7E04-EC22-1EFFD226443A}"/>
              </a:ext>
            </a:extLst>
          </p:cNvPr>
          <p:cNvSpPr>
            <a:spLocks noGrp="1"/>
          </p:cNvSpPr>
          <p:nvPr>
            <p:ph type="title"/>
          </p:nvPr>
        </p:nvSpPr>
        <p:spPr>
          <a:xfrm>
            <a:off x="838200" y="328847"/>
            <a:ext cx="10515600" cy="1325563"/>
          </a:xfrm>
        </p:spPr>
        <p:txBody>
          <a:bodyPr/>
          <a:lstStyle/>
          <a:p>
            <a:r>
              <a:rPr lang="en-GB" dirty="0"/>
              <a:t>Data types  - Vectors</a:t>
            </a:r>
            <a:br>
              <a:rPr lang="en-GB" dirty="0"/>
            </a:br>
            <a:endParaRPr lang="en-GB" dirty="0"/>
          </a:p>
        </p:txBody>
      </p:sp>
      <p:sp>
        <p:nvSpPr>
          <p:cNvPr id="7" name="TextBox 6">
            <a:extLst>
              <a:ext uri="{FF2B5EF4-FFF2-40B4-BE49-F238E27FC236}">
                <a16:creationId xmlns:a16="http://schemas.microsoft.com/office/drawing/2014/main" id="{B82344F1-D5DE-753A-1343-0D1520F16B26}"/>
              </a:ext>
            </a:extLst>
          </p:cNvPr>
          <p:cNvSpPr txBox="1"/>
          <p:nvPr/>
        </p:nvSpPr>
        <p:spPr>
          <a:xfrm>
            <a:off x="838200" y="1277988"/>
            <a:ext cx="10836165" cy="430887"/>
          </a:xfrm>
          <a:prstGeom prst="rect">
            <a:avLst/>
          </a:prstGeom>
          <a:noFill/>
        </p:spPr>
        <p:txBody>
          <a:bodyPr wrap="square">
            <a:spAutoFit/>
          </a:bodyPr>
          <a:lstStyle/>
          <a:p>
            <a:pPr marL="285750" indent="-285750">
              <a:buFont typeface="Arial" panose="020B0604020202020204" pitchFamily="34" charset="0"/>
              <a:buChar char="•"/>
            </a:pPr>
            <a:r>
              <a:rPr lang="en-GB" sz="2200" dirty="0"/>
              <a:t>Basic functions – calculate mean, variance and sort the data within a vector</a:t>
            </a:r>
          </a:p>
        </p:txBody>
      </p:sp>
    </p:spTree>
    <p:extLst>
      <p:ext uri="{BB962C8B-B14F-4D97-AF65-F5344CB8AC3E}">
        <p14:creationId xmlns:p14="http://schemas.microsoft.com/office/powerpoint/2010/main" val="221817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787A72-5890-3819-0CA2-EC3800B9E4BB}"/>
              </a:ext>
            </a:extLst>
          </p:cNvPr>
          <p:cNvSpPr>
            <a:spLocks noGrp="1"/>
          </p:cNvSpPr>
          <p:nvPr>
            <p:ph type="title"/>
          </p:nvPr>
        </p:nvSpPr>
        <p:spPr>
          <a:xfrm>
            <a:off x="2472446" y="2259079"/>
            <a:ext cx="7722141" cy="1325563"/>
          </a:xfrm>
        </p:spPr>
        <p:txBody>
          <a:bodyPr>
            <a:normAutofit/>
          </a:bodyPr>
          <a:lstStyle/>
          <a:p>
            <a:r>
              <a:rPr lang="en-GB" dirty="0"/>
              <a:t>Coding: Reminders and Tips</a:t>
            </a:r>
          </a:p>
        </p:txBody>
      </p:sp>
    </p:spTree>
    <p:extLst>
      <p:ext uri="{BB962C8B-B14F-4D97-AF65-F5344CB8AC3E}">
        <p14:creationId xmlns:p14="http://schemas.microsoft.com/office/powerpoint/2010/main" val="245573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B15-70E6-BF0B-C0FE-626D9BCAB760}"/>
              </a:ext>
            </a:extLst>
          </p:cNvPr>
          <p:cNvSpPr>
            <a:spLocks noGrp="1"/>
          </p:cNvSpPr>
          <p:nvPr>
            <p:ph type="title"/>
          </p:nvPr>
        </p:nvSpPr>
        <p:spPr>
          <a:xfrm>
            <a:off x="838200" y="134297"/>
            <a:ext cx="10515600" cy="1325563"/>
          </a:xfrm>
        </p:spPr>
        <p:txBody>
          <a:bodyPr/>
          <a:lstStyle/>
          <a:p>
            <a:r>
              <a:rPr lang="en-GB" dirty="0"/>
              <a:t>Code writing: Important reminders</a:t>
            </a:r>
          </a:p>
        </p:txBody>
      </p:sp>
      <p:sp>
        <p:nvSpPr>
          <p:cNvPr id="6" name="TextBox 5">
            <a:extLst>
              <a:ext uri="{FF2B5EF4-FFF2-40B4-BE49-F238E27FC236}">
                <a16:creationId xmlns:a16="http://schemas.microsoft.com/office/drawing/2014/main" id="{DC18915A-1CEE-3E01-46D0-C324BDCC4F19}"/>
              </a:ext>
            </a:extLst>
          </p:cNvPr>
          <p:cNvSpPr txBox="1"/>
          <p:nvPr/>
        </p:nvSpPr>
        <p:spPr>
          <a:xfrm>
            <a:off x="1051035" y="1259742"/>
            <a:ext cx="10302764" cy="769441"/>
          </a:xfrm>
          <a:prstGeom prst="rect">
            <a:avLst/>
          </a:prstGeom>
          <a:noFill/>
        </p:spPr>
        <p:txBody>
          <a:bodyPr wrap="square">
            <a:spAutoFit/>
          </a:bodyPr>
          <a:lstStyle/>
          <a:p>
            <a:pPr marL="285750" indent="-285750">
              <a:buFont typeface="Arial" panose="020B0604020202020204" pitchFamily="34" charset="0"/>
              <a:buChar char="•"/>
            </a:pPr>
            <a:r>
              <a:rPr lang="en-GB" sz="2200" dirty="0"/>
              <a:t>R is ready for input when the “&gt;” prompt is appearing in the console (CTRL + ENTER)</a:t>
            </a:r>
          </a:p>
          <a:p>
            <a:endParaRPr lang="en-GB" sz="2200" dirty="0"/>
          </a:p>
        </p:txBody>
      </p:sp>
      <p:pic>
        <p:nvPicPr>
          <p:cNvPr id="8" name="Picture 7">
            <a:extLst>
              <a:ext uri="{FF2B5EF4-FFF2-40B4-BE49-F238E27FC236}">
                <a16:creationId xmlns:a16="http://schemas.microsoft.com/office/drawing/2014/main" id="{BDDF7DAD-C6F1-73B3-FD6D-0996C67EC308}"/>
              </a:ext>
            </a:extLst>
          </p:cNvPr>
          <p:cNvPicPr>
            <a:picLocks noChangeAspect="1"/>
          </p:cNvPicPr>
          <p:nvPr/>
        </p:nvPicPr>
        <p:blipFill>
          <a:blip r:embed="rId2"/>
          <a:stretch>
            <a:fillRect/>
          </a:stretch>
        </p:blipFill>
        <p:spPr>
          <a:xfrm>
            <a:off x="1051034" y="1922523"/>
            <a:ext cx="10302765" cy="1478529"/>
          </a:xfrm>
          <a:prstGeom prst="rect">
            <a:avLst/>
          </a:prstGeom>
        </p:spPr>
      </p:pic>
      <p:sp>
        <p:nvSpPr>
          <p:cNvPr id="9" name="TextBox 8">
            <a:extLst>
              <a:ext uri="{FF2B5EF4-FFF2-40B4-BE49-F238E27FC236}">
                <a16:creationId xmlns:a16="http://schemas.microsoft.com/office/drawing/2014/main" id="{296DAE92-6365-07C7-FAF0-4C785DDD7D93}"/>
              </a:ext>
            </a:extLst>
          </p:cNvPr>
          <p:cNvSpPr txBox="1"/>
          <p:nvPr/>
        </p:nvSpPr>
        <p:spPr>
          <a:xfrm>
            <a:off x="1051035" y="3456940"/>
            <a:ext cx="9659006" cy="2123658"/>
          </a:xfrm>
          <a:prstGeom prst="rect">
            <a:avLst/>
          </a:prstGeom>
          <a:noFill/>
        </p:spPr>
        <p:txBody>
          <a:bodyPr wrap="square">
            <a:spAutoFit/>
          </a:bodyPr>
          <a:lstStyle/>
          <a:p>
            <a:pPr marL="285750" indent="-285750">
              <a:buFont typeface="Arial" panose="020B0604020202020204" pitchFamily="34" charset="0"/>
              <a:buChar char="•"/>
            </a:pPr>
            <a:r>
              <a:rPr lang="en-GB" sz="2200" dirty="0"/>
              <a:t>Case sensitive language</a:t>
            </a:r>
          </a:p>
          <a:p>
            <a:pPr marL="285750" indent="-285750">
              <a:buFont typeface="Arial" panose="020B0604020202020204" pitchFamily="34" charset="0"/>
              <a:buChar char="•"/>
            </a:pPr>
            <a:r>
              <a:rPr lang="en-GB" sz="2200" dirty="0"/>
              <a:t>Does not deal well with spaces – never use spaces in file names or when naming a variable</a:t>
            </a:r>
          </a:p>
          <a:p>
            <a:pPr marL="285750" indent="-285750">
              <a:buFont typeface="Arial" panose="020B0604020202020204" pitchFamily="34" charset="0"/>
              <a:buChar char="•"/>
            </a:pPr>
            <a:r>
              <a:rPr lang="en-GB" sz="2200" dirty="0"/>
              <a:t>help(function) - powerful tool to get a brief description of the function with examples</a:t>
            </a:r>
          </a:p>
          <a:p>
            <a:endParaRPr lang="en-GB" sz="2200" dirty="0"/>
          </a:p>
        </p:txBody>
      </p:sp>
      <p:pic>
        <p:nvPicPr>
          <p:cNvPr id="11" name="Picture 10">
            <a:extLst>
              <a:ext uri="{FF2B5EF4-FFF2-40B4-BE49-F238E27FC236}">
                <a16:creationId xmlns:a16="http://schemas.microsoft.com/office/drawing/2014/main" id="{AAE88587-520D-3B49-5F95-99E1B8CB62B8}"/>
              </a:ext>
            </a:extLst>
          </p:cNvPr>
          <p:cNvPicPr>
            <a:picLocks noChangeAspect="1"/>
          </p:cNvPicPr>
          <p:nvPr/>
        </p:nvPicPr>
        <p:blipFill>
          <a:blip r:embed="rId3"/>
          <a:stretch>
            <a:fillRect/>
          </a:stretch>
        </p:blipFill>
        <p:spPr>
          <a:xfrm>
            <a:off x="1051034" y="5292446"/>
            <a:ext cx="10285645" cy="1431257"/>
          </a:xfrm>
          <a:prstGeom prst="rect">
            <a:avLst/>
          </a:prstGeom>
        </p:spPr>
      </p:pic>
    </p:spTree>
    <p:extLst>
      <p:ext uri="{BB962C8B-B14F-4D97-AF65-F5344CB8AC3E}">
        <p14:creationId xmlns:p14="http://schemas.microsoft.com/office/powerpoint/2010/main" val="426121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B15-70E6-BF0B-C0FE-626D9BCAB760}"/>
              </a:ext>
            </a:extLst>
          </p:cNvPr>
          <p:cNvSpPr>
            <a:spLocks noGrp="1"/>
          </p:cNvSpPr>
          <p:nvPr>
            <p:ph type="title"/>
          </p:nvPr>
        </p:nvSpPr>
        <p:spPr>
          <a:xfrm>
            <a:off x="838200" y="134297"/>
            <a:ext cx="10515600" cy="1325563"/>
          </a:xfrm>
        </p:spPr>
        <p:txBody>
          <a:bodyPr/>
          <a:lstStyle/>
          <a:p>
            <a:r>
              <a:rPr lang="en-GB" dirty="0"/>
              <a:t>Important reminders</a:t>
            </a:r>
          </a:p>
        </p:txBody>
      </p:sp>
      <p:sp>
        <p:nvSpPr>
          <p:cNvPr id="6" name="TextBox 5">
            <a:extLst>
              <a:ext uri="{FF2B5EF4-FFF2-40B4-BE49-F238E27FC236}">
                <a16:creationId xmlns:a16="http://schemas.microsoft.com/office/drawing/2014/main" id="{DC18915A-1CEE-3E01-46D0-C324BDCC4F19}"/>
              </a:ext>
            </a:extLst>
          </p:cNvPr>
          <p:cNvSpPr txBox="1"/>
          <p:nvPr/>
        </p:nvSpPr>
        <p:spPr>
          <a:xfrm>
            <a:off x="1051035" y="1259742"/>
            <a:ext cx="9659006" cy="769441"/>
          </a:xfrm>
          <a:prstGeom prst="rect">
            <a:avLst/>
          </a:prstGeom>
          <a:noFill/>
        </p:spPr>
        <p:txBody>
          <a:bodyPr wrap="square">
            <a:spAutoFit/>
          </a:bodyPr>
          <a:lstStyle/>
          <a:p>
            <a:pPr marL="285750" indent="-285750">
              <a:buFont typeface="Arial" panose="020B0604020202020204" pitchFamily="34" charset="0"/>
              <a:buChar char="•"/>
            </a:pPr>
            <a:r>
              <a:rPr lang="en-GB" sz="2200" dirty="0"/>
              <a:t>Values can be assigned with either “&lt;-” or “=“</a:t>
            </a:r>
          </a:p>
          <a:p>
            <a:endParaRPr lang="en-GB" sz="2200" dirty="0"/>
          </a:p>
        </p:txBody>
      </p:sp>
      <p:sp>
        <p:nvSpPr>
          <p:cNvPr id="9" name="TextBox 8">
            <a:extLst>
              <a:ext uri="{FF2B5EF4-FFF2-40B4-BE49-F238E27FC236}">
                <a16:creationId xmlns:a16="http://schemas.microsoft.com/office/drawing/2014/main" id="{296DAE92-6365-07C7-FAF0-4C785DDD7D93}"/>
              </a:ext>
            </a:extLst>
          </p:cNvPr>
          <p:cNvSpPr txBox="1"/>
          <p:nvPr/>
        </p:nvSpPr>
        <p:spPr>
          <a:xfrm>
            <a:off x="1051035" y="3456940"/>
            <a:ext cx="9659006" cy="2123658"/>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sz="2200" dirty="0"/>
              <a:t>Name your variables with an easy/meaningful name – avoid long/uppercase complicated names – avoid mistakes &amp; saves time – cannot star with numbers or underscore</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Set working directory manually (</a:t>
            </a:r>
            <a:r>
              <a:rPr lang="en-GB" sz="2200" dirty="0" err="1"/>
              <a:t>Rstudio</a:t>
            </a:r>
            <a:r>
              <a:rPr lang="en-GB" sz="2200" dirty="0"/>
              <a:t>) or command line </a:t>
            </a:r>
          </a:p>
          <a:p>
            <a:endParaRPr lang="en-GB" sz="2200" dirty="0"/>
          </a:p>
        </p:txBody>
      </p:sp>
      <p:pic>
        <p:nvPicPr>
          <p:cNvPr id="4" name="Picture 3">
            <a:extLst>
              <a:ext uri="{FF2B5EF4-FFF2-40B4-BE49-F238E27FC236}">
                <a16:creationId xmlns:a16="http://schemas.microsoft.com/office/drawing/2014/main" id="{18E5F277-9433-6DB8-2DD9-4488611202A5}"/>
              </a:ext>
            </a:extLst>
          </p:cNvPr>
          <p:cNvPicPr>
            <a:picLocks noChangeAspect="1"/>
          </p:cNvPicPr>
          <p:nvPr/>
        </p:nvPicPr>
        <p:blipFill rotWithShape="1">
          <a:blip r:embed="rId2"/>
          <a:srcRect r="6077"/>
          <a:stretch/>
        </p:blipFill>
        <p:spPr>
          <a:xfrm>
            <a:off x="669135" y="1935669"/>
            <a:ext cx="11336332" cy="1286054"/>
          </a:xfrm>
          <a:prstGeom prst="rect">
            <a:avLst/>
          </a:prstGeom>
        </p:spPr>
      </p:pic>
      <p:pic>
        <p:nvPicPr>
          <p:cNvPr id="7" name="Picture 6">
            <a:extLst>
              <a:ext uri="{FF2B5EF4-FFF2-40B4-BE49-F238E27FC236}">
                <a16:creationId xmlns:a16="http://schemas.microsoft.com/office/drawing/2014/main" id="{50A90C47-5858-061B-4D76-1E9153674383}"/>
              </a:ext>
            </a:extLst>
          </p:cNvPr>
          <p:cNvPicPr>
            <a:picLocks noChangeAspect="1"/>
          </p:cNvPicPr>
          <p:nvPr/>
        </p:nvPicPr>
        <p:blipFill rotWithShape="1">
          <a:blip r:embed="rId3"/>
          <a:srcRect t="11518"/>
          <a:stretch/>
        </p:blipFill>
        <p:spPr>
          <a:xfrm>
            <a:off x="669134" y="5450552"/>
            <a:ext cx="11336332" cy="547890"/>
          </a:xfrm>
          <a:prstGeom prst="rect">
            <a:avLst/>
          </a:prstGeom>
        </p:spPr>
      </p:pic>
    </p:spTree>
    <p:extLst>
      <p:ext uri="{BB962C8B-B14F-4D97-AF65-F5344CB8AC3E}">
        <p14:creationId xmlns:p14="http://schemas.microsoft.com/office/powerpoint/2010/main" val="78548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787A72-5890-3819-0CA2-EC3800B9E4BB}"/>
              </a:ext>
            </a:extLst>
          </p:cNvPr>
          <p:cNvSpPr>
            <a:spLocks noGrp="1"/>
          </p:cNvSpPr>
          <p:nvPr>
            <p:ph type="title"/>
          </p:nvPr>
        </p:nvSpPr>
        <p:spPr>
          <a:xfrm>
            <a:off x="3056105" y="2453632"/>
            <a:ext cx="7722141" cy="1325563"/>
          </a:xfrm>
        </p:spPr>
        <p:txBody>
          <a:bodyPr>
            <a:normAutofit/>
          </a:bodyPr>
          <a:lstStyle/>
          <a:p>
            <a:r>
              <a:rPr lang="en-GB" dirty="0"/>
              <a:t>Importing datasets</a:t>
            </a:r>
          </a:p>
        </p:txBody>
      </p:sp>
    </p:spTree>
    <p:extLst>
      <p:ext uri="{BB962C8B-B14F-4D97-AF65-F5344CB8AC3E}">
        <p14:creationId xmlns:p14="http://schemas.microsoft.com/office/powerpoint/2010/main" val="476185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B15-70E6-BF0B-C0FE-626D9BCAB760}"/>
              </a:ext>
            </a:extLst>
          </p:cNvPr>
          <p:cNvSpPr>
            <a:spLocks noGrp="1"/>
          </p:cNvSpPr>
          <p:nvPr>
            <p:ph type="title"/>
          </p:nvPr>
        </p:nvSpPr>
        <p:spPr>
          <a:xfrm>
            <a:off x="896565" y="912510"/>
            <a:ext cx="10515600" cy="1325563"/>
          </a:xfrm>
        </p:spPr>
        <p:txBody>
          <a:bodyPr/>
          <a:lstStyle/>
          <a:p>
            <a:r>
              <a:rPr lang="en-GB" dirty="0"/>
              <a:t>Importing datasets</a:t>
            </a:r>
            <a:br>
              <a:rPr lang="en-GB" dirty="0"/>
            </a:br>
            <a:endParaRPr lang="en-GB" dirty="0"/>
          </a:p>
        </p:txBody>
      </p:sp>
      <p:sp>
        <p:nvSpPr>
          <p:cNvPr id="6" name="TextBox 5">
            <a:extLst>
              <a:ext uri="{FF2B5EF4-FFF2-40B4-BE49-F238E27FC236}">
                <a16:creationId xmlns:a16="http://schemas.microsoft.com/office/drawing/2014/main" id="{DC18915A-1CEE-3E01-46D0-C324BDCC4F19}"/>
              </a:ext>
            </a:extLst>
          </p:cNvPr>
          <p:cNvSpPr txBox="1"/>
          <p:nvPr/>
        </p:nvSpPr>
        <p:spPr>
          <a:xfrm>
            <a:off x="1109400" y="2037955"/>
            <a:ext cx="9659006" cy="1446550"/>
          </a:xfrm>
          <a:prstGeom prst="rect">
            <a:avLst/>
          </a:prstGeom>
          <a:noFill/>
        </p:spPr>
        <p:txBody>
          <a:bodyPr wrap="square">
            <a:spAutoFit/>
          </a:bodyPr>
          <a:lstStyle/>
          <a:p>
            <a:pPr marL="285750" indent="-285750">
              <a:buFont typeface="Arial" panose="020B0604020202020204" pitchFamily="34" charset="0"/>
              <a:buChar char="•"/>
            </a:pPr>
            <a:r>
              <a:rPr lang="en-GB" sz="2200" dirty="0"/>
              <a:t>Multiple data formats can be imported into R</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Comma delimited files (csv) and tab delimited files</a:t>
            </a:r>
          </a:p>
          <a:p>
            <a:endParaRPr lang="en-GB" sz="2200" dirty="0"/>
          </a:p>
        </p:txBody>
      </p:sp>
      <p:pic>
        <p:nvPicPr>
          <p:cNvPr id="12" name="Picture 11">
            <a:extLst>
              <a:ext uri="{FF2B5EF4-FFF2-40B4-BE49-F238E27FC236}">
                <a16:creationId xmlns:a16="http://schemas.microsoft.com/office/drawing/2014/main" id="{DFCA5A02-2067-FA3D-0842-486C77567CB7}"/>
              </a:ext>
            </a:extLst>
          </p:cNvPr>
          <p:cNvPicPr>
            <a:picLocks noChangeAspect="1"/>
          </p:cNvPicPr>
          <p:nvPr/>
        </p:nvPicPr>
        <p:blipFill>
          <a:blip r:embed="rId2"/>
          <a:stretch>
            <a:fillRect/>
          </a:stretch>
        </p:blipFill>
        <p:spPr>
          <a:xfrm>
            <a:off x="1423593" y="3429000"/>
            <a:ext cx="9173617" cy="2796702"/>
          </a:xfrm>
          <a:prstGeom prst="rect">
            <a:avLst/>
          </a:prstGeom>
        </p:spPr>
      </p:pic>
    </p:spTree>
    <p:extLst>
      <p:ext uri="{BB962C8B-B14F-4D97-AF65-F5344CB8AC3E}">
        <p14:creationId xmlns:p14="http://schemas.microsoft.com/office/powerpoint/2010/main" val="19657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C0D-F692-0DC3-D972-2C38E18CEAE7}"/>
              </a:ext>
            </a:extLst>
          </p:cNvPr>
          <p:cNvSpPr>
            <a:spLocks noGrp="1"/>
          </p:cNvSpPr>
          <p:nvPr>
            <p:ph type="title"/>
          </p:nvPr>
        </p:nvSpPr>
        <p:spPr/>
        <p:txBody>
          <a:bodyPr/>
          <a:lstStyle/>
          <a:p>
            <a:r>
              <a:rPr lang="en-GB" dirty="0"/>
              <a:t>What is R?</a:t>
            </a:r>
          </a:p>
        </p:txBody>
      </p:sp>
      <p:sp>
        <p:nvSpPr>
          <p:cNvPr id="7" name="TextBox 6">
            <a:extLst>
              <a:ext uri="{FF2B5EF4-FFF2-40B4-BE49-F238E27FC236}">
                <a16:creationId xmlns:a16="http://schemas.microsoft.com/office/drawing/2014/main" id="{AC026F7C-8D58-A1F4-E898-24C05582EAD3}"/>
              </a:ext>
            </a:extLst>
          </p:cNvPr>
          <p:cNvSpPr txBox="1"/>
          <p:nvPr/>
        </p:nvSpPr>
        <p:spPr>
          <a:xfrm>
            <a:off x="1051035" y="1770637"/>
            <a:ext cx="9659006" cy="4154984"/>
          </a:xfrm>
          <a:prstGeom prst="rect">
            <a:avLst/>
          </a:prstGeom>
          <a:noFill/>
        </p:spPr>
        <p:txBody>
          <a:bodyPr wrap="square">
            <a:spAutoFit/>
          </a:bodyPr>
          <a:lstStyle/>
          <a:p>
            <a:pPr marL="285750" indent="-285750">
              <a:buFont typeface="Arial" panose="020B0604020202020204" pitchFamily="34" charset="0"/>
              <a:buChar char="•"/>
            </a:pPr>
            <a:r>
              <a:rPr lang="en-GB" sz="2200" dirty="0"/>
              <a:t>A computational language and an environment </a:t>
            </a:r>
          </a:p>
          <a:p>
            <a:endParaRPr lang="en-GB" sz="2200" dirty="0"/>
          </a:p>
          <a:p>
            <a:pPr marL="285750" indent="-285750">
              <a:buFont typeface="Arial" panose="020B0604020202020204" pitchFamily="34" charset="0"/>
              <a:buChar char="•"/>
            </a:pPr>
            <a:r>
              <a:rPr lang="en-GB" sz="2200" dirty="0"/>
              <a:t>Powerful tool for computational statistics and data visualisation (graphics)</a:t>
            </a:r>
            <a:br>
              <a:rPr lang="en-GB" sz="2200" dirty="0"/>
            </a:br>
            <a:r>
              <a:rPr lang="en-GB" sz="2200" dirty="0"/>
              <a:t>R can apply a wide number of statistical tests in your data set (linear and nonlinear modelling, classical statistical tests, time-series analysis, classification, clustering, …) and models can be visualised easily </a:t>
            </a:r>
          </a:p>
          <a:p>
            <a:endParaRPr lang="en-GB" sz="2200" dirty="0"/>
          </a:p>
          <a:p>
            <a:pPr marL="285750" indent="-285750">
              <a:buFont typeface="Arial" panose="020B0604020202020204" pitchFamily="34" charset="0"/>
              <a:buChar char="•"/>
            </a:pPr>
            <a:r>
              <a:rPr lang="en-GB" sz="2200" dirty="0"/>
              <a:t>It compiles and runs on UNIX platforms and similar systems (FreeBSD and Linux), Windows and MacOS</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Developed based on statistical language S </a:t>
            </a:r>
          </a:p>
          <a:p>
            <a:endParaRPr lang="en-GB" sz="2200" dirty="0"/>
          </a:p>
        </p:txBody>
      </p:sp>
      <p:pic>
        <p:nvPicPr>
          <p:cNvPr id="14" name="Picture 6" descr="R (programming language) - Wikipedia">
            <a:extLst>
              <a:ext uri="{FF2B5EF4-FFF2-40B4-BE49-F238E27FC236}">
                <a16:creationId xmlns:a16="http://schemas.microsoft.com/office/drawing/2014/main" id="{6C519A70-B0B6-346C-3D8E-39B65B040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1731" y="362681"/>
            <a:ext cx="1916750" cy="150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153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B15-70E6-BF0B-C0FE-626D9BCAB760}"/>
              </a:ext>
            </a:extLst>
          </p:cNvPr>
          <p:cNvSpPr>
            <a:spLocks noGrp="1"/>
          </p:cNvSpPr>
          <p:nvPr>
            <p:ph type="title"/>
          </p:nvPr>
        </p:nvSpPr>
        <p:spPr>
          <a:xfrm>
            <a:off x="896565" y="912510"/>
            <a:ext cx="10515600" cy="1325563"/>
          </a:xfrm>
        </p:spPr>
        <p:txBody>
          <a:bodyPr/>
          <a:lstStyle/>
          <a:p>
            <a:r>
              <a:rPr lang="en-GB" dirty="0"/>
              <a:t>Importing datasets</a:t>
            </a:r>
            <a:br>
              <a:rPr lang="en-GB" dirty="0"/>
            </a:br>
            <a:endParaRPr lang="en-GB" dirty="0"/>
          </a:p>
        </p:txBody>
      </p:sp>
      <p:sp>
        <p:nvSpPr>
          <p:cNvPr id="6" name="TextBox 5">
            <a:extLst>
              <a:ext uri="{FF2B5EF4-FFF2-40B4-BE49-F238E27FC236}">
                <a16:creationId xmlns:a16="http://schemas.microsoft.com/office/drawing/2014/main" id="{DC18915A-1CEE-3E01-46D0-C324BDCC4F19}"/>
              </a:ext>
            </a:extLst>
          </p:cNvPr>
          <p:cNvSpPr txBox="1"/>
          <p:nvPr/>
        </p:nvSpPr>
        <p:spPr>
          <a:xfrm>
            <a:off x="1109400" y="2037955"/>
            <a:ext cx="9659006" cy="769441"/>
          </a:xfrm>
          <a:prstGeom prst="rect">
            <a:avLst/>
          </a:prstGeom>
          <a:noFill/>
        </p:spPr>
        <p:txBody>
          <a:bodyPr wrap="square">
            <a:spAutoFit/>
          </a:bodyPr>
          <a:lstStyle/>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Excel files</a:t>
            </a:r>
          </a:p>
        </p:txBody>
      </p:sp>
      <p:pic>
        <p:nvPicPr>
          <p:cNvPr id="8" name="Picture 7">
            <a:extLst>
              <a:ext uri="{FF2B5EF4-FFF2-40B4-BE49-F238E27FC236}">
                <a16:creationId xmlns:a16="http://schemas.microsoft.com/office/drawing/2014/main" id="{8257568A-78E9-ACD2-EB78-3CD75361947A}"/>
              </a:ext>
            </a:extLst>
          </p:cNvPr>
          <p:cNvPicPr>
            <a:picLocks noChangeAspect="1"/>
          </p:cNvPicPr>
          <p:nvPr/>
        </p:nvPicPr>
        <p:blipFill>
          <a:blip r:embed="rId2"/>
          <a:stretch>
            <a:fillRect/>
          </a:stretch>
        </p:blipFill>
        <p:spPr>
          <a:xfrm>
            <a:off x="568486" y="3348013"/>
            <a:ext cx="11056513" cy="1960125"/>
          </a:xfrm>
          <a:prstGeom prst="rect">
            <a:avLst/>
          </a:prstGeom>
        </p:spPr>
      </p:pic>
    </p:spTree>
    <p:extLst>
      <p:ext uri="{BB962C8B-B14F-4D97-AF65-F5344CB8AC3E}">
        <p14:creationId xmlns:p14="http://schemas.microsoft.com/office/powerpoint/2010/main" val="477874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B15-70E6-BF0B-C0FE-626D9BCAB760}"/>
              </a:ext>
            </a:extLst>
          </p:cNvPr>
          <p:cNvSpPr>
            <a:spLocks noGrp="1"/>
          </p:cNvSpPr>
          <p:nvPr>
            <p:ph type="title"/>
          </p:nvPr>
        </p:nvSpPr>
        <p:spPr>
          <a:xfrm>
            <a:off x="838200" y="318899"/>
            <a:ext cx="10515600" cy="1325563"/>
          </a:xfrm>
        </p:spPr>
        <p:txBody>
          <a:bodyPr>
            <a:normAutofit fontScale="90000"/>
          </a:bodyPr>
          <a:lstStyle/>
          <a:p>
            <a:r>
              <a:rPr lang="en-GB" dirty="0"/>
              <a:t>Checking data structure and changing data format</a:t>
            </a:r>
            <a:br>
              <a:rPr lang="en-GB" dirty="0"/>
            </a:br>
            <a:endParaRPr lang="en-GB" dirty="0"/>
          </a:p>
        </p:txBody>
      </p:sp>
      <p:sp>
        <p:nvSpPr>
          <p:cNvPr id="6" name="TextBox 5">
            <a:extLst>
              <a:ext uri="{FF2B5EF4-FFF2-40B4-BE49-F238E27FC236}">
                <a16:creationId xmlns:a16="http://schemas.microsoft.com/office/drawing/2014/main" id="{DC18915A-1CEE-3E01-46D0-C324BDCC4F19}"/>
              </a:ext>
            </a:extLst>
          </p:cNvPr>
          <p:cNvSpPr txBox="1"/>
          <p:nvPr/>
        </p:nvSpPr>
        <p:spPr>
          <a:xfrm>
            <a:off x="1266497" y="1804491"/>
            <a:ext cx="9659006" cy="1107996"/>
          </a:xfrm>
          <a:prstGeom prst="rect">
            <a:avLst/>
          </a:prstGeom>
          <a:noFill/>
        </p:spPr>
        <p:txBody>
          <a:bodyPr wrap="square">
            <a:spAutoFit/>
          </a:bodyPr>
          <a:lstStyle/>
          <a:p>
            <a:pPr marL="285750" indent="-285750">
              <a:buFont typeface="Arial" panose="020B0604020202020204" pitchFamily="34" charset="0"/>
              <a:buChar char="•"/>
            </a:pPr>
            <a:r>
              <a:rPr lang="en-GB" sz="2200" dirty="0"/>
              <a:t>After importing your dataset, you can check the format of each of the variables in it</a:t>
            </a:r>
          </a:p>
          <a:p>
            <a:endParaRPr lang="en-GB" sz="2200" dirty="0"/>
          </a:p>
        </p:txBody>
      </p:sp>
      <p:pic>
        <p:nvPicPr>
          <p:cNvPr id="4" name="Picture 3">
            <a:extLst>
              <a:ext uri="{FF2B5EF4-FFF2-40B4-BE49-F238E27FC236}">
                <a16:creationId xmlns:a16="http://schemas.microsoft.com/office/drawing/2014/main" id="{B49749DA-9397-B1C0-6F2B-D453E48BD350}"/>
              </a:ext>
            </a:extLst>
          </p:cNvPr>
          <p:cNvPicPr>
            <a:picLocks noChangeAspect="1"/>
          </p:cNvPicPr>
          <p:nvPr/>
        </p:nvPicPr>
        <p:blipFill>
          <a:blip r:embed="rId2"/>
          <a:stretch>
            <a:fillRect/>
          </a:stretch>
        </p:blipFill>
        <p:spPr>
          <a:xfrm>
            <a:off x="1266497" y="2677173"/>
            <a:ext cx="9030960" cy="790685"/>
          </a:xfrm>
          <a:prstGeom prst="rect">
            <a:avLst/>
          </a:prstGeom>
        </p:spPr>
      </p:pic>
      <p:pic>
        <p:nvPicPr>
          <p:cNvPr id="7" name="Picture 6">
            <a:extLst>
              <a:ext uri="{FF2B5EF4-FFF2-40B4-BE49-F238E27FC236}">
                <a16:creationId xmlns:a16="http://schemas.microsoft.com/office/drawing/2014/main" id="{21D7D27B-567D-677F-0734-B8D7A30ADC5D}"/>
              </a:ext>
            </a:extLst>
          </p:cNvPr>
          <p:cNvPicPr>
            <a:picLocks noChangeAspect="1"/>
          </p:cNvPicPr>
          <p:nvPr/>
        </p:nvPicPr>
        <p:blipFill>
          <a:blip r:embed="rId3"/>
          <a:stretch>
            <a:fillRect/>
          </a:stretch>
        </p:blipFill>
        <p:spPr>
          <a:xfrm>
            <a:off x="102925" y="3882559"/>
            <a:ext cx="5679052" cy="2975441"/>
          </a:xfrm>
          <a:prstGeom prst="rect">
            <a:avLst/>
          </a:prstGeom>
        </p:spPr>
      </p:pic>
      <p:pic>
        <p:nvPicPr>
          <p:cNvPr id="12" name="Picture 11">
            <a:extLst>
              <a:ext uri="{FF2B5EF4-FFF2-40B4-BE49-F238E27FC236}">
                <a16:creationId xmlns:a16="http://schemas.microsoft.com/office/drawing/2014/main" id="{6E08597A-589B-E320-8CDA-8C5CD3085006}"/>
              </a:ext>
            </a:extLst>
          </p:cNvPr>
          <p:cNvPicPr>
            <a:picLocks noChangeAspect="1"/>
          </p:cNvPicPr>
          <p:nvPr/>
        </p:nvPicPr>
        <p:blipFill>
          <a:blip r:embed="rId4"/>
          <a:stretch>
            <a:fillRect/>
          </a:stretch>
        </p:blipFill>
        <p:spPr>
          <a:xfrm>
            <a:off x="4170831" y="5053194"/>
            <a:ext cx="8021169" cy="1695687"/>
          </a:xfrm>
          <a:prstGeom prst="rect">
            <a:avLst/>
          </a:prstGeom>
        </p:spPr>
      </p:pic>
      <p:sp>
        <p:nvSpPr>
          <p:cNvPr id="13" name="TextBox 12">
            <a:extLst>
              <a:ext uri="{FF2B5EF4-FFF2-40B4-BE49-F238E27FC236}">
                <a16:creationId xmlns:a16="http://schemas.microsoft.com/office/drawing/2014/main" id="{B1A71CDB-A9BB-9CCF-84A4-CDD3EE808BFA}"/>
              </a:ext>
            </a:extLst>
          </p:cNvPr>
          <p:cNvSpPr txBox="1"/>
          <p:nvPr/>
        </p:nvSpPr>
        <p:spPr>
          <a:xfrm>
            <a:off x="1266497" y="3913879"/>
            <a:ext cx="9659006" cy="3139321"/>
          </a:xfrm>
          <a:prstGeom prst="rect">
            <a:avLst/>
          </a:prstGeom>
          <a:noFill/>
        </p:spPr>
        <p:txBody>
          <a:bodyPr wrap="square">
            <a:spAutoFit/>
          </a:bodyPr>
          <a:lstStyle/>
          <a:p>
            <a:pPr marL="285750" indent="-285750">
              <a:buFont typeface="Arial" panose="020B0604020202020204" pitchFamily="34" charset="0"/>
              <a:buChar char="•"/>
            </a:pPr>
            <a:r>
              <a:rPr lang="en-GB" sz="2200" dirty="0"/>
              <a:t>To change from character to numeric use command </a:t>
            </a:r>
            <a:r>
              <a:rPr lang="en-GB" sz="2200" dirty="0" err="1"/>
              <a:t>as.numeric</a:t>
            </a:r>
            <a:br>
              <a:rPr lang="en-GB" sz="2200" dirty="0"/>
            </a:br>
            <a:r>
              <a:rPr lang="en-GB" sz="2200" dirty="0"/>
              <a:t>e.g.  </a:t>
            </a:r>
            <a:r>
              <a:rPr lang="en-GB" sz="2200" dirty="0" err="1"/>
              <a:t>coord_all$Region</a:t>
            </a:r>
            <a:r>
              <a:rPr lang="en-GB" sz="2200" dirty="0"/>
              <a:t> &lt;- </a:t>
            </a:r>
            <a:r>
              <a:rPr lang="en-GB" sz="2200" dirty="0" err="1"/>
              <a:t>as.numeric</a:t>
            </a:r>
            <a:r>
              <a:rPr lang="en-GB" sz="2200" dirty="0"/>
              <a:t>(</a:t>
            </a:r>
            <a:r>
              <a:rPr lang="en-GB" sz="2200" dirty="0" err="1"/>
              <a:t>coord_all$Region</a:t>
            </a:r>
            <a:r>
              <a:rPr lang="en-GB" sz="2200" dirty="0"/>
              <a:t>) </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You can also transform your variables into factors (</a:t>
            </a:r>
            <a:r>
              <a:rPr lang="en-GB" sz="2200" dirty="0" err="1"/>
              <a:t>as.factor</a:t>
            </a:r>
            <a:r>
              <a:rPr lang="en-GB" sz="2200" dirty="0"/>
              <a:t>) and character (</a:t>
            </a:r>
            <a:r>
              <a:rPr lang="en-GB" sz="2200" dirty="0" err="1"/>
              <a:t>as.character</a:t>
            </a:r>
            <a:r>
              <a:rPr lang="en-GB" sz="2200" dirty="0"/>
              <a:t>)</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These transformation are important when applying statistical tests where you have to identify your sample info and the factors used in an experiment</a:t>
            </a:r>
          </a:p>
          <a:p>
            <a:endParaRPr lang="en-GB" sz="2200" dirty="0"/>
          </a:p>
        </p:txBody>
      </p:sp>
    </p:spTree>
    <p:extLst>
      <p:ext uri="{BB962C8B-B14F-4D97-AF65-F5344CB8AC3E}">
        <p14:creationId xmlns:p14="http://schemas.microsoft.com/office/powerpoint/2010/main" val="70487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F156-6F26-FB96-F7D8-6972563CA376}"/>
              </a:ext>
            </a:extLst>
          </p:cNvPr>
          <p:cNvSpPr>
            <a:spLocks noGrp="1"/>
          </p:cNvSpPr>
          <p:nvPr>
            <p:ph type="title"/>
          </p:nvPr>
        </p:nvSpPr>
        <p:spPr/>
        <p:txBody>
          <a:bodyPr/>
          <a:lstStyle/>
          <a:p>
            <a:r>
              <a:rPr lang="en-GB" dirty="0" err="1"/>
              <a:t>Subsetting</a:t>
            </a:r>
            <a:r>
              <a:rPr lang="en-GB" dirty="0"/>
              <a:t> </a:t>
            </a:r>
          </a:p>
        </p:txBody>
      </p:sp>
      <p:sp>
        <p:nvSpPr>
          <p:cNvPr id="3" name="Content Placeholder 2">
            <a:extLst>
              <a:ext uri="{FF2B5EF4-FFF2-40B4-BE49-F238E27FC236}">
                <a16:creationId xmlns:a16="http://schemas.microsoft.com/office/drawing/2014/main" id="{5E3B5101-BF86-AEA1-7FB9-57927E5C3554}"/>
              </a:ext>
            </a:extLst>
          </p:cNvPr>
          <p:cNvSpPr>
            <a:spLocks noGrp="1"/>
          </p:cNvSpPr>
          <p:nvPr>
            <p:ph idx="1"/>
          </p:nvPr>
        </p:nvSpPr>
        <p:spPr>
          <a:xfrm>
            <a:off x="838200" y="1825625"/>
            <a:ext cx="10515600" cy="1734727"/>
          </a:xfrm>
        </p:spPr>
        <p:txBody>
          <a:bodyPr vert="horz" lIns="91440" tIns="45720" rIns="91440" bIns="45720" rtlCol="0" anchor="t">
            <a:normAutofit lnSpcReduction="10000"/>
          </a:bodyPr>
          <a:lstStyle/>
          <a:p>
            <a:r>
              <a:rPr lang="en-GB" dirty="0">
                <a:ea typeface="+mn-lt"/>
                <a:cs typeface="+mn-lt"/>
              </a:rPr>
              <a:t> Used to select and exclude variables and observations</a:t>
            </a:r>
          </a:p>
          <a:p>
            <a:endParaRPr lang="en-GB" dirty="0">
              <a:cs typeface="Calibri"/>
            </a:endParaRPr>
          </a:p>
          <a:p>
            <a:r>
              <a:rPr lang="en-GB" dirty="0">
                <a:cs typeface="Calibri"/>
              </a:rPr>
              <a:t>Remove nonrelevant parts of your dataset or focus on specific sections of it</a:t>
            </a:r>
          </a:p>
          <a:p>
            <a:pPr marL="0" indent="0">
              <a:buNone/>
            </a:pPr>
            <a:endParaRPr lang="en-GB">
              <a:cs typeface="Calibri"/>
            </a:endParaRPr>
          </a:p>
        </p:txBody>
      </p:sp>
      <p:pic>
        <p:nvPicPr>
          <p:cNvPr id="4" name="Picture 4" descr="Logo&#10;&#10;Description automatically generated">
            <a:extLst>
              <a:ext uri="{FF2B5EF4-FFF2-40B4-BE49-F238E27FC236}">
                <a16:creationId xmlns:a16="http://schemas.microsoft.com/office/drawing/2014/main" id="{AB5745EA-8875-07A4-7030-4994C460AC6B}"/>
              </a:ext>
            </a:extLst>
          </p:cNvPr>
          <p:cNvPicPr>
            <a:picLocks noChangeAspect="1"/>
          </p:cNvPicPr>
          <p:nvPr/>
        </p:nvPicPr>
        <p:blipFill>
          <a:blip r:embed="rId2"/>
          <a:stretch>
            <a:fillRect/>
          </a:stretch>
        </p:blipFill>
        <p:spPr>
          <a:xfrm>
            <a:off x="564931" y="3970309"/>
            <a:ext cx="11383004" cy="1184344"/>
          </a:xfrm>
          <a:prstGeom prst="rect">
            <a:avLst/>
          </a:prstGeom>
        </p:spPr>
      </p:pic>
    </p:spTree>
    <p:extLst>
      <p:ext uri="{BB962C8B-B14F-4D97-AF65-F5344CB8AC3E}">
        <p14:creationId xmlns:p14="http://schemas.microsoft.com/office/powerpoint/2010/main" val="3846107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F156-6F26-FB96-F7D8-6972563CA376}"/>
              </a:ext>
            </a:extLst>
          </p:cNvPr>
          <p:cNvSpPr>
            <a:spLocks noGrp="1"/>
          </p:cNvSpPr>
          <p:nvPr>
            <p:ph type="title"/>
          </p:nvPr>
        </p:nvSpPr>
        <p:spPr/>
        <p:txBody>
          <a:bodyPr/>
          <a:lstStyle/>
          <a:p>
            <a:r>
              <a:rPr lang="en-GB" dirty="0" err="1"/>
              <a:t>Subsetting</a:t>
            </a:r>
            <a:r>
              <a:rPr lang="en-GB" dirty="0"/>
              <a:t> - example</a:t>
            </a:r>
          </a:p>
        </p:txBody>
      </p:sp>
      <p:sp>
        <p:nvSpPr>
          <p:cNvPr id="6" name="Content Placeholder 5">
            <a:extLst>
              <a:ext uri="{FF2B5EF4-FFF2-40B4-BE49-F238E27FC236}">
                <a16:creationId xmlns:a16="http://schemas.microsoft.com/office/drawing/2014/main" id="{5E482871-FD04-33DE-2382-32F5AA91758D}"/>
              </a:ext>
            </a:extLst>
          </p:cNvPr>
          <p:cNvSpPr>
            <a:spLocks noGrp="1"/>
          </p:cNvSpPr>
          <p:nvPr>
            <p:ph idx="1"/>
          </p:nvPr>
        </p:nvSpPr>
        <p:spPr/>
        <p:txBody>
          <a:bodyPr vert="horz" lIns="91440" tIns="45720" rIns="91440" bIns="45720" rtlCol="0" anchor="t">
            <a:normAutofit/>
          </a:bodyPr>
          <a:lstStyle/>
          <a:p>
            <a:r>
              <a:rPr lang="en-GB" sz="2200" dirty="0">
                <a:cs typeface="Calibri"/>
              </a:rPr>
              <a:t>Data counts1 RNA expression (rows: 32,926) in different time points (columns: 33)</a:t>
            </a:r>
            <a:endParaRPr lang="en-GB" sz="2200" dirty="0"/>
          </a:p>
        </p:txBody>
      </p:sp>
      <p:pic>
        <p:nvPicPr>
          <p:cNvPr id="1026" name="Picture 2" descr="Image preview">
            <a:extLst>
              <a:ext uri="{FF2B5EF4-FFF2-40B4-BE49-F238E27FC236}">
                <a16:creationId xmlns:a16="http://schemas.microsoft.com/office/drawing/2014/main" id="{AC1283D2-119C-7EA7-2C7F-65D2AA91B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991" y="2400277"/>
            <a:ext cx="55550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11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F156-6F26-FB96-F7D8-6972563CA376}"/>
              </a:ext>
            </a:extLst>
          </p:cNvPr>
          <p:cNvSpPr>
            <a:spLocks noGrp="1"/>
          </p:cNvSpPr>
          <p:nvPr>
            <p:ph type="title"/>
          </p:nvPr>
        </p:nvSpPr>
        <p:spPr/>
        <p:txBody>
          <a:bodyPr/>
          <a:lstStyle/>
          <a:p>
            <a:r>
              <a:rPr lang="en-GB" dirty="0" err="1"/>
              <a:t>Subsetting</a:t>
            </a:r>
            <a:r>
              <a:rPr lang="en-GB" dirty="0"/>
              <a:t> - example</a:t>
            </a:r>
          </a:p>
        </p:txBody>
      </p:sp>
      <p:sp>
        <p:nvSpPr>
          <p:cNvPr id="6" name="Content Placeholder 5">
            <a:extLst>
              <a:ext uri="{FF2B5EF4-FFF2-40B4-BE49-F238E27FC236}">
                <a16:creationId xmlns:a16="http://schemas.microsoft.com/office/drawing/2014/main" id="{5E482871-FD04-33DE-2382-32F5AA91758D}"/>
              </a:ext>
            </a:extLst>
          </p:cNvPr>
          <p:cNvSpPr>
            <a:spLocks noGrp="1"/>
          </p:cNvSpPr>
          <p:nvPr>
            <p:ph idx="1"/>
          </p:nvPr>
        </p:nvSpPr>
        <p:spPr>
          <a:xfrm>
            <a:off x="838201" y="1825624"/>
            <a:ext cx="10670628" cy="4396499"/>
          </a:xfrm>
        </p:spPr>
        <p:txBody>
          <a:bodyPr vert="horz" lIns="91440" tIns="45720" rIns="91440" bIns="45720" rtlCol="0" anchor="t">
            <a:normAutofit/>
          </a:bodyPr>
          <a:lstStyle/>
          <a:p>
            <a:r>
              <a:rPr lang="en-GB" sz="2200" dirty="0">
                <a:cs typeface="Calibri"/>
              </a:rPr>
              <a:t>Select columns/rows from/to specific values : </a:t>
            </a:r>
            <a:br>
              <a:rPr lang="en-GB" sz="2200" dirty="0">
                <a:cs typeface="Calibri"/>
              </a:rPr>
            </a:br>
            <a:r>
              <a:rPr lang="en-GB" sz="2200" b="1" dirty="0" err="1">
                <a:cs typeface="Calibri"/>
              </a:rPr>
              <a:t>new_dataframe</a:t>
            </a:r>
            <a:r>
              <a:rPr lang="en-GB" sz="2200" b="1" dirty="0">
                <a:cs typeface="Calibri"/>
              </a:rPr>
              <a:t> = </a:t>
            </a:r>
            <a:r>
              <a:rPr lang="en-GB" sz="2200" b="1" dirty="0" err="1">
                <a:cs typeface="Calibri"/>
              </a:rPr>
              <a:t>old_dataframe</a:t>
            </a:r>
            <a:r>
              <a:rPr lang="en-GB" sz="2200" b="1" dirty="0">
                <a:cs typeface="Calibri"/>
              </a:rPr>
              <a:t>[1:15, ] </a:t>
            </a:r>
            <a:r>
              <a:rPr lang="en-GB" sz="2200" b="1" dirty="0">
                <a:solidFill>
                  <a:srgbClr val="00B0F0"/>
                </a:solidFill>
                <a:cs typeface="Calibri"/>
              </a:rPr>
              <a:t>(selecting rows)</a:t>
            </a:r>
          </a:p>
          <a:p>
            <a:endParaRPr lang="en-GB" sz="2200" b="1" dirty="0">
              <a:cs typeface="Calibri"/>
            </a:endParaRPr>
          </a:p>
          <a:p>
            <a:r>
              <a:rPr lang="en-GB" sz="2200" dirty="0">
                <a:cs typeface="Calibri"/>
              </a:rPr>
              <a:t>Select specific columns/rows in a random order by creating a vector:</a:t>
            </a:r>
            <a:br>
              <a:rPr lang="en-GB" sz="2200" dirty="0">
                <a:ea typeface="+mn-lt"/>
                <a:cs typeface="+mn-lt"/>
              </a:rPr>
            </a:br>
            <a:r>
              <a:rPr lang="en-GB" sz="2200" b="1" dirty="0" err="1">
                <a:ea typeface="+mn-lt"/>
                <a:cs typeface="+mn-lt"/>
              </a:rPr>
              <a:t>new_dataframe</a:t>
            </a:r>
            <a:r>
              <a:rPr lang="en-GB" sz="2200" b="1" dirty="0">
                <a:ea typeface="+mn-lt"/>
                <a:cs typeface="+mn-lt"/>
              </a:rPr>
              <a:t> = </a:t>
            </a:r>
            <a:r>
              <a:rPr lang="en-GB" sz="2200" b="1" dirty="0" err="1">
                <a:ea typeface="+mn-lt"/>
                <a:cs typeface="+mn-lt"/>
              </a:rPr>
              <a:t>old_dataframe</a:t>
            </a:r>
            <a:r>
              <a:rPr lang="en-GB" sz="2200" b="1" dirty="0">
                <a:ea typeface="+mn-lt"/>
                <a:cs typeface="+mn-lt"/>
              </a:rPr>
              <a:t>[ ,c(1,2,3,10)] </a:t>
            </a:r>
            <a:r>
              <a:rPr lang="en-GB" sz="2200" b="1" dirty="0">
                <a:solidFill>
                  <a:srgbClr val="00B0F0"/>
                </a:solidFill>
                <a:ea typeface="+mn-lt"/>
                <a:cs typeface="+mn-lt"/>
              </a:rPr>
              <a:t>(selecting vector of columns)</a:t>
            </a:r>
            <a:endParaRPr lang="en-GB" sz="2200" dirty="0">
              <a:solidFill>
                <a:srgbClr val="00B0F0"/>
              </a:solidFill>
              <a:ea typeface="+mn-lt"/>
              <a:cs typeface="+mn-lt"/>
            </a:endParaRPr>
          </a:p>
          <a:p>
            <a:endParaRPr lang="en-GB" sz="2200" b="1" dirty="0">
              <a:solidFill>
                <a:srgbClr val="00B0F0"/>
              </a:solidFill>
              <a:cs typeface="Calibri"/>
            </a:endParaRPr>
          </a:p>
          <a:p>
            <a:r>
              <a:rPr lang="en-GB" sz="2200" dirty="0">
                <a:ea typeface="+mn-lt"/>
                <a:cs typeface="+mn-lt"/>
              </a:rPr>
              <a:t>Remove specific columns/rows by using the "-" sign:</a:t>
            </a:r>
            <a:br>
              <a:rPr lang="en-GB" sz="2200" dirty="0">
                <a:cs typeface="Calibri"/>
              </a:rPr>
            </a:br>
            <a:r>
              <a:rPr lang="en-GB" sz="2200" b="1" dirty="0" err="1">
                <a:cs typeface="Calibri"/>
              </a:rPr>
              <a:t>new_dataframe</a:t>
            </a:r>
            <a:r>
              <a:rPr lang="en-GB" sz="2200" b="1" dirty="0">
                <a:cs typeface="Calibri"/>
              </a:rPr>
              <a:t> = </a:t>
            </a:r>
            <a:r>
              <a:rPr lang="en-GB" sz="2200" b="1" dirty="0" err="1">
                <a:cs typeface="Calibri"/>
              </a:rPr>
              <a:t>old_dataframe</a:t>
            </a:r>
            <a:r>
              <a:rPr lang="en-GB" sz="2200" b="1" dirty="0">
                <a:cs typeface="Calibri"/>
              </a:rPr>
              <a:t>[ ,c(-1,-2,-3,-10)] </a:t>
            </a:r>
            <a:r>
              <a:rPr lang="en-GB" sz="2200" b="1" dirty="0">
                <a:solidFill>
                  <a:srgbClr val="00B0F0"/>
                </a:solidFill>
                <a:ea typeface="+mn-lt"/>
                <a:cs typeface="+mn-lt"/>
              </a:rPr>
              <a:t>(selecting vector of columns)</a:t>
            </a:r>
            <a:endParaRPr lang="en-GB" sz="2200" dirty="0">
              <a:cs typeface="Calibri"/>
            </a:endParaRPr>
          </a:p>
          <a:p>
            <a:pPr marL="0" indent="0">
              <a:buNone/>
            </a:pPr>
            <a:br>
              <a:rPr lang="en-GB" sz="2200" dirty="0">
                <a:cs typeface="Calibri"/>
              </a:rPr>
            </a:br>
            <a:endParaRPr lang="en-GB" sz="2200" dirty="0">
              <a:cs typeface="Calibri"/>
            </a:endParaRPr>
          </a:p>
        </p:txBody>
      </p:sp>
    </p:spTree>
    <p:extLst>
      <p:ext uri="{BB962C8B-B14F-4D97-AF65-F5344CB8AC3E}">
        <p14:creationId xmlns:p14="http://schemas.microsoft.com/office/powerpoint/2010/main" val="1103089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F156-6F26-FB96-F7D8-6972563CA376}"/>
              </a:ext>
            </a:extLst>
          </p:cNvPr>
          <p:cNvSpPr>
            <a:spLocks noGrp="1"/>
          </p:cNvSpPr>
          <p:nvPr>
            <p:ph type="title"/>
          </p:nvPr>
        </p:nvSpPr>
        <p:spPr/>
        <p:txBody>
          <a:bodyPr/>
          <a:lstStyle/>
          <a:p>
            <a:r>
              <a:rPr lang="en-GB" dirty="0" err="1"/>
              <a:t>Subsetting</a:t>
            </a:r>
            <a:r>
              <a:rPr lang="en-GB" dirty="0"/>
              <a:t> - example</a:t>
            </a:r>
          </a:p>
        </p:txBody>
      </p:sp>
      <p:sp>
        <p:nvSpPr>
          <p:cNvPr id="6" name="Content Placeholder 5">
            <a:extLst>
              <a:ext uri="{FF2B5EF4-FFF2-40B4-BE49-F238E27FC236}">
                <a16:creationId xmlns:a16="http://schemas.microsoft.com/office/drawing/2014/main" id="{5E482871-FD04-33DE-2382-32F5AA91758D}"/>
              </a:ext>
            </a:extLst>
          </p:cNvPr>
          <p:cNvSpPr>
            <a:spLocks noGrp="1"/>
          </p:cNvSpPr>
          <p:nvPr>
            <p:ph idx="1"/>
          </p:nvPr>
        </p:nvSpPr>
        <p:spPr>
          <a:xfrm>
            <a:off x="838200" y="1825625"/>
            <a:ext cx="6277303" cy="577303"/>
          </a:xfrm>
        </p:spPr>
        <p:txBody>
          <a:bodyPr vert="horz" lIns="91440" tIns="45720" rIns="91440" bIns="45720" rtlCol="0" anchor="t">
            <a:normAutofit/>
          </a:bodyPr>
          <a:lstStyle/>
          <a:p>
            <a:r>
              <a:rPr lang="en-GB" sz="2200" dirty="0">
                <a:cs typeface="Calibri"/>
              </a:rPr>
              <a:t>Subset columns 1 to 3 in counts 1</a:t>
            </a:r>
            <a:endParaRPr lang="en-GB" sz="2200" b="1" dirty="0">
              <a:solidFill>
                <a:srgbClr val="00B0F0"/>
              </a:solidFill>
              <a:cs typeface="Calibri"/>
            </a:endParaRPr>
          </a:p>
        </p:txBody>
      </p:sp>
      <p:pic>
        <p:nvPicPr>
          <p:cNvPr id="2050" name="Picture 2" descr="Image preview">
            <a:extLst>
              <a:ext uri="{FF2B5EF4-FFF2-40B4-BE49-F238E27FC236}">
                <a16:creationId xmlns:a16="http://schemas.microsoft.com/office/drawing/2014/main" id="{17ABE255-83F8-7B20-50B8-E5987AA1D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28" y="2318732"/>
            <a:ext cx="4881757" cy="9862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5">
            <a:extLst>
              <a:ext uri="{FF2B5EF4-FFF2-40B4-BE49-F238E27FC236}">
                <a16:creationId xmlns:a16="http://schemas.microsoft.com/office/drawing/2014/main" id="{9B4DE9EA-9368-411C-BEEC-298E70E262A9}"/>
              </a:ext>
            </a:extLst>
          </p:cNvPr>
          <p:cNvSpPr txBox="1">
            <a:spLocks/>
          </p:cNvSpPr>
          <p:nvPr/>
        </p:nvSpPr>
        <p:spPr>
          <a:xfrm>
            <a:off x="7512270" y="522384"/>
            <a:ext cx="1631732" cy="5427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dirty="0">
                <a:cs typeface="Calibri"/>
              </a:rPr>
              <a:t>Output</a:t>
            </a:r>
            <a:endParaRPr lang="en-GB" sz="2200" b="1" dirty="0">
              <a:solidFill>
                <a:srgbClr val="00B0F0"/>
              </a:solidFill>
              <a:cs typeface="Calibri"/>
            </a:endParaRPr>
          </a:p>
        </p:txBody>
      </p:sp>
      <p:pic>
        <p:nvPicPr>
          <p:cNvPr id="2052" name="Picture 4" descr="Image preview">
            <a:extLst>
              <a:ext uri="{FF2B5EF4-FFF2-40B4-BE49-F238E27FC236}">
                <a16:creationId xmlns:a16="http://schemas.microsoft.com/office/drawing/2014/main" id="{F902CBB2-7146-60E8-FF9D-09F3E23E9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6430" y="1065103"/>
            <a:ext cx="3915732" cy="55389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preview">
            <a:extLst>
              <a:ext uri="{FF2B5EF4-FFF2-40B4-BE49-F238E27FC236}">
                <a16:creationId xmlns:a16="http://schemas.microsoft.com/office/drawing/2014/main" id="{A543F575-6D76-1650-0224-ACF834A497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4269"/>
          <a:stretch/>
        </p:blipFill>
        <p:spPr bwMode="auto">
          <a:xfrm>
            <a:off x="838200" y="4260625"/>
            <a:ext cx="5674309" cy="87893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5">
            <a:extLst>
              <a:ext uri="{FF2B5EF4-FFF2-40B4-BE49-F238E27FC236}">
                <a16:creationId xmlns:a16="http://schemas.microsoft.com/office/drawing/2014/main" id="{8A50F6AD-9D7C-5D7F-6AF8-514FFCED4D02}"/>
              </a:ext>
            </a:extLst>
          </p:cNvPr>
          <p:cNvSpPr txBox="1">
            <a:spLocks/>
          </p:cNvSpPr>
          <p:nvPr/>
        </p:nvSpPr>
        <p:spPr>
          <a:xfrm>
            <a:off x="703658" y="3683322"/>
            <a:ext cx="6277303" cy="57730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dirty="0">
                <a:cs typeface="Calibri"/>
              </a:rPr>
              <a:t>Subset specific columns – creating a vector </a:t>
            </a:r>
            <a:endParaRPr lang="en-GB" sz="2200" b="1" dirty="0">
              <a:solidFill>
                <a:srgbClr val="00B0F0"/>
              </a:solidFill>
              <a:cs typeface="Calibri"/>
            </a:endParaRPr>
          </a:p>
        </p:txBody>
      </p:sp>
    </p:spTree>
    <p:extLst>
      <p:ext uri="{BB962C8B-B14F-4D97-AF65-F5344CB8AC3E}">
        <p14:creationId xmlns:p14="http://schemas.microsoft.com/office/powerpoint/2010/main" val="53311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F156-6F26-FB96-F7D8-6972563CA376}"/>
              </a:ext>
            </a:extLst>
          </p:cNvPr>
          <p:cNvSpPr>
            <a:spLocks noGrp="1"/>
          </p:cNvSpPr>
          <p:nvPr>
            <p:ph type="title"/>
          </p:nvPr>
        </p:nvSpPr>
        <p:spPr/>
        <p:txBody>
          <a:bodyPr/>
          <a:lstStyle/>
          <a:p>
            <a:r>
              <a:rPr lang="en-GB" dirty="0" err="1"/>
              <a:t>Subsetting</a:t>
            </a:r>
            <a:r>
              <a:rPr lang="en-GB" dirty="0"/>
              <a:t> - example</a:t>
            </a:r>
          </a:p>
        </p:txBody>
      </p:sp>
      <p:sp>
        <p:nvSpPr>
          <p:cNvPr id="6" name="Content Placeholder 5">
            <a:extLst>
              <a:ext uri="{FF2B5EF4-FFF2-40B4-BE49-F238E27FC236}">
                <a16:creationId xmlns:a16="http://schemas.microsoft.com/office/drawing/2014/main" id="{5E482871-FD04-33DE-2382-32F5AA91758D}"/>
              </a:ext>
            </a:extLst>
          </p:cNvPr>
          <p:cNvSpPr>
            <a:spLocks noGrp="1"/>
          </p:cNvSpPr>
          <p:nvPr>
            <p:ph idx="1"/>
          </p:nvPr>
        </p:nvSpPr>
        <p:spPr>
          <a:xfrm>
            <a:off x="838200" y="1825625"/>
            <a:ext cx="6277303" cy="577303"/>
          </a:xfrm>
        </p:spPr>
        <p:txBody>
          <a:bodyPr vert="horz" lIns="91440" tIns="45720" rIns="91440" bIns="45720" rtlCol="0" anchor="t">
            <a:normAutofit/>
          </a:bodyPr>
          <a:lstStyle/>
          <a:p>
            <a:r>
              <a:rPr lang="en-GB" sz="2200" dirty="0">
                <a:cs typeface="Calibri"/>
              </a:rPr>
              <a:t>Subset columns 1 to 3 in counts 1</a:t>
            </a:r>
            <a:endParaRPr lang="en-GB" sz="2200" b="1" dirty="0">
              <a:solidFill>
                <a:srgbClr val="00B0F0"/>
              </a:solidFill>
              <a:cs typeface="Calibri"/>
            </a:endParaRPr>
          </a:p>
        </p:txBody>
      </p:sp>
      <p:pic>
        <p:nvPicPr>
          <p:cNvPr id="2050" name="Picture 2" descr="Image preview">
            <a:extLst>
              <a:ext uri="{FF2B5EF4-FFF2-40B4-BE49-F238E27FC236}">
                <a16:creationId xmlns:a16="http://schemas.microsoft.com/office/drawing/2014/main" id="{17ABE255-83F8-7B20-50B8-E5987AA1D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28" y="2318732"/>
            <a:ext cx="4881757" cy="9862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5">
            <a:extLst>
              <a:ext uri="{FF2B5EF4-FFF2-40B4-BE49-F238E27FC236}">
                <a16:creationId xmlns:a16="http://schemas.microsoft.com/office/drawing/2014/main" id="{9B4DE9EA-9368-411C-BEEC-298E70E262A9}"/>
              </a:ext>
            </a:extLst>
          </p:cNvPr>
          <p:cNvSpPr txBox="1">
            <a:spLocks/>
          </p:cNvSpPr>
          <p:nvPr/>
        </p:nvSpPr>
        <p:spPr>
          <a:xfrm>
            <a:off x="838200" y="3388148"/>
            <a:ext cx="4637690" cy="7739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dirty="0">
                <a:cs typeface="Calibri"/>
              </a:rPr>
              <a:t>Same for rows </a:t>
            </a:r>
            <a:endParaRPr lang="en-GB" sz="2200" b="1" dirty="0">
              <a:solidFill>
                <a:srgbClr val="00B0F0"/>
              </a:solidFill>
              <a:cs typeface="Calibri"/>
            </a:endParaRPr>
          </a:p>
        </p:txBody>
      </p:sp>
      <p:pic>
        <p:nvPicPr>
          <p:cNvPr id="7" name="Picture 6">
            <a:extLst>
              <a:ext uri="{FF2B5EF4-FFF2-40B4-BE49-F238E27FC236}">
                <a16:creationId xmlns:a16="http://schemas.microsoft.com/office/drawing/2014/main" id="{526284BF-66A6-FEFF-BC03-6DD0CA7DF579}"/>
              </a:ext>
            </a:extLst>
          </p:cNvPr>
          <p:cNvPicPr>
            <a:picLocks noChangeAspect="1"/>
          </p:cNvPicPr>
          <p:nvPr/>
        </p:nvPicPr>
        <p:blipFill rotWithShape="1">
          <a:blip r:embed="rId3"/>
          <a:srcRect r="54191" b="-9529"/>
          <a:stretch/>
        </p:blipFill>
        <p:spPr>
          <a:xfrm>
            <a:off x="838200" y="3818577"/>
            <a:ext cx="5014285" cy="773947"/>
          </a:xfrm>
          <a:prstGeom prst="rect">
            <a:avLst/>
          </a:prstGeom>
        </p:spPr>
      </p:pic>
      <p:pic>
        <p:nvPicPr>
          <p:cNvPr id="8" name="Picture 2" descr="Image preview">
            <a:extLst>
              <a:ext uri="{FF2B5EF4-FFF2-40B4-BE49-F238E27FC236}">
                <a16:creationId xmlns:a16="http://schemas.microsoft.com/office/drawing/2014/main" id="{4B9EE266-4108-33B5-C1D0-497DE53150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13" y="5032141"/>
            <a:ext cx="11655973" cy="1566271"/>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5">
            <a:extLst>
              <a:ext uri="{FF2B5EF4-FFF2-40B4-BE49-F238E27FC236}">
                <a16:creationId xmlns:a16="http://schemas.microsoft.com/office/drawing/2014/main" id="{DA2B501E-7360-4BE9-70E3-36E6901FB5D5}"/>
              </a:ext>
            </a:extLst>
          </p:cNvPr>
          <p:cNvSpPr txBox="1">
            <a:spLocks/>
          </p:cNvSpPr>
          <p:nvPr/>
        </p:nvSpPr>
        <p:spPr>
          <a:xfrm>
            <a:off x="7796049" y="4321164"/>
            <a:ext cx="1631732" cy="5427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dirty="0">
                <a:cs typeface="Calibri"/>
              </a:rPr>
              <a:t>Output</a:t>
            </a:r>
            <a:endParaRPr lang="en-GB" sz="2200" b="1" dirty="0">
              <a:solidFill>
                <a:srgbClr val="00B0F0"/>
              </a:solidFill>
              <a:cs typeface="Calibri"/>
            </a:endParaRPr>
          </a:p>
        </p:txBody>
      </p:sp>
    </p:spTree>
    <p:extLst>
      <p:ext uri="{BB962C8B-B14F-4D97-AF65-F5344CB8AC3E}">
        <p14:creationId xmlns:p14="http://schemas.microsoft.com/office/powerpoint/2010/main" val="399616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F156-6F26-FB96-F7D8-6972563CA376}"/>
              </a:ext>
            </a:extLst>
          </p:cNvPr>
          <p:cNvSpPr>
            <a:spLocks noGrp="1"/>
          </p:cNvSpPr>
          <p:nvPr>
            <p:ph type="title"/>
          </p:nvPr>
        </p:nvSpPr>
        <p:spPr/>
        <p:txBody>
          <a:bodyPr/>
          <a:lstStyle/>
          <a:p>
            <a:r>
              <a:rPr lang="en-GB" dirty="0" err="1"/>
              <a:t>Subsetting</a:t>
            </a:r>
            <a:r>
              <a:rPr lang="en-GB" dirty="0"/>
              <a:t> - example</a:t>
            </a:r>
          </a:p>
        </p:txBody>
      </p:sp>
      <p:sp>
        <p:nvSpPr>
          <p:cNvPr id="6" name="Content Placeholder 5">
            <a:extLst>
              <a:ext uri="{FF2B5EF4-FFF2-40B4-BE49-F238E27FC236}">
                <a16:creationId xmlns:a16="http://schemas.microsoft.com/office/drawing/2014/main" id="{5E482871-FD04-33DE-2382-32F5AA91758D}"/>
              </a:ext>
            </a:extLst>
          </p:cNvPr>
          <p:cNvSpPr>
            <a:spLocks noGrp="1"/>
          </p:cNvSpPr>
          <p:nvPr>
            <p:ph idx="1"/>
          </p:nvPr>
        </p:nvSpPr>
        <p:spPr>
          <a:xfrm>
            <a:off x="838200" y="1825625"/>
            <a:ext cx="6277303" cy="577303"/>
          </a:xfrm>
        </p:spPr>
        <p:txBody>
          <a:bodyPr vert="horz" lIns="91440" tIns="45720" rIns="91440" bIns="45720" rtlCol="0" anchor="t">
            <a:normAutofit/>
          </a:bodyPr>
          <a:lstStyle/>
          <a:p>
            <a:r>
              <a:rPr lang="en-GB" sz="2200" dirty="0">
                <a:cs typeface="Calibri"/>
              </a:rPr>
              <a:t>Subset by row/column value</a:t>
            </a:r>
            <a:endParaRPr lang="en-GB" sz="2200" b="1" dirty="0">
              <a:solidFill>
                <a:srgbClr val="00B0F0"/>
              </a:solidFill>
              <a:cs typeface="Calibri"/>
            </a:endParaRPr>
          </a:p>
        </p:txBody>
      </p:sp>
      <p:pic>
        <p:nvPicPr>
          <p:cNvPr id="4" name="Picture 3">
            <a:extLst>
              <a:ext uri="{FF2B5EF4-FFF2-40B4-BE49-F238E27FC236}">
                <a16:creationId xmlns:a16="http://schemas.microsoft.com/office/drawing/2014/main" id="{E95E8884-2459-4496-80FE-8397D558348C}"/>
              </a:ext>
            </a:extLst>
          </p:cNvPr>
          <p:cNvPicPr>
            <a:picLocks noChangeAspect="1"/>
          </p:cNvPicPr>
          <p:nvPr/>
        </p:nvPicPr>
        <p:blipFill>
          <a:blip r:embed="rId2"/>
          <a:stretch>
            <a:fillRect/>
          </a:stretch>
        </p:blipFill>
        <p:spPr>
          <a:xfrm>
            <a:off x="986368" y="2318845"/>
            <a:ext cx="8517943" cy="1696106"/>
          </a:xfrm>
          <a:prstGeom prst="rect">
            <a:avLst/>
          </a:prstGeom>
        </p:spPr>
      </p:pic>
      <p:pic>
        <p:nvPicPr>
          <p:cNvPr id="1026" name="Picture 2" descr="Image preview">
            <a:extLst>
              <a:ext uri="{FF2B5EF4-FFF2-40B4-BE49-F238E27FC236}">
                <a16:creationId xmlns:a16="http://schemas.microsoft.com/office/drawing/2014/main" id="{7F6CD147-2482-F0EA-1D66-B6F5E882C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185" y="365125"/>
            <a:ext cx="4013311" cy="6185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134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18915A-1CEE-3E01-46D0-C324BDCC4F19}"/>
              </a:ext>
            </a:extLst>
          </p:cNvPr>
          <p:cNvSpPr txBox="1"/>
          <p:nvPr/>
        </p:nvSpPr>
        <p:spPr>
          <a:xfrm>
            <a:off x="1051034" y="1922523"/>
            <a:ext cx="9659006" cy="3816429"/>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sz="2200" dirty="0"/>
              <a:t>Packages are a collection of R functions, formed by pre complied code and sample data (users can import the data to use as examples)</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Different packages have different functions </a:t>
            </a:r>
          </a:p>
          <a:p>
            <a:endParaRPr lang="en-GB" sz="2200" dirty="0"/>
          </a:p>
          <a:p>
            <a:pPr marL="342900" indent="-342900">
              <a:buFont typeface="Wingdings" panose="05000000000000000000" pitchFamily="2" charset="2"/>
              <a:buChar char="à"/>
            </a:pPr>
            <a:r>
              <a:rPr lang="en-GB" sz="2200" b="1" dirty="0" err="1">
                <a:sym typeface="Wingdings" panose="05000000000000000000" pitchFamily="2" charset="2"/>
              </a:rPr>
              <a:t>xlxs</a:t>
            </a:r>
            <a:r>
              <a:rPr lang="en-GB" sz="2200" b="1" dirty="0">
                <a:sym typeface="Wingdings" panose="05000000000000000000" pitchFamily="2" charset="2"/>
              </a:rPr>
              <a:t> </a:t>
            </a:r>
            <a:r>
              <a:rPr lang="en-GB" sz="2200" dirty="0">
                <a:sym typeface="Wingdings" panose="05000000000000000000" pitchFamily="2" charset="2"/>
              </a:rPr>
              <a:t>imports  excel files</a:t>
            </a:r>
          </a:p>
          <a:p>
            <a:pPr marL="342900" indent="-342900">
              <a:buFont typeface="Wingdings" panose="05000000000000000000" pitchFamily="2" charset="2"/>
              <a:buChar char="à"/>
            </a:pPr>
            <a:r>
              <a:rPr lang="en-GB" sz="2200" b="1" dirty="0" err="1">
                <a:sym typeface="Wingdings" panose="05000000000000000000" pitchFamily="2" charset="2"/>
              </a:rPr>
              <a:t>dyplr</a:t>
            </a:r>
            <a:r>
              <a:rPr lang="en-GB" sz="2200" dirty="0">
                <a:sym typeface="Wingdings" panose="05000000000000000000" pitchFamily="2" charset="2"/>
              </a:rPr>
              <a:t> imports a number of functions for </a:t>
            </a:r>
            <a:r>
              <a:rPr lang="en-GB" sz="2200" dirty="0" err="1">
                <a:sym typeface="Wingdings" panose="05000000000000000000" pitchFamily="2" charset="2"/>
              </a:rPr>
              <a:t>subsetting</a:t>
            </a:r>
            <a:r>
              <a:rPr lang="en-GB" sz="2200" dirty="0">
                <a:sym typeface="Wingdings" panose="05000000000000000000" pitchFamily="2" charset="2"/>
              </a:rPr>
              <a:t> datasets</a:t>
            </a:r>
          </a:p>
          <a:p>
            <a:pPr marL="342900" indent="-342900">
              <a:buFont typeface="Wingdings" panose="05000000000000000000" pitchFamily="2" charset="2"/>
              <a:buChar char="à"/>
            </a:pPr>
            <a:r>
              <a:rPr lang="en-GB" sz="2200" b="1" dirty="0">
                <a:sym typeface="Wingdings" panose="05000000000000000000" pitchFamily="2" charset="2"/>
              </a:rPr>
              <a:t>ggplot2</a:t>
            </a:r>
            <a:r>
              <a:rPr lang="en-GB" sz="2200" dirty="0">
                <a:sym typeface="Wingdings" panose="05000000000000000000" pitchFamily="2" charset="2"/>
              </a:rPr>
              <a:t> main package for producing plots  with numerous functions for enhancing aesthetics </a:t>
            </a:r>
            <a:endParaRPr lang="en-GB" sz="2200" dirty="0"/>
          </a:p>
          <a:p>
            <a:pPr marL="285750" indent="-285750">
              <a:buFont typeface="Arial" panose="020B0604020202020204" pitchFamily="34" charset="0"/>
              <a:buChar char="•"/>
            </a:pPr>
            <a:endParaRPr lang="en-GB" sz="2200" dirty="0"/>
          </a:p>
          <a:p>
            <a:endParaRPr lang="en-GB" sz="2200" dirty="0"/>
          </a:p>
        </p:txBody>
      </p:sp>
      <p:sp>
        <p:nvSpPr>
          <p:cNvPr id="5" name="Title 1">
            <a:extLst>
              <a:ext uri="{FF2B5EF4-FFF2-40B4-BE49-F238E27FC236}">
                <a16:creationId xmlns:a16="http://schemas.microsoft.com/office/drawing/2014/main" id="{79D4CFCE-ED7D-6BC8-780D-3B28D3DC45C6}"/>
              </a:ext>
            </a:extLst>
          </p:cNvPr>
          <p:cNvSpPr txBox="1">
            <a:spLocks/>
          </p:cNvSpPr>
          <p:nvPr/>
        </p:nvSpPr>
        <p:spPr>
          <a:xfrm>
            <a:off x="821079" y="5969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Packages and libraries</a:t>
            </a:r>
            <a:br>
              <a:rPr lang="en-GB" dirty="0"/>
            </a:br>
            <a:endParaRPr lang="en-GB" dirty="0"/>
          </a:p>
        </p:txBody>
      </p:sp>
    </p:spTree>
    <p:extLst>
      <p:ext uri="{BB962C8B-B14F-4D97-AF65-F5344CB8AC3E}">
        <p14:creationId xmlns:p14="http://schemas.microsoft.com/office/powerpoint/2010/main" val="1293264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D4CFCE-ED7D-6BC8-780D-3B28D3DC45C6}"/>
              </a:ext>
            </a:extLst>
          </p:cNvPr>
          <p:cNvSpPr txBox="1">
            <a:spLocks/>
          </p:cNvSpPr>
          <p:nvPr/>
        </p:nvSpPr>
        <p:spPr>
          <a:xfrm>
            <a:off x="821079" y="5969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Packages and libraries</a:t>
            </a:r>
            <a:br>
              <a:rPr lang="en-GB" dirty="0"/>
            </a:br>
            <a:endParaRPr lang="en-GB" dirty="0"/>
          </a:p>
        </p:txBody>
      </p:sp>
      <p:sp>
        <p:nvSpPr>
          <p:cNvPr id="13" name="TextBox 12">
            <a:extLst>
              <a:ext uri="{FF2B5EF4-FFF2-40B4-BE49-F238E27FC236}">
                <a16:creationId xmlns:a16="http://schemas.microsoft.com/office/drawing/2014/main" id="{E19EAE61-B794-3BCC-726F-44AF2347B5A1}"/>
              </a:ext>
            </a:extLst>
          </p:cNvPr>
          <p:cNvSpPr txBox="1"/>
          <p:nvPr/>
        </p:nvSpPr>
        <p:spPr>
          <a:xfrm>
            <a:off x="7277059" y="6858000"/>
            <a:ext cx="8693172" cy="1477328"/>
          </a:xfrm>
          <a:prstGeom prst="rect">
            <a:avLst/>
          </a:prstGeom>
          <a:noFill/>
        </p:spPr>
        <p:txBody>
          <a:bodyPr wrap="square">
            <a:spAutoFit/>
          </a:bodyPr>
          <a:lstStyle/>
          <a:p>
            <a:r>
              <a:rPr lang="en-GB" dirty="0"/>
              <a:t>. They are stored under a directory called "library" in the R environment. By default, R installs a set of packages during installation. More packages are added later, when they are needed for some specific purpose. When we start the R console, only the default packages are available by default. Other packages which are already installed have to be loaded explicitly to be used by the R program that is going to use them.</a:t>
            </a:r>
          </a:p>
        </p:txBody>
      </p:sp>
      <p:sp>
        <p:nvSpPr>
          <p:cNvPr id="14" name="TextBox 13">
            <a:extLst>
              <a:ext uri="{FF2B5EF4-FFF2-40B4-BE49-F238E27FC236}">
                <a16:creationId xmlns:a16="http://schemas.microsoft.com/office/drawing/2014/main" id="{34AD2124-83EC-7E49-FABB-8E189749254B}"/>
              </a:ext>
            </a:extLst>
          </p:cNvPr>
          <p:cNvSpPr txBox="1"/>
          <p:nvPr/>
        </p:nvSpPr>
        <p:spPr>
          <a:xfrm>
            <a:off x="821079" y="1730839"/>
            <a:ext cx="9659006" cy="1107996"/>
          </a:xfrm>
          <a:prstGeom prst="rect">
            <a:avLst/>
          </a:prstGeom>
          <a:noFill/>
        </p:spPr>
        <p:txBody>
          <a:bodyPr wrap="square">
            <a:spAutoFit/>
          </a:bodyPr>
          <a:lstStyle/>
          <a:p>
            <a:pPr marL="285750" indent="-285750">
              <a:buFont typeface="Arial" panose="020B0604020202020204" pitchFamily="34" charset="0"/>
              <a:buChar char="•"/>
            </a:pPr>
            <a:r>
              <a:rPr lang="en-GB" sz="2200" dirty="0"/>
              <a:t>Libraries are the directories in which packages are installed, and stored, in your computer</a:t>
            </a:r>
          </a:p>
          <a:p>
            <a:endParaRPr lang="en-GB" sz="2200" dirty="0"/>
          </a:p>
        </p:txBody>
      </p:sp>
      <p:pic>
        <p:nvPicPr>
          <p:cNvPr id="3" name="Picture 2">
            <a:extLst>
              <a:ext uri="{FF2B5EF4-FFF2-40B4-BE49-F238E27FC236}">
                <a16:creationId xmlns:a16="http://schemas.microsoft.com/office/drawing/2014/main" id="{CAD55643-9AAB-067F-6931-4ED690CD19F7}"/>
              </a:ext>
            </a:extLst>
          </p:cNvPr>
          <p:cNvPicPr>
            <a:picLocks noChangeAspect="1"/>
          </p:cNvPicPr>
          <p:nvPr/>
        </p:nvPicPr>
        <p:blipFill>
          <a:blip r:embed="rId2"/>
          <a:stretch>
            <a:fillRect/>
          </a:stretch>
        </p:blipFill>
        <p:spPr>
          <a:xfrm>
            <a:off x="2377308" y="2284837"/>
            <a:ext cx="8458117" cy="4294121"/>
          </a:xfrm>
          <a:prstGeom prst="rect">
            <a:avLst/>
          </a:prstGeom>
        </p:spPr>
      </p:pic>
      <p:sp>
        <p:nvSpPr>
          <p:cNvPr id="4" name="Oval 3">
            <a:extLst>
              <a:ext uri="{FF2B5EF4-FFF2-40B4-BE49-F238E27FC236}">
                <a16:creationId xmlns:a16="http://schemas.microsoft.com/office/drawing/2014/main" id="{3CEDF9E8-7AC6-544E-F8DA-857C5E8B9972}"/>
              </a:ext>
            </a:extLst>
          </p:cNvPr>
          <p:cNvSpPr/>
          <p:nvPr/>
        </p:nvSpPr>
        <p:spPr>
          <a:xfrm>
            <a:off x="2377308" y="2211879"/>
            <a:ext cx="3167458" cy="62695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DFF2626D-CDAD-730F-3DDD-08969A73F4D3}"/>
              </a:ext>
            </a:extLst>
          </p:cNvPr>
          <p:cNvSpPr/>
          <p:nvPr/>
        </p:nvSpPr>
        <p:spPr>
          <a:xfrm>
            <a:off x="3382976" y="4092498"/>
            <a:ext cx="1156122" cy="678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79226E8-B983-E0A2-11EF-9E70C3205341}"/>
              </a:ext>
            </a:extLst>
          </p:cNvPr>
          <p:cNvSpPr txBox="1"/>
          <p:nvPr/>
        </p:nvSpPr>
        <p:spPr>
          <a:xfrm>
            <a:off x="821079" y="4194515"/>
            <a:ext cx="2647193" cy="430887"/>
          </a:xfrm>
          <a:prstGeom prst="rect">
            <a:avLst/>
          </a:prstGeom>
          <a:noFill/>
        </p:spPr>
        <p:txBody>
          <a:bodyPr wrap="square" rtlCol="0">
            <a:spAutoFit/>
          </a:bodyPr>
          <a:lstStyle/>
          <a:p>
            <a:pPr algn="ctr"/>
            <a:r>
              <a:rPr lang="en-GB" sz="2200" dirty="0"/>
              <a:t>My packages</a:t>
            </a:r>
          </a:p>
        </p:txBody>
      </p:sp>
    </p:spTree>
    <p:extLst>
      <p:ext uri="{BB962C8B-B14F-4D97-AF65-F5344CB8AC3E}">
        <p14:creationId xmlns:p14="http://schemas.microsoft.com/office/powerpoint/2010/main" val="203722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787A72-5890-3819-0CA2-EC3800B9E4BB}"/>
              </a:ext>
            </a:extLst>
          </p:cNvPr>
          <p:cNvSpPr>
            <a:spLocks noGrp="1"/>
          </p:cNvSpPr>
          <p:nvPr>
            <p:ph type="title"/>
          </p:nvPr>
        </p:nvSpPr>
        <p:spPr>
          <a:xfrm>
            <a:off x="5232401" y="2746113"/>
            <a:ext cx="1965322" cy="2656203"/>
          </a:xfrm>
        </p:spPr>
        <p:txBody>
          <a:bodyPr>
            <a:normAutofit/>
          </a:bodyPr>
          <a:lstStyle/>
          <a:p>
            <a:pPr algn="ctr"/>
            <a:r>
              <a:rPr lang="en-GB" dirty="0"/>
              <a:t>Why</a:t>
            </a:r>
            <a:br>
              <a:rPr lang="en-GB" dirty="0"/>
            </a:br>
            <a:r>
              <a:rPr lang="en-GB" dirty="0"/>
              <a:t> </a:t>
            </a:r>
            <a:br>
              <a:rPr lang="en-GB" dirty="0"/>
            </a:br>
            <a:br>
              <a:rPr lang="en-GB" dirty="0"/>
            </a:br>
            <a:r>
              <a:rPr lang="en-GB" dirty="0"/>
              <a:t>?</a:t>
            </a:r>
          </a:p>
        </p:txBody>
      </p:sp>
      <p:sp>
        <p:nvSpPr>
          <p:cNvPr id="6" name="TextBox 5">
            <a:extLst>
              <a:ext uri="{FF2B5EF4-FFF2-40B4-BE49-F238E27FC236}">
                <a16:creationId xmlns:a16="http://schemas.microsoft.com/office/drawing/2014/main" id="{5DC5A3C9-7EB6-823B-103D-F923AD128EB7}"/>
              </a:ext>
            </a:extLst>
          </p:cNvPr>
          <p:cNvSpPr txBox="1"/>
          <p:nvPr/>
        </p:nvSpPr>
        <p:spPr>
          <a:xfrm>
            <a:off x="941932" y="1398079"/>
            <a:ext cx="2346434" cy="769441"/>
          </a:xfrm>
          <a:prstGeom prst="rect">
            <a:avLst/>
          </a:prstGeom>
          <a:noFill/>
        </p:spPr>
        <p:txBody>
          <a:bodyPr wrap="square" rtlCol="0">
            <a:spAutoFit/>
          </a:bodyPr>
          <a:lstStyle/>
          <a:p>
            <a:pPr algn="ctr"/>
            <a:r>
              <a:rPr lang="en-GB" sz="2200" dirty="0"/>
              <a:t>It’s free! </a:t>
            </a:r>
          </a:p>
          <a:p>
            <a:pPr algn="ctr"/>
            <a:r>
              <a:rPr lang="en-GB" sz="2200" dirty="0"/>
              <a:t>(GNU project)</a:t>
            </a:r>
          </a:p>
        </p:txBody>
      </p:sp>
      <p:sp>
        <p:nvSpPr>
          <p:cNvPr id="7" name="TextBox 6">
            <a:extLst>
              <a:ext uri="{FF2B5EF4-FFF2-40B4-BE49-F238E27FC236}">
                <a16:creationId xmlns:a16="http://schemas.microsoft.com/office/drawing/2014/main" id="{02E39FF9-FEF8-72B1-658C-FA2EED0B8C29}"/>
              </a:ext>
            </a:extLst>
          </p:cNvPr>
          <p:cNvSpPr txBox="1"/>
          <p:nvPr/>
        </p:nvSpPr>
        <p:spPr>
          <a:xfrm>
            <a:off x="4351387" y="585590"/>
            <a:ext cx="3113775" cy="769441"/>
          </a:xfrm>
          <a:prstGeom prst="rect">
            <a:avLst/>
          </a:prstGeom>
          <a:noFill/>
        </p:spPr>
        <p:txBody>
          <a:bodyPr wrap="square" rtlCol="0">
            <a:spAutoFit/>
          </a:bodyPr>
          <a:lstStyle/>
          <a:p>
            <a:pPr algn="ctr"/>
            <a:r>
              <a:rPr lang="en-GB" sz="2200" dirty="0"/>
              <a:t>Relates to other computational languages </a:t>
            </a:r>
          </a:p>
        </p:txBody>
      </p:sp>
      <p:sp>
        <p:nvSpPr>
          <p:cNvPr id="8" name="TextBox 7">
            <a:extLst>
              <a:ext uri="{FF2B5EF4-FFF2-40B4-BE49-F238E27FC236}">
                <a16:creationId xmlns:a16="http://schemas.microsoft.com/office/drawing/2014/main" id="{071BBB30-996B-5AB2-9C7A-A876EC1BE515}"/>
              </a:ext>
            </a:extLst>
          </p:cNvPr>
          <p:cNvSpPr txBox="1"/>
          <p:nvPr/>
        </p:nvSpPr>
        <p:spPr>
          <a:xfrm>
            <a:off x="8410411" y="1548295"/>
            <a:ext cx="3665975" cy="430887"/>
          </a:xfrm>
          <a:prstGeom prst="rect">
            <a:avLst/>
          </a:prstGeom>
          <a:noFill/>
        </p:spPr>
        <p:txBody>
          <a:bodyPr wrap="square" rtlCol="0">
            <a:spAutoFit/>
          </a:bodyPr>
          <a:lstStyle/>
          <a:p>
            <a:r>
              <a:rPr lang="en-GB" sz="2200" dirty="0"/>
              <a:t>Advanced statistical language</a:t>
            </a:r>
          </a:p>
        </p:txBody>
      </p:sp>
      <p:sp>
        <p:nvSpPr>
          <p:cNvPr id="9" name="TextBox 8">
            <a:extLst>
              <a:ext uri="{FF2B5EF4-FFF2-40B4-BE49-F238E27FC236}">
                <a16:creationId xmlns:a16="http://schemas.microsoft.com/office/drawing/2014/main" id="{B1EF715B-8008-AB14-EAFB-316FBEB3F433}"/>
              </a:ext>
            </a:extLst>
          </p:cNvPr>
          <p:cNvSpPr txBox="1"/>
          <p:nvPr/>
        </p:nvSpPr>
        <p:spPr>
          <a:xfrm>
            <a:off x="8767666" y="3166119"/>
            <a:ext cx="2951463" cy="1107996"/>
          </a:xfrm>
          <a:prstGeom prst="rect">
            <a:avLst/>
          </a:prstGeom>
          <a:noFill/>
        </p:spPr>
        <p:txBody>
          <a:bodyPr wrap="square" rtlCol="0">
            <a:spAutoFit/>
          </a:bodyPr>
          <a:lstStyle/>
          <a:p>
            <a:pPr algn="ctr"/>
            <a:r>
              <a:rPr lang="en-GB" sz="2200" dirty="0"/>
              <a:t>Platform independent (no need to modify your code)</a:t>
            </a:r>
          </a:p>
        </p:txBody>
      </p:sp>
      <p:sp>
        <p:nvSpPr>
          <p:cNvPr id="10" name="TextBox 9">
            <a:extLst>
              <a:ext uri="{FF2B5EF4-FFF2-40B4-BE49-F238E27FC236}">
                <a16:creationId xmlns:a16="http://schemas.microsoft.com/office/drawing/2014/main" id="{9B859503-6235-6CE4-B7A8-412D69AF1C7A}"/>
              </a:ext>
            </a:extLst>
          </p:cNvPr>
          <p:cNvSpPr txBox="1"/>
          <p:nvPr/>
        </p:nvSpPr>
        <p:spPr>
          <a:xfrm>
            <a:off x="235165" y="3044279"/>
            <a:ext cx="3759969" cy="1785104"/>
          </a:xfrm>
          <a:prstGeom prst="rect">
            <a:avLst/>
          </a:prstGeom>
          <a:noFill/>
        </p:spPr>
        <p:txBody>
          <a:bodyPr wrap="square" rtlCol="0">
            <a:spAutoFit/>
          </a:bodyPr>
          <a:lstStyle/>
          <a:p>
            <a:pPr algn="ctr"/>
            <a:r>
              <a:rPr lang="en-GB" sz="2200" dirty="0"/>
              <a:t>Produces high quality plots  suitable for publication - all you need is a reference!</a:t>
            </a:r>
          </a:p>
          <a:p>
            <a:pPr algn="ctr"/>
            <a:endParaRPr lang="en-GB" sz="2200" dirty="0"/>
          </a:p>
          <a:p>
            <a:pPr algn="ctr"/>
            <a:endParaRPr lang="en-GB" sz="2200" dirty="0"/>
          </a:p>
        </p:txBody>
      </p:sp>
      <p:sp>
        <p:nvSpPr>
          <p:cNvPr id="11" name="TextBox 10">
            <a:extLst>
              <a:ext uri="{FF2B5EF4-FFF2-40B4-BE49-F238E27FC236}">
                <a16:creationId xmlns:a16="http://schemas.microsoft.com/office/drawing/2014/main" id="{19027E0A-5A87-A42A-177E-94B42F9CD599}"/>
              </a:ext>
            </a:extLst>
          </p:cNvPr>
          <p:cNvSpPr txBox="1"/>
          <p:nvPr/>
        </p:nvSpPr>
        <p:spPr>
          <a:xfrm>
            <a:off x="1093569" y="5502969"/>
            <a:ext cx="3394349" cy="769441"/>
          </a:xfrm>
          <a:prstGeom prst="rect">
            <a:avLst/>
          </a:prstGeom>
          <a:noFill/>
        </p:spPr>
        <p:txBody>
          <a:bodyPr wrap="square" rtlCol="0">
            <a:spAutoFit/>
          </a:bodyPr>
          <a:lstStyle/>
          <a:p>
            <a:pPr algn="ctr"/>
            <a:r>
              <a:rPr lang="en-GB" sz="2200" dirty="0"/>
              <a:t>Flexible tools – use your creativity and code</a:t>
            </a:r>
          </a:p>
        </p:txBody>
      </p:sp>
      <p:sp>
        <p:nvSpPr>
          <p:cNvPr id="12" name="TextBox 11">
            <a:extLst>
              <a:ext uri="{FF2B5EF4-FFF2-40B4-BE49-F238E27FC236}">
                <a16:creationId xmlns:a16="http://schemas.microsoft.com/office/drawing/2014/main" id="{B3B01D84-0822-3250-2747-F3B26FABEB15}"/>
              </a:ext>
            </a:extLst>
          </p:cNvPr>
          <p:cNvSpPr txBox="1"/>
          <p:nvPr/>
        </p:nvSpPr>
        <p:spPr>
          <a:xfrm>
            <a:off x="6357839" y="5531205"/>
            <a:ext cx="5249918" cy="1107996"/>
          </a:xfrm>
          <a:prstGeom prst="rect">
            <a:avLst/>
          </a:prstGeom>
          <a:noFill/>
        </p:spPr>
        <p:txBody>
          <a:bodyPr wrap="square" rtlCol="0">
            <a:spAutoFit/>
          </a:bodyPr>
          <a:lstStyle/>
          <a:p>
            <a:r>
              <a:rPr lang="en-GB" sz="2200" dirty="0"/>
              <a:t>Vast community –Don’t be scared of the errors; google is your best friend!</a:t>
            </a:r>
          </a:p>
          <a:p>
            <a:r>
              <a:rPr lang="en-GB" sz="2200" dirty="0"/>
              <a:t>You can contribute to develop packages etc..</a:t>
            </a:r>
          </a:p>
        </p:txBody>
      </p:sp>
      <p:pic>
        <p:nvPicPr>
          <p:cNvPr id="13" name="Picture 6" descr="R (programming language) - Wikipedia">
            <a:extLst>
              <a:ext uri="{FF2B5EF4-FFF2-40B4-BE49-F238E27FC236}">
                <a16:creationId xmlns:a16="http://schemas.microsoft.com/office/drawing/2014/main" id="{39AD8DA4-4397-655F-AC48-84E965037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167" y="3488576"/>
            <a:ext cx="1257155" cy="97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0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D4CFCE-ED7D-6BC8-780D-3B28D3DC45C6}"/>
              </a:ext>
            </a:extLst>
          </p:cNvPr>
          <p:cNvSpPr txBox="1">
            <a:spLocks/>
          </p:cNvSpPr>
          <p:nvPr/>
        </p:nvSpPr>
        <p:spPr>
          <a:xfrm>
            <a:off x="821079" y="5969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Installing and calling packages</a:t>
            </a:r>
            <a:br>
              <a:rPr lang="en-GB" dirty="0"/>
            </a:br>
            <a:endParaRPr lang="en-GB" dirty="0"/>
          </a:p>
        </p:txBody>
      </p:sp>
      <p:sp>
        <p:nvSpPr>
          <p:cNvPr id="14" name="TextBox 13">
            <a:extLst>
              <a:ext uri="{FF2B5EF4-FFF2-40B4-BE49-F238E27FC236}">
                <a16:creationId xmlns:a16="http://schemas.microsoft.com/office/drawing/2014/main" id="{34AD2124-83EC-7E49-FABB-8E189749254B}"/>
              </a:ext>
            </a:extLst>
          </p:cNvPr>
          <p:cNvSpPr txBox="1"/>
          <p:nvPr/>
        </p:nvSpPr>
        <p:spPr>
          <a:xfrm>
            <a:off x="821079" y="1730839"/>
            <a:ext cx="9659006" cy="1785104"/>
          </a:xfrm>
          <a:prstGeom prst="rect">
            <a:avLst/>
          </a:prstGeom>
          <a:noFill/>
        </p:spPr>
        <p:txBody>
          <a:bodyPr wrap="square">
            <a:spAutoFit/>
          </a:bodyPr>
          <a:lstStyle/>
          <a:p>
            <a:pPr marL="285750" indent="-285750">
              <a:buFont typeface="Arial" panose="020B0604020202020204" pitchFamily="34" charset="0"/>
              <a:buChar char="•"/>
            </a:pPr>
            <a:r>
              <a:rPr lang="en-GB" sz="2200" dirty="0"/>
              <a:t>To install packages use function (directly from CRAN network of ftp and servers for R codes and documentations)</a:t>
            </a:r>
          </a:p>
          <a:p>
            <a:pPr marL="285750" indent="-285750">
              <a:buFont typeface="Arial" panose="020B0604020202020204" pitchFamily="34" charset="0"/>
              <a:buChar char="•"/>
            </a:pPr>
            <a:br>
              <a:rPr lang="en-GB" sz="2200" dirty="0"/>
            </a:br>
            <a:r>
              <a:rPr lang="en-GB" sz="2200" dirty="0" err="1"/>
              <a:t>install.packages</a:t>
            </a:r>
            <a:r>
              <a:rPr lang="en-GB" sz="2200" dirty="0"/>
              <a:t>(“</a:t>
            </a:r>
            <a:r>
              <a:rPr lang="en-GB" sz="2200" dirty="0" err="1"/>
              <a:t>yourpackage</a:t>
            </a:r>
            <a:r>
              <a:rPr lang="en-GB" sz="2200" dirty="0"/>
              <a:t>”)</a:t>
            </a:r>
          </a:p>
          <a:p>
            <a:endParaRPr lang="en-GB" sz="2200" dirty="0"/>
          </a:p>
        </p:txBody>
      </p:sp>
      <p:pic>
        <p:nvPicPr>
          <p:cNvPr id="6" name="Picture 5">
            <a:extLst>
              <a:ext uri="{FF2B5EF4-FFF2-40B4-BE49-F238E27FC236}">
                <a16:creationId xmlns:a16="http://schemas.microsoft.com/office/drawing/2014/main" id="{D4240097-B033-EAF8-94B3-E4D58162E676}"/>
              </a:ext>
            </a:extLst>
          </p:cNvPr>
          <p:cNvPicPr>
            <a:picLocks noChangeAspect="1"/>
          </p:cNvPicPr>
          <p:nvPr/>
        </p:nvPicPr>
        <p:blipFill>
          <a:blip r:embed="rId2"/>
          <a:stretch>
            <a:fillRect/>
          </a:stretch>
        </p:blipFill>
        <p:spPr>
          <a:xfrm>
            <a:off x="1048498" y="3390948"/>
            <a:ext cx="3791479" cy="485843"/>
          </a:xfrm>
          <a:prstGeom prst="rect">
            <a:avLst/>
          </a:prstGeom>
        </p:spPr>
      </p:pic>
      <p:sp>
        <p:nvSpPr>
          <p:cNvPr id="11" name="TextBox 10">
            <a:extLst>
              <a:ext uri="{FF2B5EF4-FFF2-40B4-BE49-F238E27FC236}">
                <a16:creationId xmlns:a16="http://schemas.microsoft.com/office/drawing/2014/main" id="{334A0CCC-ED65-9FF6-8055-865D2293388D}"/>
              </a:ext>
            </a:extLst>
          </p:cNvPr>
          <p:cNvSpPr txBox="1"/>
          <p:nvPr/>
        </p:nvSpPr>
        <p:spPr>
          <a:xfrm>
            <a:off x="821079" y="4110072"/>
            <a:ext cx="9659006" cy="1107996"/>
          </a:xfrm>
          <a:prstGeom prst="rect">
            <a:avLst/>
          </a:prstGeom>
          <a:noFill/>
        </p:spPr>
        <p:txBody>
          <a:bodyPr wrap="square">
            <a:spAutoFit/>
          </a:bodyPr>
          <a:lstStyle/>
          <a:p>
            <a:pPr marL="285750" indent="-285750">
              <a:buFont typeface="Arial" panose="020B0604020202020204" pitchFamily="34" charset="0"/>
              <a:buChar char="•"/>
            </a:pPr>
            <a:r>
              <a:rPr lang="en-GB" sz="2200" dirty="0"/>
              <a:t>To load your package, use function</a:t>
            </a:r>
            <a:br>
              <a:rPr lang="en-GB" sz="2200" dirty="0"/>
            </a:br>
            <a:r>
              <a:rPr lang="en-GB" sz="2200" dirty="0"/>
              <a:t>library(ggplot2)</a:t>
            </a:r>
          </a:p>
          <a:p>
            <a:endParaRPr lang="en-GB" sz="2200" dirty="0"/>
          </a:p>
        </p:txBody>
      </p:sp>
      <p:pic>
        <p:nvPicPr>
          <p:cNvPr id="15" name="Picture 14">
            <a:extLst>
              <a:ext uri="{FF2B5EF4-FFF2-40B4-BE49-F238E27FC236}">
                <a16:creationId xmlns:a16="http://schemas.microsoft.com/office/drawing/2014/main" id="{EB134544-CB88-69C1-61AD-321F2D41B50B}"/>
              </a:ext>
            </a:extLst>
          </p:cNvPr>
          <p:cNvPicPr>
            <a:picLocks noChangeAspect="1"/>
          </p:cNvPicPr>
          <p:nvPr/>
        </p:nvPicPr>
        <p:blipFill>
          <a:blip r:embed="rId3"/>
          <a:stretch>
            <a:fillRect/>
          </a:stretch>
        </p:blipFill>
        <p:spPr>
          <a:xfrm>
            <a:off x="1048498" y="5067830"/>
            <a:ext cx="4429743" cy="447737"/>
          </a:xfrm>
          <a:prstGeom prst="rect">
            <a:avLst/>
          </a:prstGeom>
        </p:spPr>
      </p:pic>
    </p:spTree>
    <p:extLst>
      <p:ext uri="{BB962C8B-B14F-4D97-AF65-F5344CB8AC3E}">
        <p14:creationId xmlns:p14="http://schemas.microsoft.com/office/powerpoint/2010/main" val="402456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18915A-1CEE-3E01-46D0-C324BDCC4F19}"/>
              </a:ext>
            </a:extLst>
          </p:cNvPr>
          <p:cNvSpPr txBox="1"/>
          <p:nvPr/>
        </p:nvSpPr>
        <p:spPr>
          <a:xfrm>
            <a:off x="1052209" y="2062975"/>
            <a:ext cx="9659006" cy="1107996"/>
          </a:xfrm>
          <a:prstGeom prst="rect">
            <a:avLst/>
          </a:prstGeom>
          <a:noFill/>
        </p:spPr>
        <p:txBody>
          <a:bodyPr wrap="square">
            <a:spAutoFit/>
          </a:bodyPr>
          <a:lstStyle/>
          <a:p>
            <a:pPr marL="285750" indent="-285750">
              <a:buFont typeface="Arial" panose="020B0604020202020204" pitchFamily="34" charset="0"/>
              <a:buChar char="•"/>
            </a:pPr>
            <a:r>
              <a:rPr lang="en-GB" sz="2200" dirty="0"/>
              <a:t>Scripts are a text file saved with an .R extension  with the code containing the necessary  commands for analysing your dataset</a:t>
            </a:r>
          </a:p>
          <a:p>
            <a:endParaRPr lang="en-GB" sz="2200" dirty="0"/>
          </a:p>
        </p:txBody>
      </p:sp>
      <p:sp>
        <p:nvSpPr>
          <p:cNvPr id="5" name="Title 1">
            <a:extLst>
              <a:ext uri="{FF2B5EF4-FFF2-40B4-BE49-F238E27FC236}">
                <a16:creationId xmlns:a16="http://schemas.microsoft.com/office/drawing/2014/main" id="{35FA3277-18CA-BC51-ECEF-625149D16B63}"/>
              </a:ext>
            </a:extLst>
          </p:cNvPr>
          <p:cNvSpPr txBox="1">
            <a:spLocks/>
          </p:cNvSpPr>
          <p:nvPr/>
        </p:nvSpPr>
        <p:spPr>
          <a:xfrm>
            <a:off x="1052209" y="7374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Scripts</a:t>
            </a:r>
            <a:br>
              <a:rPr lang="en-GB" dirty="0"/>
            </a:br>
            <a:endParaRPr lang="en-GB" dirty="0"/>
          </a:p>
        </p:txBody>
      </p:sp>
      <p:sp>
        <p:nvSpPr>
          <p:cNvPr id="7" name="TextBox 6">
            <a:extLst>
              <a:ext uri="{FF2B5EF4-FFF2-40B4-BE49-F238E27FC236}">
                <a16:creationId xmlns:a16="http://schemas.microsoft.com/office/drawing/2014/main" id="{120B2688-B906-68CC-0F1C-FB2C1D902B09}"/>
              </a:ext>
            </a:extLst>
          </p:cNvPr>
          <p:cNvSpPr txBox="1"/>
          <p:nvPr/>
        </p:nvSpPr>
        <p:spPr>
          <a:xfrm>
            <a:off x="1052209" y="3170971"/>
            <a:ext cx="9659006" cy="1107996"/>
          </a:xfrm>
          <a:prstGeom prst="rect">
            <a:avLst/>
          </a:prstGeom>
          <a:noFill/>
        </p:spPr>
        <p:txBody>
          <a:bodyPr wrap="square">
            <a:spAutoFit/>
          </a:bodyPr>
          <a:lstStyle/>
          <a:p>
            <a:pPr marL="285750" indent="-285750">
              <a:buFont typeface="Arial" panose="020B0604020202020204" pitchFamily="34" charset="0"/>
              <a:buChar char="•"/>
            </a:pPr>
            <a:r>
              <a:rPr lang="en-GB" sz="2200" dirty="0"/>
              <a:t>If you run commands directly in the console those will not be saved and you will need to repeat all the coding over again – avoid headaches and write a script!</a:t>
            </a:r>
          </a:p>
          <a:p>
            <a:endParaRPr lang="en-GB" sz="2200" dirty="0"/>
          </a:p>
        </p:txBody>
      </p:sp>
      <p:pic>
        <p:nvPicPr>
          <p:cNvPr id="13" name="Picture 12">
            <a:extLst>
              <a:ext uri="{FF2B5EF4-FFF2-40B4-BE49-F238E27FC236}">
                <a16:creationId xmlns:a16="http://schemas.microsoft.com/office/drawing/2014/main" id="{6A130C93-D64F-B451-0C27-B92BD732A6D5}"/>
              </a:ext>
            </a:extLst>
          </p:cNvPr>
          <p:cNvPicPr>
            <a:picLocks noChangeAspect="1"/>
          </p:cNvPicPr>
          <p:nvPr/>
        </p:nvPicPr>
        <p:blipFill>
          <a:blip r:embed="rId2"/>
          <a:stretch>
            <a:fillRect/>
          </a:stretch>
        </p:blipFill>
        <p:spPr>
          <a:xfrm>
            <a:off x="9294509" y="4090176"/>
            <a:ext cx="2273300" cy="2273300"/>
          </a:xfrm>
          <a:prstGeom prst="rect">
            <a:avLst/>
          </a:prstGeom>
        </p:spPr>
      </p:pic>
    </p:spTree>
    <p:extLst>
      <p:ext uri="{BB962C8B-B14F-4D97-AF65-F5344CB8AC3E}">
        <p14:creationId xmlns:p14="http://schemas.microsoft.com/office/powerpoint/2010/main" val="3699831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FA3277-18CA-BC51-ECEF-625149D16B63}"/>
              </a:ext>
            </a:extLst>
          </p:cNvPr>
          <p:cNvSpPr txBox="1">
            <a:spLocks/>
          </p:cNvSpPr>
          <p:nvPr/>
        </p:nvSpPr>
        <p:spPr>
          <a:xfrm>
            <a:off x="1052209" y="7374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Scripts - Tips</a:t>
            </a:r>
            <a:br>
              <a:rPr lang="en-GB" dirty="0"/>
            </a:br>
            <a:endParaRPr lang="en-GB" dirty="0"/>
          </a:p>
        </p:txBody>
      </p:sp>
      <p:sp>
        <p:nvSpPr>
          <p:cNvPr id="2" name="TextBox 1">
            <a:extLst>
              <a:ext uri="{FF2B5EF4-FFF2-40B4-BE49-F238E27FC236}">
                <a16:creationId xmlns:a16="http://schemas.microsoft.com/office/drawing/2014/main" id="{3A1A1EA3-7898-3D80-7380-CF50853A045E}"/>
              </a:ext>
            </a:extLst>
          </p:cNvPr>
          <p:cNvSpPr txBox="1"/>
          <p:nvPr/>
        </p:nvSpPr>
        <p:spPr>
          <a:xfrm>
            <a:off x="832075" y="1846467"/>
            <a:ext cx="9659006" cy="1785104"/>
          </a:xfrm>
          <a:prstGeom prst="rect">
            <a:avLst/>
          </a:prstGeom>
          <a:noFill/>
        </p:spPr>
        <p:txBody>
          <a:bodyPr wrap="square">
            <a:spAutoFit/>
          </a:bodyPr>
          <a:lstStyle/>
          <a:p>
            <a:pPr marL="285750" indent="-285750">
              <a:buFont typeface="Arial" panose="020B0604020202020204" pitchFamily="34" charset="0"/>
              <a:buChar char="•"/>
            </a:pPr>
            <a:r>
              <a:rPr lang="en-GB" sz="2200" dirty="0"/>
              <a:t>Be organised</a:t>
            </a:r>
          </a:p>
          <a:p>
            <a:pPr marL="285750" indent="-285750">
              <a:buFont typeface="Arial" panose="020B0604020202020204" pitchFamily="34" charset="0"/>
              <a:buChar char="•"/>
            </a:pPr>
            <a:r>
              <a:rPr lang="en-GB" sz="2200" dirty="0"/>
              <a:t>Leave yourself comments with the ‘#’ at any place in a line– they will help you in the future </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endParaRPr lang="en-GB" sz="2200" dirty="0"/>
          </a:p>
        </p:txBody>
      </p:sp>
      <p:pic>
        <p:nvPicPr>
          <p:cNvPr id="11" name="Picture 10">
            <a:extLst>
              <a:ext uri="{FF2B5EF4-FFF2-40B4-BE49-F238E27FC236}">
                <a16:creationId xmlns:a16="http://schemas.microsoft.com/office/drawing/2014/main" id="{8DD7B0A2-6FF9-3DF2-1BE7-A152F268AE90}"/>
              </a:ext>
            </a:extLst>
          </p:cNvPr>
          <p:cNvPicPr>
            <a:picLocks noChangeAspect="1"/>
          </p:cNvPicPr>
          <p:nvPr/>
        </p:nvPicPr>
        <p:blipFill>
          <a:blip r:embed="rId2"/>
          <a:stretch>
            <a:fillRect/>
          </a:stretch>
        </p:blipFill>
        <p:spPr>
          <a:xfrm>
            <a:off x="2769483" y="2970326"/>
            <a:ext cx="7721598" cy="3649400"/>
          </a:xfrm>
          <a:prstGeom prst="rect">
            <a:avLst/>
          </a:prstGeom>
        </p:spPr>
      </p:pic>
    </p:spTree>
    <p:extLst>
      <p:ext uri="{BB962C8B-B14F-4D97-AF65-F5344CB8AC3E}">
        <p14:creationId xmlns:p14="http://schemas.microsoft.com/office/powerpoint/2010/main" val="3266727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FA3277-18CA-BC51-ECEF-625149D16B63}"/>
              </a:ext>
            </a:extLst>
          </p:cNvPr>
          <p:cNvSpPr txBox="1">
            <a:spLocks/>
          </p:cNvSpPr>
          <p:nvPr/>
        </p:nvSpPr>
        <p:spPr>
          <a:xfrm>
            <a:off x="1052209" y="7374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Scripts</a:t>
            </a:r>
            <a:br>
              <a:rPr lang="en-GB" dirty="0"/>
            </a:br>
            <a:endParaRPr lang="en-GB" dirty="0"/>
          </a:p>
        </p:txBody>
      </p:sp>
      <p:sp>
        <p:nvSpPr>
          <p:cNvPr id="2" name="TextBox 1">
            <a:extLst>
              <a:ext uri="{FF2B5EF4-FFF2-40B4-BE49-F238E27FC236}">
                <a16:creationId xmlns:a16="http://schemas.microsoft.com/office/drawing/2014/main" id="{3A1A1EA3-7898-3D80-7380-CF50853A045E}"/>
              </a:ext>
            </a:extLst>
          </p:cNvPr>
          <p:cNvSpPr txBox="1"/>
          <p:nvPr/>
        </p:nvSpPr>
        <p:spPr>
          <a:xfrm>
            <a:off x="832075" y="1846467"/>
            <a:ext cx="9659006" cy="1785104"/>
          </a:xfrm>
          <a:prstGeom prst="rect">
            <a:avLst/>
          </a:prstGeom>
          <a:noFill/>
        </p:spPr>
        <p:txBody>
          <a:bodyPr wrap="square">
            <a:spAutoFit/>
          </a:bodyPr>
          <a:lstStyle/>
          <a:p>
            <a:pPr marL="285750" indent="-285750">
              <a:buFont typeface="Arial" panose="020B0604020202020204" pitchFamily="34" charset="0"/>
              <a:buChar char="•"/>
            </a:pPr>
            <a:r>
              <a:rPr lang="en-GB" sz="2200" dirty="0"/>
              <a:t>Create a new script in </a:t>
            </a:r>
            <a:r>
              <a:rPr lang="en-GB" sz="2200" dirty="0" err="1"/>
              <a:t>Rstudio</a:t>
            </a:r>
            <a:r>
              <a:rPr lang="en-GB" sz="2200" dirty="0"/>
              <a:t> go click on the upper left side of window File&gt;&gt; New file&gt;&gt; R Script</a:t>
            </a:r>
            <a:br>
              <a:rPr lang="en-GB" sz="2200" dirty="0"/>
            </a:br>
            <a:br>
              <a:rPr lang="en-GB" sz="2200" dirty="0"/>
            </a:br>
            <a:r>
              <a:rPr lang="en-GB" sz="2200" dirty="0"/>
              <a:t>a blank page will open in the script window and you can start writing your commands</a:t>
            </a:r>
          </a:p>
        </p:txBody>
      </p:sp>
      <p:pic>
        <p:nvPicPr>
          <p:cNvPr id="4" name="Picture 3">
            <a:extLst>
              <a:ext uri="{FF2B5EF4-FFF2-40B4-BE49-F238E27FC236}">
                <a16:creationId xmlns:a16="http://schemas.microsoft.com/office/drawing/2014/main" id="{F1A86EC6-DA08-86A8-DEB0-BD5DB77862B7}"/>
              </a:ext>
            </a:extLst>
          </p:cNvPr>
          <p:cNvPicPr>
            <a:picLocks noChangeAspect="1"/>
          </p:cNvPicPr>
          <p:nvPr/>
        </p:nvPicPr>
        <p:blipFill>
          <a:blip r:embed="rId2"/>
          <a:stretch>
            <a:fillRect/>
          </a:stretch>
        </p:blipFill>
        <p:spPr>
          <a:xfrm>
            <a:off x="1052209" y="3730440"/>
            <a:ext cx="9554908" cy="2648320"/>
          </a:xfrm>
          <a:prstGeom prst="rect">
            <a:avLst/>
          </a:prstGeom>
        </p:spPr>
      </p:pic>
    </p:spTree>
    <p:extLst>
      <p:ext uri="{BB962C8B-B14F-4D97-AF65-F5344CB8AC3E}">
        <p14:creationId xmlns:p14="http://schemas.microsoft.com/office/powerpoint/2010/main" val="1915661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85763B-67D1-2B64-8F64-6358AE4EB4B9}"/>
              </a:ext>
            </a:extLst>
          </p:cNvPr>
          <p:cNvSpPr txBox="1">
            <a:spLocks/>
          </p:cNvSpPr>
          <p:nvPr/>
        </p:nvSpPr>
        <p:spPr>
          <a:xfrm>
            <a:off x="1052209" y="7374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Call R from server</a:t>
            </a:r>
            <a:br>
              <a:rPr lang="en-GB" dirty="0"/>
            </a:br>
            <a:endParaRPr lang="en-GB" dirty="0"/>
          </a:p>
        </p:txBody>
      </p:sp>
      <p:pic>
        <p:nvPicPr>
          <p:cNvPr id="6" name="Picture 5">
            <a:extLst>
              <a:ext uri="{FF2B5EF4-FFF2-40B4-BE49-F238E27FC236}">
                <a16:creationId xmlns:a16="http://schemas.microsoft.com/office/drawing/2014/main" id="{F9C85C67-0952-0722-BA2C-B70EF49394F6}"/>
              </a:ext>
            </a:extLst>
          </p:cNvPr>
          <p:cNvPicPr>
            <a:picLocks noChangeAspect="1"/>
          </p:cNvPicPr>
          <p:nvPr/>
        </p:nvPicPr>
        <p:blipFill>
          <a:blip r:embed="rId2"/>
          <a:stretch>
            <a:fillRect/>
          </a:stretch>
        </p:blipFill>
        <p:spPr>
          <a:xfrm>
            <a:off x="1052209" y="1624909"/>
            <a:ext cx="8678553" cy="4196816"/>
          </a:xfrm>
          <a:prstGeom prst="rect">
            <a:avLst/>
          </a:prstGeom>
        </p:spPr>
      </p:pic>
      <p:sp>
        <p:nvSpPr>
          <p:cNvPr id="7" name="Oval 6">
            <a:extLst>
              <a:ext uri="{FF2B5EF4-FFF2-40B4-BE49-F238E27FC236}">
                <a16:creationId xmlns:a16="http://schemas.microsoft.com/office/drawing/2014/main" id="{2DC2A572-355E-A98E-499A-128473E716C5}"/>
              </a:ext>
            </a:extLst>
          </p:cNvPr>
          <p:cNvSpPr/>
          <p:nvPr/>
        </p:nvSpPr>
        <p:spPr>
          <a:xfrm>
            <a:off x="937975" y="1436020"/>
            <a:ext cx="6419558" cy="9007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A236BF94-805A-579F-6069-5D633C1C8329}"/>
              </a:ext>
            </a:extLst>
          </p:cNvPr>
          <p:cNvSpPr/>
          <p:nvPr/>
        </p:nvSpPr>
        <p:spPr>
          <a:xfrm>
            <a:off x="768641" y="4966620"/>
            <a:ext cx="6419558" cy="104399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1097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8B0DFB-63B6-0EFA-C99E-F94C09584BD8}"/>
              </a:ext>
            </a:extLst>
          </p:cNvPr>
          <p:cNvSpPr txBox="1">
            <a:spLocks/>
          </p:cNvSpPr>
          <p:nvPr/>
        </p:nvSpPr>
        <p:spPr>
          <a:xfrm>
            <a:off x="2456428" y="748847"/>
            <a:ext cx="7279144" cy="14148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Thank you &amp; have fun </a:t>
            </a:r>
            <a:r>
              <a:rPr lang="en-GB"/>
              <a:t>using R!</a:t>
            </a:r>
            <a:endParaRPr lang="en-GB" dirty="0"/>
          </a:p>
        </p:txBody>
      </p:sp>
      <p:pic>
        <p:nvPicPr>
          <p:cNvPr id="18434" name="Picture 2" descr="Free dog Stock Video Footage - Royalty Free Video Download | Coverr">
            <a:extLst>
              <a:ext uri="{FF2B5EF4-FFF2-40B4-BE49-F238E27FC236}">
                <a16:creationId xmlns:a16="http://schemas.microsoft.com/office/drawing/2014/main" id="{CF01FE76-CCC0-E6D7-B4F9-33F40BF5D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931" y="3292665"/>
            <a:ext cx="3748014" cy="210908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University of Edinburgh - Wikipedia">
            <a:extLst>
              <a:ext uri="{FF2B5EF4-FFF2-40B4-BE49-F238E27FC236}">
                <a16:creationId xmlns:a16="http://schemas.microsoft.com/office/drawing/2014/main" id="{BC31896B-133E-CD7A-D1B1-8D11CE417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1637" y="1827259"/>
            <a:ext cx="1126033" cy="11336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D50E5118-4164-ED35-BCA0-2FBC6B478A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5931" y="5730284"/>
            <a:ext cx="3241374" cy="98537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DF89B76E-5A19-D1D3-998E-FA1EAF528D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4676" y="2960903"/>
            <a:ext cx="5692994" cy="355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45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753F-B6B8-A1C8-C5A6-5EDB03B38D7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AAA606E-9068-DF9E-7DC1-0A7922D22675}"/>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1BDFCB42-15D4-EF7D-D7C2-4B5F7C20F3D2}"/>
              </a:ext>
            </a:extLst>
          </p:cNvPr>
          <p:cNvPicPr>
            <a:picLocks noChangeAspect="1"/>
          </p:cNvPicPr>
          <p:nvPr/>
        </p:nvPicPr>
        <p:blipFill>
          <a:blip r:embed="rId2"/>
          <a:stretch>
            <a:fillRect/>
          </a:stretch>
        </p:blipFill>
        <p:spPr>
          <a:xfrm>
            <a:off x="1087728" y="4301290"/>
            <a:ext cx="9288171" cy="771633"/>
          </a:xfrm>
          <a:prstGeom prst="rect">
            <a:avLst/>
          </a:prstGeom>
        </p:spPr>
      </p:pic>
      <p:pic>
        <p:nvPicPr>
          <p:cNvPr id="5" name="Picture 4">
            <a:extLst>
              <a:ext uri="{FF2B5EF4-FFF2-40B4-BE49-F238E27FC236}">
                <a16:creationId xmlns:a16="http://schemas.microsoft.com/office/drawing/2014/main" id="{90F2E65B-6089-BC19-E7F7-0F66E460011C}"/>
              </a:ext>
            </a:extLst>
          </p:cNvPr>
          <p:cNvPicPr>
            <a:picLocks noChangeAspect="1"/>
          </p:cNvPicPr>
          <p:nvPr/>
        </p:nvPicPr>
        <p:blipFill>
          <a:blip r:embed="rId3"/>
          <a:stretch>
            <a:fillRect/>
          </a:stretch>
        </p:blipFill>
        <p:spPr>
          <a:xfrm>
            <a:off x="2524425" y="4687107"/>
            <a:ext cx="981212" cy="2095792"/>
          </a:xfrm>
          <a:prstGeom prst="rect">
            <a:avLst/>
          </a:prstGeom>
        </p:spPr>
      </p:pic>
      <p:sp>
        <p:nvSpPr>
          <p:cNvPr id="6" name="TextBox 5">
            <a:extLst>
              <a:ext uri="{FF2B5EF4-FFF2-40B4-BE49-F238E27FC236}">
                <a16:creationId xmlns:a16="http://schemas.microsoft.com/office/drawing/2014/main" id="{762263D3-9C80-BDB1-3BD3-2AA1418AED0D}"/>
              </a:ext>
            </a:extLst>
          </p:cNvPr>
          <p:cNvSpPr txBox="1"/>
          <p:nvPr/>
        </p:nvSpPr>
        <p:spPr>
          <a:xfrm>
            <a:off x="1051034" y="4826589"/>
            <a:ext cx="1641366" cy="769441"/>
          </a:xfrm>
          <a:prstGeom prst="rect">
            <a:avLst/>
          </a:prstGeom>
          <a:noFill/>
        </p:spPr>
        <p:txBody>
          <a:bodyPr wrap="square">
            <a:spAutoFit/>
          </a:bodyPr>
          <a:lstStyle/>
          <a:p>
            <a:pPr marL="285750" indent="-285750">
              <a:buFont typeface="Arial" panose="020B0604020202020204" pitchFamily="34" charset="0"/>
              <a:buChar char="•"/>
            </a:pPr>
            <a:r>
              <a:rPr lang="en-GB" sz="2200" dirty="0"/>
              <a:t>output</a:t>
            </a:r>
          </a:p>
          <a:p>
            <a:endParaRPr lang="en-GB" sz="2200" dirty="0"/>
          </a:p>
        </p:txBody>
      </p:sp>
      <p:sp>
        <p:nvSpPr>
          <p:cNvPr id="7" name="TextBox 6">
            <a:extLst>
              <a:ext uri="{FF2B5EF4-FFF2-40B4-BE49-F238E27FC236}">
                <a16:creationId xmlns:a16="http://schemas.microsoft.com/office/drawing/2014/main" id="{6BFCAE82-8260-D788-4282-08087666D48C}"/>
              </a:ext>
            </a:extLst>
          </p:cNvPr>
          <p:cNvSpPr txBox="1"/>
          <p:nvPr/>
        </p:nvSpPr>
        <p:spPr>
          <a:xfrm>
            <a:off x="4912374" y="4826589"/>
            <a:ext cx="5463525" cy="1107996"/>
          </a:xfrm>
          <a:prstGeom prst="rect">
            <a:avLst/>
          </a:prstGeom>
          <a:noFill/>
        </p:spPr>
        <p:txBody>
          <a:bodyPr wrap="square">
            <a:spAutoFit/>
          </a:bodyPr>
          <a:lstStyle/>
          <a:p>
            <a:pPr marL="285750" indent="-285750">
              <a:buFont typeface="Arial" panose="020B0604020202020204" pitchFamily="34" charset="0"/>
              <a:buChar char="•"/>
            </a:pPr>
            <a:r>
              <a:rPr lang="en-GB" sz="2200" dirty="0"/>
              <a:t>In this case, “()” defines the function and “{}” the expression</a:t>
            </a:r>
          </a:p>
          <a:p>
            <a:endParaRPr lang="en-GB" sz="2200" dirty="0"/>
          </a:p>
        </p:txBody>
      </p:sp>
    </p:spTree>
    <p:extLst>
      <p:ext uri="{BB962C8B-B14F-4D97-AF65-F5344CB8AC3E}">
        <p14:creationId xmlns:p14="http://schemas.microsoft.com/office/powerpoint/2010/main" val="2519378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3BF37C-80D0-5015-310E-DEC0C22E4563}"/>
              </a:ext>
            </a:extLst>
          </p:cNvPr>
          <p:cNvSpPr txBox="1"/>
          <p:nvPr/>
        </p:nvSpPr>
        <p:spPr>
          <a:xfrm>
            <a:off x="3048000" y="-1049149"/>
            <a:ext cx="6096000" cy="8956298"/>
          </a:xfrm>
          <a:prstGeom prst="rect">
            <a:avLst/>
          </a:prstGeom>
          <a:noFill/>
        </p:spPr>
        <p:txBody>
          <a:bodyPr wrap="square">
            <a:spAutoFit/>
          </a:bodyPr>
          <a:lstStyle/>
          <a:p>
            <a:pPr algn="l"/>
            <a:r>
              <a:rPr lang="en-GB" b="0" i="0" dirty="0">
                <a:solidFill>
                  <a:srgbClr val="000000"/>
                </a:solidFill>
                <a:effectLst/>
                <a:latin typeface="Arial, Helvetica, sans-serif"/>
              </a:rPr>
              <a:t>While entering and running your code at the R command line is effective and simple. This technique has its limitations. Each time you want to execute a set of commands, you have to re-enter them at the command line. Complex commands are potentially subject to typographical errors, necessitating that they be re-entered correctly. Repeating a set of operations requires re-entering the code stream. Fortunately, R and RStudio provide a method to mitigate these issues. R scripts are that solution. </a:t>
            </a:r>
            <a:endParaRPr lang="en-GB" b="0" i="0" dirty="0">
              <a:solidFill>
                <a:srgbClr val="000000"/>
              </a:solidFill>
              <a:effectLst/>
              <a:latin typeface="Times New Roman" panose="02020603050405020304" pitchFamily="18" charset="0"/>
            </a:endParaRPr>
          </a:p>
          <a:p>
            <a:pPr algn="l"/>
            <a:br>
              <a:rPr lang="en-GB" b="0" i="0" dirty="0">
                <a:solidFill>
                  <a:srgbClr val="000000"/>
                </a:solidFill>
                <a:effectLst/>
                <a:latin typeface="Arial, Helvetica, sans-serif"/>
              </a:rPr>
            </a:br>
            <a:endParaRPr lang="en-GB" b="0" i="0" dirty="0">
              <a:solidFill>
                <a:srgbClr val="000000"/>
              </a:solidFill>
              <a:effectLst/>
              <a:latin typeface="Times New Roman" panose="02020603050405020304" pitchFamily="18" charset="0"/>
            </a:endParaRPr>
          </a:p>
          <a:p>
            <a:pPr algn="l"/>
            <a:r>
              <a:rPr lang="en-GB" b="0" i="0" dirty="0">
                <a:solidFill>
                  <a:srgbClr val="000000"/>
                </a:solidFill>
                <a:effectLst/>
                <a:latin typeface="Arial, Helvetica, sans-serif"/>
              </a:rPr>
              <a:t>A script is simply a text file containing a set of commands and comments. The script can be saved and used later to re-execute the saved commands. The script can also be edited so you can execute a modified version of the commands.</a:t>
            </a:r>
            <a:br>
              <a:rPr lang="en-GB" b="0" i="0" dirty="0">
                <a:solidFill>
                  <a:srgbClr val="000000"/>
                </a:solidFill>
                <a:effectLst/>
                <a:latin typeface="Arial, Helvetica, sans-serif"/>
              </a:rPr>
            </a:br>
            <a:endParaRPr lang="en-GB" b="0" i="0" dirty="0">
              <a:solidFill>
                <a:srgbClr val="000000"/>
              </a:solidFill>
              <a:effectLst/>
              <a:latin typeface="Times New Roman" panose="02020603050405020304" pitchFamily="18" charset="0"/>
            </a:endParaRPr>
          </a:p>
          <a:p>
            <a:pPr algn="l"/>
            <a:br>
              <a:rPr lang="en-GB" b="0" i="0" dirty="0">
                <a:solidFill>
                  <a:srgbClr val="000000"/>
                </a:solidFill>
                <a:effectLst/>
                <a:latin typeface="Arial, Helvetica, sans-serif"/>
              </a:rPr>
            </a:br>
            <a:endParaRPr lang="en-GB" b="0" i="0" dirty="0">
              <a:solidFill>
                <a:srgbClr val="000000"/>
              </a:solidFill>
              <a:effectLst/>
              <a:latin typeface="Times New Roman" panose="02020603050405020304" pitchFamily="18" charset="0"/>
            </a:endParaRPr>
          </a:p>
          <a:p>
            <a:pPr algn="l"/>
            <a:br>
              <a:rPr lang="en-GB" b="0" i="0" dirty="0">
                <a:solidFill>
                  <a:srgbClr val="000000"/>
                </a:solidFill>
                <a:effectLst/>
                <a:latin typeface="Arial, Helvetica, sans-serif"/>
              </a:rPr>
            </a:br>
            <a:endParaRPr lang="en-GB" b="0" i="0" dirty="0">
              <a:solidFill>
                <a:srgbClr val="000000"/>
              </a:solidFill>
              <a:effectLst/>
              <a:latin typeface="Times New Roman" panose="02020603050405020304" pitchFamily="18" charset="0"/>
            </a:endParaRPr>
          </a:p>
          <a:p>
            <a:pPr algn="l"/>
            <a:r>
              <a:rPr lang="en-GB" b="1" i="0" dirty="0">
                <a:solidFill>
                  <a:srgbClr val="000000"/>
                </a:solidFill>
                <a:effectLst/>
                <a:latin typeface="Arial, Helvetica, sans-serif"/>
              </a:rPr>
              <a:t>Creating an R script</a:t>
            </a:r>
            <a:r>
              <a:rPr lang="en-GB" b="0" i="0" dirty="0">
                <a:solidFill>
                  <a:srgbClr val="000000"/>
                </a:solidFill>
                <a:effectLst/>
                <a:latin typeface="Arial, Helvetica, sans-serif"/>
              </a:rPr>
              <a:t> </a:t>
            </a:r>
            <a:endParaRPr lang="en-GB" b="0" i="0" dirty="0">
              <a:solidFill>
                <a:srgbClr val="000000"/>
              </a:solidFill>
              <a:effectLst/>
              <a:latin typeface="Times New Roman" panose="02020603050405020304" pitchFamily="18" charset="0"/>
            </a:endParaRPr>
          </a:p>
          <a:p>
            <a:pPr algn="l"/>
            <a:br>
              <a:rPr lang="en-GB" b="0" i="0" dirty="0">
                <a:solidFill>
                  <a:srgbClr val="000000"/>
                </a:solidFill>
                <a:effectLst/>
                <a:latin typeface="Arial, Helvetica, sans-serif"/>
              </a:rPr>
            </a:br>
            <a:endParaRPr lang="en-GB" b="0" i="0" dirty="0">
              <a:solidFill>
                <a:srgbClr val="000000"/>
              </a:solidFill>
              <a:effectLst/>
              <a:latin typeface="Times New Roman" panose="02020603050405020304" pitchFamily="18" charset="0"/>
            </a:endParaRPr>
          </a:p>
          <a:p>
            <a:pPr algn="l"/>
            <a:r>
              <a:rPr lang="en-GB" b="0" i="0" dirty="0">
                <a:solidFill>
                  <a:srgbClr val="000000"/>
                </a:solidFill>
                <a:effectLst/>
                <a:latin typeface="Arial, Helvetica, sans-serif"/>
              </a:rPr>
              <a:t>It is easy to create a new script in RStudio. You can open a new empty script by clicking the </a:t>
            </a:r>
            <a:r>
              <a:rPr lang="en-GB" b="1" i="0" dirty="0">
                <a:solidFill>
                  <a:srgbClr val="000000"/>
                </a:solidFill>
                <a:effectLst/>
                <a:latin typeface="Arial, Helvetica, sans-serif"/>
              </a:rPr>
              <a:t>New File</a:t>
            </a:r>
            <a:r>
              <a:rPr lang="en-GB" b="0" i="0" dirty="0">
                <a:solidFill>
                  <a:srgbClr val="000000"/>
                </a:solidFill>
                <a:effectLst/>
                <a:latin typeface="Arial, Helvetica, sans-serif"/>
              </a:rPr>
              <a:t> icon in the upper left of the main RStudio toolbar. This icon looks like a white square with a white plus sign in a green circle. Clicking the icon opens the </a:t>
            </a:r>
            <a:r>
              <a:rPr lang="en-GB" b="1" i="0" dirty="0">
                <a:solidFill>
                  <a:srgbClr val="000000"/>
                </a:solidFill>
                <a:effectLst/>
                <a:latin typeface="Arial, Helvetica, sans-serif"/>
              </a:rPr>
              <a:t>New File Menu</a:t>
            </a:r>
            <a:r>
              <a:rPr lang="en-GB" b="0" i="0" dirty="0">
                <a:solidFill>
                  <a:srgbClr val="000000"/>
                </a:solidFill>
                <a:effectLst/>
                <a:latin typeface="Arial, Helvetica, sans-serif"/>
              </a:rPr>
              <a:t>. Click the </a:t>
            </a:r>
            <a:r>
              <a:rPr lang="en-GB" b="1" i="0" dirty="0">
                <a:solidFill>
                  <a:srgbClr val="000000"/>
                </a:solidFill>
                <a:effectLst/>
                <a:latin typeface="Arial, Helvetica, sans-serif"/>
              </a:rPr>
              <a:t>R Script</a:t>
            </a:r>
            <a:r>
              <a:rPr lang="en-GB" b="0" i="0" dirty="0">
                <a:solidFill>
                  <a:srgbClr val="000000"/>
                </a:solidFill>
                <a:effectLst/>
                <a:latin typeface="Arial, Helvetica, sans-serif"/>
              </a:rPr>
              <a:t> menu option and the script editor will open with an empty script. </a:t>
            </a:r>
            <a:endParaRPr lang="en-GB"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52511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6F6C58-F43C-15D6-5A35-1F785E72E356}"/>
              </a:ext>
            </a:extLst>
          </p:cNvPr>
          <p:cNvPicPr>
            <a:picLocks noChangeAspect="1"/>
          </p:cNvPicPr>
          <p:nvPr/>
        </p:nvPicPr>
        <p:blipFill>
          <a:blip r:embed="rId2"/>
          <a:stretch>
            <a:fillRect/>
          </a:stretch>
        </p:blipFill>
        <p:spPr>
          <a:xfrm>
            <a:off x="1281943" y="384242"/>
            <a:ext cx="9628114" cy="6089516"/>
          </a:xfrm>
          <a:prstGeom prst="rect">
            <a:avLst/>
          </a:prstGeom>
        </p:spPr>
      </p:pic>
    </p:spTree>
    <p:extLst>
      <p:ext uri="{BB962C8B-B14F-4D97-AF65-F5344CB8AC3E}">
        <p14:creationId xmlns:p14="http://schemas.microsoft.com/office/powerpoint/2010/main" val="264134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787A72-5890-3819-0CA2-EC3800B9E4BB}"/>
              </a:ext>
            </a:extLst>
          </p:cNvPr>
          <p:cNvSpPr>
            <a:spLocks noGrp="1"/>
          </p:cNvSpPr>
          <p:nvPr>
            <p:ph type="title"/>
          </p:nvPr>
        </p:nvSpPr>
        <p:spPr/>
        <p:txBody>
          <a:bodyPr>
            <a:normAutofit/>
          </a:bodyPr>
          <a:lstStyle/>
          <a:p>
            <a:r>
              <a:rPr lang="en-GB" dirty="0"/>
              <a:t>R console and R studio</a:t>
            </a:r>
          </a:p>
        </p:txBody>
      </p:sp>
      <p:sp>
        <p:nvSpPr>
          <p:cNvPr id="5" name="TextBox 4">
            <a:extLst>
              <a:ext uri="{FF2B5EF4-FFF2-40B4-BE49-F238E27FC236}">
                <a16:creationId xmlns:a16="http://schemas.microsoft.com/office/drawing/2014/main" id="{10895035-D147-171C-20F5-DE00BFA30620}"/>
              </a:ext>
            </a:extLst>
          </p:cNvPr>
          <p:cNvSpPr txBox="1"/>
          <p:nvPr/>
        </p:nvSpPr>
        <p:spPr>
          <a:xfrm>
            <a:off x="1051035" y="1770637"/>
            <a:ext cx="9659006" cy="1446550"/>
          </a:xfrm>
          <a:prstGeom prst="rect">
            <a:avLst/>
          </a:prstGeom>
          <a:noFill/>
        </p:spPr>
        <p:txBody>
          <a:bodyPr wrap="square">
            <a:spAutoFit/>
          </a:bodyPr>
          <a:lstStyle/>
          <a:p>
            <a:pPr marL="285750" indent="-285750">
              <a:buFont typeface="Arial" panose="020B0604020202020204" pitchFamily="34" charset="0"/>
              <a:buChar char="•"/>
            </a:pPr>
            <a:r>
              <a:rPr lang="en-GB" sz="2200" dirty="0"/>
              <a:t>R console = command line application</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R studio – Intuitive user friendly interface for R</a:t>
            </a:r>
          </a:p>
          <a:p>
            <a:pPr marL="285750" indent="-285750">
              <a:buFont typeface="Arial" panose="020B0604020202020204" pitchFamily="34" charset="0"/>
              <a:buChar char="•"/>
            </a:pPr>
            <a:endParaRPr lang="en-GB" sz="2200" dirty="0"/>
          </a:p>
        </p:txBody>
      </p:sp>
      <p:pic>
        <p:nvPicPr>
          <p:cNvPr id="2" name="Picture 6" descr="R (programming language) - Wikipedia">
            <a:extLst>
              <a:ext uri="{FF2B5EF4-FFF2-40B4-BE49-F238E27FC236}">
                <a16:creationId xmlns:a16="http://schemas.microsoft.com/office/drawing/2014/main" id="{A42FD10B-8494-1C68-F2C5-EFC5724EE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0339" y="365125"/>
            <a:ext cx="1257155" cy="97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73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99C6A-A140-5F40-1AC5-CF50C0596013}"/>
              </a:ext>
            </a:extLst>
          </p:cNvPr>
          <p:cNvPicPr>
            <a:picLocks noChangeAspect="1"/>
          </p:cNvPicPr>
          <p:nvPr/>
        </p:nvPicPr>
        <p:blipFill>
          <a:blip r:embed="rId2"/>
          <a:stretch>
            <a:fillRect/>
          </a:stretch>
        </p:blipFill>
        <p:spPr>
          <a:xfrm>
            <a:off x="3849931" y="912708"/>
            <a:ext cx="8223921" cy="5824423"/>
          </a:xfrm>
          <a:prstGeom prst="rect">
            <a:avLst/>
          </a:prstGeom>
        </p:spPr>
      </p:pic>
      <p:sp>
        <p:nvSpPr>
          <p:cNvPr id="2" name="Title 1">
            <a:extLst>
              <a:ext uri="{FF2B5EF4-FFF2-40B4-BE49-F238E27FC236}">
                <a16:creationId xmlns:a16="http://schemas.microsoft.com/office/drawing/2014/main" id="{9E6E1A6C-5AC3-FA42-BB23-CBD0B271480E}"/>
              </a:ext>
            </a:extLst>
          </p:cNvPr>
          <p:cNvSpPr>
            <a:spLocks noGrp="1"/>
          </p:cNvSpPr>
          <p:nvPr>
            <p:ph type="title"/>
          </p:nvPr>
        </p:nvSpPr>
        <p:spPr>
          <a:xfrm>
            <a:off x="552503" y="-48177"/>
            <a:ext cx="3297429" cy="1261241"/>
          </a:xfrm>
        </p:spPr>
        <p:txBody>
          <a:bodyPr/>
          <a:lstStyle/>
          <a:p>
            <a:r>
              <a:rPr lang="en-GB" dirty="0"/>
              <a:t> R console</a:t>
            </a:r>
          </a:p>
        </p:txBody>
      </p:sp>
      <p:sp>
        <p:nvSpPr>
          <p:cNvPr id="7" name="Arrow: Right 6">
            <a:extLst>
              <a:ext uri="{FF2B5EF4-FFF2-40B4-BE49-F238E27FC236}">
                <a16:creationId xmlns:a16="http://schemas.microsoft.com/office/drawing/2014/main" id="{061B1C5D-2C45-30F0-8152-CDF21FC18029}"/>
              </a:ext>
            </a:extLst>
          </p:cNvPr>
          <p:cNvSpPr/>
          <p:nvPr/>
        </p:nvSpPr>
        <p:spPr>
          <a:xfrm>
            <a:off x="2693810" y="4688416"/>
            <a:ext cx="1156122" cy="678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988F519-999E-0DA1-24A5-50D6980461BE}"/>
              </a:ext>
            </a:extLst>
          </p:cNvPr>
          <p:cNvSpPr txBox="1"/>
          <p:nvPr/>
        </p:nvSpPr>
        <p:spPr>
          <a:xfrm>
            <a:off x="-51138" y="4688416"/>
            <a:ext cx="2647193" cy="769441"/>
          </a:xfrm>
          <a:prstGeom prst="rect">
            <a:avLst/>
          </a:prstGeom>
          <a:noFill/>
        </p:spPr>
        <p:txBody>
          <a:bodyPr wrap="square" rtlCol="0">
            <a:spAutoFit/>
          </a:bodyPr>
          <a:lstStyle/>
          <a:p>
            <a:pPr algn="ctr"/>
            <a:r>
              <a:rPr lang="en-GB" sz="2200" dirty="0"/>
              <a:t>Enter your command after the &gt; prompt</a:t>
            </a:r>
          </a:p>
        </p:txBody>
      </p:sp>
    </p:spTree>
    <p:extLst>
      <p:ext uri="{BB962C8B-B14F-4D97-AF65-F5344CB8AC3E}">
        <p14:creationId xmlns:p14="http://schemas.microsoft.com/office/powerpoint/2010/main" val="406121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5745EE-C357-2BF8-2CCE-171F92B96EB8}"/>
              </a:ext>
            </a:extLst>
          </p:cNvPr>
          <p:cNvPicPr>
            <a:picLocks noChangeAspect="1"/>
          </p:cNvPicPr>
          <p:nvPr/>
        </p:nvPicPr>
        <p:blipFill rotWithShape="1">
          <a:blip r:embed="rId2"/>
          <a:srcRect t="596"/>
          <a:stretch/>
        </p:blipFill>
        <p:spPr>
          <a:xfrm>
            <a:off x="1230313" y="846488"/>
            <a:ext cx="9902939" cy="5150260"/>
          </a:xfrm>
          <a:prstGeom prst="rect">
            <a:avLst/>
          </a:prstGeom>
        </p:spPr>
      </p:pic>
      <p:sp>
        <p:nvSpPr>
          <p:cNvPr id="2" name="Title 1">
            <a:extLst>
              <a:ext uri="{FF2B5EF4-FFF2-40B4-BE49-F238E27FC236}">
                <a16:creationId xmlns:a16="http://schemas.microsoft.com/office/drawing/2014/main" id="{9E6E1A6C-5AC3-FA42-BB23-CBD0B271480E}"/>
              </a:ext>
            </a:extLst>
          </p:cNvPr>
          <p:cNvSpPr>
            <a:spLocks noGrp="1"/>
          </p:cNvSpPr>
          <p:nvPr>
            <p:ph type="title"/>
          </p:nvPr>
        </p:nvSpPr>
        <p:spPr>
          <a:xfrm>
            <a:off x="263635" y="-183284"/>
            <a:ext cx="3297429" cy="1261241"/>
          </a:xfrm>
        </p:spPr>
        <p:txBody>
          <a:bodyPr/>
          <a:lstStyle/>
          <a:p>
            <a:r>
              <a:rPr lang="en-GB" dirty="0" err="1"/>
              <a:t>Rstudio</a:t>
            </a:r>
            <a:endParaRPr lang="en-GB" dirty="0"/>
          </a:p>
        </p:txBody>
      </p:sp>
      <p:sp>
        <p:nvSpPr>
          <p:cNvPr id="6" name="Arrow: Right 5">
            <a:extLst>
              <a:ext uri="{FF2B5EF4-FFF2-40B4-BE49-F238E27FC236}">
                <a16:creationId xmlns:a16="http://schemas.microsoft.com/office/drawing/2014/main" id="{E5204C4A-1CBA-B1A8-58E7-390603784230}"/>
              </a:ext>
            </a:extLst>
          </p:cNvPr>
          <p:cNvSpPr/>
          <p:nvPr/>
        </p:nvSpPr>
        <p:spPr>
          <a:xfrm rot="5400000">
            <a:off x="4998023" y="939573"/>
            <a:ext cx="1460938" cy="952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061B1C5D-2C45-30F0-8152-CDF21FC18029}"/>
              </a:ext>
            </a:extLst>
          </p:cNvPr>
          <p:cNvSpPr/>
          <p:nvPr/>
        </p:nvSpPr>
        <p:spPr>
          <a:xfrm>
            <a:off x="789525" y="4963611"/>
            <a:ext cx="1156122" cy="678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E7394EF5-29AB-DB5A-0F01-A03B705834A6}"/>
              </a:ext>
            </a:extLst>
          </p:cNvPr>
          <p:cNvSpPr/>
          <p:nvPr/>
        </p:nvSpPr>
        <p:spPr>
          <a:xfrm rot="14099498">
            <a:off x="10672006" y="4867865"/>
            <a:ext cx="1460938" cy="952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ED297C8D-4F43-4C9C-DE32-BE23B9C8A953}"/>
              </a:ext>
            </a:extLst>
          </p:cNvPr>
          <p:cNvSpPr/>
          <p:nvPr/>
        </p:nvSpPr>
        <p:spPr>
          <a:xfrm rot="6648073">
            <a:off x="8844456" y="939573"/>
            <a:ext cx="1460938" cy="952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988F519-999E-0DA1-24A5-50D6980461BE}"/>
              </a:ext>
            </a:extLst>
          </p:cNvPr>
          <p:cNvSpPr txBox="1"/>
          <p:nvPr/>
        </p:nvSpPr>
        <p:spPr>
          <a:xfrm>
            <a:off x="0" y="4688416"/>
            <a:ext cx="1267837" cy="430887"/>
          </a:xfrm>
          <a:prstGeom prst="rect">
            <a:avLst/>
          </a:prstGeom>
          <a:noFill/>
        </p:spPr>
        <p:txBody>
          <a:bodyPr wrap="square" rtlCol="0">
            <a:spAutoFit/>
          </a:bodyPr>
          <a:lstStyle/>
          <a:p>
            <a:pPr algn="ctr"/>
            <a:r>
              <a:rPr lang="en-GB" sz="2200" dirty="0"/>
              <a:t>Console</a:t>
            </a:r>
          </a:p>
        </p:txBody>
      </p:sp>
      <p:sp>
        <p:nvSpPr>
          <p:cNvPr id="11" name="TextBox 10">
            <a:extLst>
              <a:ext uri="{FF2B5EF4-FFF2-40B4-BE49-F238E27FC236}">
                <a16:creationId xmlns:a16="http://schemas.microsoft.com/office/drawing/2014/main" id="{1C105036-4499-1778-4D27-AEB7222C504E}"/>
              </a:ext>
            </a:extLst>
          </p:cNvPr>
          <p:cNvSpPr txBox="1"/>
          <p:nvPr/>
        </p:nvSpPr>
        <p:spPr>
          <a:xfrm>
            <a:off x="5094574" y="231894"/>
            <a:ext cx="1267837" cy="430887"/>
          </a:xfrm>
          <a:prstGeom prst="rect">
            <a:avLst/>
          </a:prstGeom>
          <a:noFill/>
        </p:spPr>
        <p:txBody>
          <a:bodyPr wrap="square" rtlCol="0">
            <a:spAutoFit/>
          </a:bodyPr>
          <a:lstStyle/>
          <a:p>
            <a:pPr algn="ctr"/>
            <a:r>
              <a:rPr lang="en-GB" sz="2200" dirty="0"/>
              <a:t>Script</a:t>
            </a:r>
          </a:p>
        </p:txBody>
      </p:sp>
      <p:sp>
        <p:nvSpPr>
          <p:cNvPr id="12" name="TextBox 11">
            <a:extLst>
              <a:ext uri="{FF2B5EF4-FFF2-40B4-BE49-F238E27FC236}">
                <a16:creationId xmlns:a16="http://schemas.microsoft.com/office/drawing/2014/main" id="{07CF0F1F-CA53-39F2-9A15-FAA52F285634}"/>
              </a:ext>
            </a:extLst>
          </p:cNvPr>
          <p:cNvSpPr txBox="1"/>
          <p:nvPr/>
        </p:nvSpPr>
        <p:spPr>
          <a:xfrm>
            <a:off x="9890610" y="28445"/>
            <a:ext cx="2142153" cy="1107996"/>
          </a:xfrm>
          <a:prstGeom prst="rect">
            <a:avLst/>
          </a:prstGeom>
          <a:noFill/>
        </p:spPr>
        <p:txBody>
          <a:bodyPr wrap="square" rtlCol="0">
            <a:spAutoFit/>
          </a:bodyPr>
          <a:lstStyle/>
          <a:p>
            <a:pPr algn="ctr"/>
            <a:r>
              <a:rPr lang="en-GB" sz="2200" dirty="0"/>
              <a:t>Your environment/</a:t>
            </a:r>
          </a:p>
          <a:p>
            <a:pPr algn="ctr"/>
            <a:r>
              <a:rPr lang="en-GB" sz="2200" dirty="0"/>
              <a:t>history</a:t>
            </a:r>
          </a:p>
        </p:txBody>
      </p:sp>
      <p:sp>
        <p:nvSpPr>
          <p:cNvPr id="13" name="TextBox 12">
            <a:extLst>
              <a:ext uri="{FF2B5EF4-FFF2-40B4-BE49-F238E27FC236}">
                <a16:creationId xmlns:a16="http://schemas.microsoft.com/office/drawing/2014/main" id="{98A47B15-3E18-2E92-AB2B-4D1C97F68FB5}"/>
              </a:ext>
            </a:extLst>
          </p:cNvPr>
          <p:cNvSpPr txBox="1"/>
          <p:nvPr/>
        </p:nvSpPr>
        <p:spPr>
          <a:xfrm>
            <a:off x="8450561" y="6091006"/>
            <a:ext cx="3741439" cy="1107996"/>
          </a:xfrm>
          <a:prstGeom prst="rect">
            <a:avLst/>
          </a:prstGeom>
          <a:noFill/>
        </p:spPr>
        <p:txBody>
          <a:bodyPr wrap="square" rtlCol="0">
            <a:spAutoFit/>
          </a:bodyPr>
          <a:lstStyle/>
          <a:p>
            <a:pPr algn="ctr"/>
            <a:r>
              <a:rPr lang="en-GB" sz="2200" dirty="0"/>
              <a:t>Multi task pane (output/ working directory)</a:t>
            </a:r>
          </a:p>
          <a:p>
            <a:pPr algn="ctr"/>
            <a:endParaRPr lang="en-GB" sz="2200" dirty="0"/>
          </a:p>
        </p:txBody>
      </p:sp>
      <p:sp>
        <p:nvSpPr>
          <p:cNvPr id="16" name="Oval 15">
            <a:extLst>
              <a:ext uri="{FF2B5EF4-FFF2-40B4-BE49-F238E27FC236}">
                <a16:creationId xmlns:a16="http://schemas.microsoft.com/office/drawing/2014/main" id="{D19459B1-EA7B-8A28-D6FD-59E58374661F}"/>
              </a:ext>
            </a:extLst>
          </p:cNvPr>
          <p:cNvSpPr/>
          <p:nvPr/>
        </p:nvSpPr>
        <p:spPr>
          <a:xfrm>
            <a:off x="10744200" y="3293173"/>
            <a:ext cx="626119" cy="61415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830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787A72-5890-3819-0CA2-EC3800B9E4BB}"/>
              </a:ext>
            </a:extLst>
          </p:cNvPr>
          <p:cNvSpPr>
            <a:spLocks noGrp="1"/>
          </p:cNvSpPr>
          <p:nvPr>
            <p:ph type="title"/>
          </p:nvPr>
        </p:nvSpPr>
        <p:spPr/>
        <p:txBody>
          <a:bodyPr>
            <a:normAutofit/>
          </a:bodyPr>
          <a:lstStyle/>
          <a:p>
            <a:r>
              <a:rPr lang="en-GB" dirty="0"/>
              <a:t>Download R </a:t>
            </a:r>
          </a:p>
        </p:txBody>
      </p:sp>
      <p:sp>
        <p:nvSpPr>
          <p:cNvPr id="5" name="TextBox 4">
            <a:extLst>
              <a:ext uri="{FF2B5EF4-FFF2-40B4-BE49-F238E27FC236}">
                <a16:creationId xmlns:a16="http://schemas.microsoft.com/office/drawing/2014/main" id="{10895035-D147-171C-20F5-DE00BFA30620}"/>
              </a:ext>
            </a:extLst>
          </p:cNvPr>
          <p:cNvSpPr txBox="1"/>
          <p:nvPr/>
        </p:nvSpPr>
        <p:spPr>
          <a:xfrm>
            <a:off x="1051035" y="1770637"/>
            <a:ext cx="9659006" cy="1785104"/>
          </a:xfrm>
          <a:prstGeom prst="rect">
            <a:avLst/>
          </a:prstGeom>
          <a:noFill/>
        </p:spPr>
        <p:txBody>
          <a:bodyPr wrap="square">
            <a:spAutoFit/>
          </a:bodyPr>
          <a:lstStyle/>
          <a:p>
            <a:pPr marL="285750" indent="-285750">
              <a:buFont typeface="Arial" panose="020B0604020202020204" pitchFamily="34" charset="0"/>
              <a:buChar char="•"/>
            </a:pPr>
            <a:r>
              <a:rPr lang="en-GB" sz="2200" dirty="0"/>
              <a:t>Download R  </a:t>
            </a:r>
            <a:r>
              <a:rPr lang="en-GB" sz="2200" dirty="0">
                <a:hlinkClick r:id="rId3"/>
              </a:rPr>
              <a:t>https://cran.r-project.org/bin/windows/base/</a:t>
            </a:r>
            <a:endParaRPr lang="en-GB" sz="2200" dirty="0"/>
          </a:p>
          <a:p>
            <a:endParaRPr lang="en-GB" sz="2200" dirty="0"/>
          </a:p>
          <a:p>
            <a:pPr marL="285750" indent="-285750">
              <a:buFont typeface="Arial" panose="020B0604020202020204" pitchFamily="34" charset="0"/>
              <a:buChar char="•"/>
            </a:pPr>
            <a:r>
              <a:rPr lang="en-GB" sz="2200" dirty="0"/>
              <a:t>Download </a:t>
            </a:r>
            <a:r>
              <a:rPr lang="en-GB" sz="2200" dirty="0" err="1"/>
              <a:t>Rstudio</a:t>
            </a:r>
            <a:r>
              <a:rPr lang="en-GB" sz="2200" dirty="0"/>
              <a:t> </a:t>
            </a:r>
            <a:r>
              <a:rPr lang="en-GB" sz="2200" dirty="0">
                <a:hlinkClick r:id="rId4"/>
              </a:rPr>
              <a:t>https://www.rstudio.com/</a:t>
            </a:r>
            <a:endParaRPr lang="en-GB" sz="2200" dirty="0"/>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endParaRPr lang="en-GB" sz="2200" dirty="0"/>
          </a:p>
        </p:txBody>
      </p:sp>
      <p:pic>
        <p:nvPicPr>
          <p:cNvPr id="6" name="Picture 6" descr="R (programming language) - Wikipedia">
            <a:extLst>
              <a:ext uri="{FF2B5EF4-FFF2-40B4-BE49-F238E27FC236}">
                <a16:creationId xmlns:a16="http://schemas.microsoft.com/office/drawing/2014/main" id="{0BAA3D37-7FE3-9A3C-6219-EC072E3E2D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9794" y="285176"/>
            <a:ext cx="1257155" cy="97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45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4035B7-C1CF-895C-8C25-61C6D9B104CE}"/>
              </a:ext>
            </a:extLst>
          </p:cNvPr>
          <p:cNvSpPr>
            <a:spLocks noGrp="1"/>
          </p:cNvSpPr>
          <p:nvPr>
            <p:ph type="title"/>
          </p:nvPr>
        </p:nvSpPr>
        <p:spPr>
          <a:xfrm>
            <a:off x="4398523" y="2259079"/>
            <a:ext cx="3792167" cy="1554164"/>
          </a:xfrm>
        </p:spPr>
        <p:txBody>
          <a:bodyPr>
            <a:normAutofit/>
          </a:bodyPr>
          <a:lstStyle/>
          <a:p>
            <a:r>
              <a:rPr lang="en-GB" dirty="0"/>
              <a:t>Data types</a:t>
            </a:r>
          </a:p>
        </p:txBody>
      </p:sp>
    </p:spTree>
    <p:extLst>
      <p:ext uri="{BB962C8B-B14F-4D97-AF65-F5344CB8AC3E}">
        <p14:creationId xmlns:p14="http://schemas.microsoft.com/office/powerpoint/2010/main" val="23039489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10096</TotalTime>
  <Words>3013</Words>
  <Application>Microsoft Office PowerPoint</Application>
  <PresentationFormat>Widescreen</PresentationFormat>
  <Paragraphs>242</Paragraphs>
  <Slides>37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Helvetica, sans-serif</vt:lpstr>
      <vt:lpstr>Calibri</vt:lpstr>
      <vt:lpstr>Calibri Light</vt:lpstr>
      <vt:lpstr>Open Sans</vt:lpstr>
      <vt:lpstr>Times New Roman</vt:lpstr>
      <vt:lpstr>Wingdings</vt:lpstr>
      <vt:lpstr>Office Theme</vt:lpstr>
      <vt:lpstr>Introduction to R</vt:lpstr>
      <vt:lpstr>What is R?</vt:lpstr>
      <vt:lpstr>Why    ?</vt:lpstr>
      <vt:lpstr>PowerPoint Presentation</vt:lpstr>
      <vt:lpstr>R console and R studio</vt:lpstr>
      <vt:lpstr> R console</vt:lpstr>
      <vt:lpstr>Rstudio</vt:lpstr>
      <vt:lpstr>Download R </vt:lpstr>
      <vt:lpstr>Data types</vt:lpstr>
      <vt:lpstr>Variables </vt:lpstr>
      <vt:lpstr>Variables </vt:lpstr>
      <vt:lpstr>Data types  - Vectors </vt:lpstr>
      <vt:lpstr>Data types  - Vectors </vt:lpstr>
      <vt:lpstr>Data types  - Vectors </vt:lpstr>
      <vt:lpstr>Coding: Reminders and Tips</vt:lpstr>
      <vt:lpstr>Code writing: Important reminders</vt:lpstr>
      <vt:lpstr>Important reminders</vt:lpstr>
      <vt:lpstr>Importing datasets</vt:lpstr>
      <vt:lpstr>Importing datasets </vt:lpstr>
      <vt:lpstr>Importing datasets </vt:lpstr>
      <vt:lpstr>Checking data structure and changing data format </vt:lpstr>
      <vt:lpstr>Subsetting </vt:lpstr>
      <vt:lpstr>Subsetting - example</vt:lpstr>
      <vt:lpstr>Subsetting - example</vt:lpstr>
      <vt:lpstr>Subsetting - example</vt:lpstr>
      <vt:lpstr>Subsetting - example</vt:lpstr>
      <vt:lpstr>Subsetting -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Exeter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Jennifer</dc:creator>
  <cp:lastModifiedBy>Jennifer Nascimento Schulze</cp:lastModifiedBy>
  <cp:revision>99</cp:revision>
  <dcterms:created xsi:type="dcterms:W3CDTF">2023-03-03T14:04:55Z</dcterms:created>
  <dcterms:modified xsi:type="dcterms:W3CDTF">2023-03-15T15:15:12Z</dcterms:modified>
</cp:coreProperties>
</file>