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2"/>
  </p:sldMasterIdLst>
  <p:notesMasterIdLst>
    <p:notesMasterId r:id="rId28"/>
  </p:notesMasterIdLst>
  <p:sldIdLst>
    <p:sldId id="256" r:id="rId13"/>
    <p:sldId id="258" r:id="rId14"/>
    <p:sldId id="267" r:id="rId15"/>
    <p:sldId id="264" r:id="rId16"/>
    <p:sldId id="265" r:id="rId17"/>
    <p:sldId id="271" r:id="rId18"/>
    <p:sldId id="273" r:id="rId19"/>
    <p:sldId id="262" r:id="rId20"/>
    <p:sldId id="261" r:id="rId21"/>
    <p:sldId id="279" r:id="rId22"/>
    <p:sldId id="260" r:id="rId23"/>
    <p:sldId id="275" r:id="rId24"/>
    <p:sldId id="278" r:id="rId25"/>
    <p:sldId id="25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95" autoAdjust="0"/>
  </p:normalViewPr>
  <p:slideViewPr>
    <p:cSldViewPr snapToGrid="0">
      <p:cViewPr varScale="1">
        <p:scale>
          <a:sx n="52" d="100"/>
          <a:sy n="52" d="100"/>
        </p:scale>
        <p:origin x="11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B750-27CC-48D6-8497-38E6222CDFF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E253-3CA8-4ADC-9B94-2337E20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PROMPTLY AT ~3:20</a:t>
            </a:r>
          </a:p>
          <a:p>
            <a:r>
              <a:rPr lang="en-US" dirty="0"/>
              <a:t>Bring FOOD!!!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</a:t>
            </a:r>
            <a:r>
              <a:rPr lang="en-US" baseline="0" dirty="0"/>
              <a:t> Yu] transition</a:t>
            </a:r>
          </a:p>
          <a:p>
            <a:r>
              <a:rPr lang="en-US" baseline="0" dirty="0"/>
              <a:t>[Sarah </a:t>
            </a:r>
            <a:r>
              <a:rPr lang="en-US" baseline="0" dirty="0" err="1"/>
              <a:t>Pethani</a:t>
            </a:r>
            <a:r>
              <a:rPr lang="en-US" baseline="0" dirty="0"/>
              <a:t>]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</a:t>
            </a:r>
            <a:r>
              <a:rPr lang="en-US" baseline="0" dirty="0"/>
              <a:t> Yu] transition</a:t>
            </a:r>
          </a:p>
          <a:p>
            <a:r>
              <a:rPr lang="en-US" baseline="0" dirty="0"/>
              <a:t>[Sarah </a:t>
            </a:r>
            <a:r>
              <a:rPr lang="en-US" baseline="0" dirty="0" err="1"/>
              <a:t>Pethani</a:t>
            </a:r>
            <a:r>
              <a:rPr lang="en-US" baseline="0" dirty="0"/>
              <a:t>]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[Harris Miller]</a:t>
            </a:r>
            <a:r>
              <a:rPr lang="en-US" baseline="0" dirty="0"/>
              <a:t> yell at people to do this</a:t>
            </a:r>
          </a:p>
          <a:p>
            <a:r>
              <a:rPr lang="en-US" baseline="0" dirty="0"/>
              <a:t>[Jeffrey Yu] I might explain some other things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</a:t>
            </a:r>
            <a:r>
              <a:rPr lang="en-US" baseline="0" dirty="0"/>
              <a:t>] Starts/intro</a:t>
            </a:r>
          </a:p>
          <a:p>
            <a:r>
              <a:rPr lang="en-US" baseline="0" dirty="0"/>
              <a:t>[Everyone] g</a:t>
            </a:r>
            <a:r>
              <a:rPr lang="en-US" dirty="0"/>
              <a:t>o</a:t>
            </a:r>
            <a:r>
              <a:rPr lang="en-US" baseline="0" dirty="0"/>
              <a:t> around and say something about yourself. Say name, grade, and fun fact.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[Sam Kaplan]</a:t>
            </a:r>
            <a:r>
              <a:rPr lang="en-US" baseline="0" dirty="0"/>
              <a:t>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[Sam Miller]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2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</a:t>
            </a:r>
            <a:r>
              <a:rPr lang="en-US" baseline="0" dirty="0"/>
              <a:t> Yu]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[Sam</a:t>
            </a:r>
            <a:r>
              <a:rPr lang="en-US" baseline="0" dirty="0"/>
              <a:t> Kaplan]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[Daniel R]</a:t>
            </a:r>
            <a:r>
              <a:rPr lang="en-US" baseline="0" dirty="0"/>
              <a:t> whole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 Yu] whole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[Jeffrey Yu] introduction/transition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E253-3CA8-4ADC-9B94-2337E2046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470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&lt;INSERT DATE&gt;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22829" y="5603035"/>
            <a:ext cx="6967177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67512" y="2484326"/>
            <a:ext cx="9144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kern="1200" spc="-120" baseline="0" dirty="0">
                <a:solidFill>
                  <a:srgbClr val="FFFFF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Code Club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67511" y="4882753"/>
            <a:ext cx="922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rPr>
              <a:t>Sign-in: </a:t>
            </a:r>
            <a:r>
              <a:rPr lang="en-US" sz="32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rPr>
              <a:t>tinyurl.com/</a:t>
            </a:r>
            <a:r>
              <a:rPr lang="en-US" sz="32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rPr>
              <a:t>rhscode</a:t>
            </a:r>
            <a:r>
              <a:rPr lang="en-US" sz="32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722829" y="5603035"/>
            <a:ext cx="6967177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9877" y="1798522"/>
            <a:ext cx="42729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none" dirty="0">
                <a:solidFill>
                  <a:schemeClr val="accent4"/>
                </a:solidFill>
                <a:effectLst/>
                <a:latin typeface="+mj-lt"/>
              </a:rPr>
              <a:t>Goals: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7224" y="800504"/>
            <a:ext cx="107727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0" kern="1200" spc="-12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Schedule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9102" y="1798522"/>
            <a:ext cx="42729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none" dirty="0">
                <a:solidFill>
                  <a:schemeClr val="accent4"/>
                </a:solidFill>
                <a:effectLst/>
                <a:latin typeface="+mj-lt"/>
              </a:rPr>
              <a:t>Agenda: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761999" y="2452772"/>
            <a:ext cx="4572000" cy="36576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4"/>
          </p:nvPr>
        </p:nvSpPr>
        <p:spPr>
          <a:xfrm>
            <a:off x="6529877" y="2452772"/>
            <a:ext cx="4572000" cy="36576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7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716349"/>
            <a:ext cx="10058400" cy="4572000"/>
          </a:xfrm>
        </p:spPr>
        <p:txBody>
          <a:bodyPr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[Insert quote here]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5498047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0" kern="1200" dirty="0">
                <a:ln>
                  <a:noFill/>
                </a:ln>
                <a:solidFill>
                  <a:schemeClr val="bg1">
                    <a:alpha val="25000"/>
                  </a:schemeClr>
                </a:solidFill>
                <a:latin typeface="+mj-lt"/>
                <a:ea typeface="+mn-ea"/>
                <a:cs typeface="+mn-cs"/>
              </a:rPr>
              <a:t>Code Club</a:t>
            </a:r>
          </a:p>
        </p:txBody>
      </p:sp>
    </p:spTree>
    <p:extLst>
      <p:ext uri="{BB962C8B-B14F-4D97-AF65-F5344CB8AC3E}">
        <p14:creationId xmlns:p14="http://schemas.microsoft.com/office/powerpoint/2010/main" val="10417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76274" y="2395006"/>
            <a:ext cx="10753725" cy="3766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/>
          <a:lstStyle/>
          <a:p>
            <a:fld id="{7B2D3E9E-A95C-48F2-B4BF-A71542E0BE9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5498047"/>
            <a:ext cx="5486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0" kern="1200" dirty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rPr>
              <a:t>Code Club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5" r:id="rId3"/>
    <p:sldLayoutId id="2147483853" r:id="rId4"/>
    <p:sldLayoutId id="2147483854" r:id="rId5"/>
    <p:sldLayoutId id="2147483842" r:id="rId6"/>
    <p:sldLayoutId id="2147483856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434340" indent="-34290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Char char="•"/>
        <a:defRPr sz="2400" strike="noStrike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372" indent="-3429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strike="noStrike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91540" indent="-3429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i="1" strike="noStrike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08710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strike="noStrike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83030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strike="noStrike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hscode.github.io/totorojum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ineapple-sma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27,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2" y="1297856"/>
            <a:ext cx="5637161" cy="42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 algn="ctr">
              <a:buNone/>
            </a:pPr>
            <a:endParaRPr lang="en-US" sz="4400" dirty="0"/>
          </a:p>
          <a:p>
            <a:pPr marL="91440" indent="0" algn="ctr">
              <a:buNone/>
            </a:pPr>
            <a:r>
              <a:rPr lang="en-US" sz="4400" dirty="0"/>
              <a:t>Friday, October 6 (B Day)</a:t>
            </a:r>
          </a:p>
        </p:txBody>
      </p:sp>
    </p:spTree>
    <p:extLst>
      <p:ext uri="{BB962C8B-B14F-4D97-AF65-F5344CB8AC3E}">
        <p14:creationId xmlns:p14="http://schemas.microsoft.com/office/powerpoint/2010/main" val="18444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year creations</a:t>
            </a:r>
          </a:p>
        </p:txBody>
      </p:sp>
    </p:spTree>
    <p:extLst>
      <p:ext uri="{BB962C8B-B14F-4D97-AF65-F5344CB8AC3E}">
        <p14:creationId xmlns:p14="http://schemas.microsoft.com/office/powerpoint/2010/main" val="32981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06" r="7194"/>
          <a:stretch/>
        </p:blipFill>
        <p:spPr>
          <a:xfrm>
            <a:off x="20" y="10"/>
            <a:ext cx="4077443" cy="6864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+mj-cs"/>
              </a:rPr>
              <a:t>Totoro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557" y="2011680"/>
            <a:ext cx="5758180" cy="3766185"/>
          </a:xfrm>
        </p:spPr>
        <p:txBody>
          <a:bodyPr vert="horz" lIns="91440" tIns="45720" rIns="91440" bIns="45720" rtlCol="0">
            <a:normAutofit/>
          </a:bodyPr>
          <a:lstStyle/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By Sarah </a:t>
            </a:r>
            <a:r>
              <a:rPr lang="en-US" dirty="0" err="1"/>
              <a:t>Pethani</a:t>
            </a:r>
            <a:endParaRPr lang="en-US" i="1" dirty="0"/>
          </a:p>
          <a:p>
            <a:pPr marL="91440" indent="0">
              <a:lnSpc>
                <a:spcPct val="85000"/>
              </a:lnSpc>
              <a:buNone/>
            </a:pPr>
            <a:r>
              <a:rPr lang="en-US" i="1" dirty="0"/>
              <a:t>Created at Code Day Winter 2017 (February 18-19)</a:t>
            </a:r>
            <a:endParaRPr lang="en-US" dirty="0"/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A simple infinite platform jumping game similar to the popular game Doodle Jump. Your player is Totoro and relaxing forest music plays in the background. 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u="sng" dirty="0">
                <a:hlinkClick r:id="rId4"/>
              </a:rPr>
              <a:t>https://rhscode.github.io/totorojump/</a:t>
            </a:r>
            <a:r>
              <a:rPr lang="en-US" dirty="0"/>
              <a:t> </a:t>
            </a:r>
          </a:p>
          <a:p>
            <a:pPr marL="91440" indent="0">
              <a:lnSpc>
                <a:spcPct val="85000"/>
              </a:lnSpc>
              <a:buFont typeface="Arial" pitchFamily="34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Pineapple Smash</a:t>
            </a:r>
            <a:endParaRPr lang="en-US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556" y="2011680"/>
            <a:ext cx="6952995" cy="3766185"/>
          </a:xfrm>
        </p:spPr>
        <p:txBody>
          <a:bodyPr vert="horz" lIns="91440" tIns="45720" rIns="91440" bIns="45720" rtlCol="0">
            <a:normAutofit/>
          </a:bodyPr>
          <a:lstStyle/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By Sam Miller &amp; Sarah </a:t>
            </a:r>
            <a:r>
              <a:rPr lang="en-US" dirty="0" err="1"/>
              <a:t>Pethani</a:t>
            </a:r>
            <a:r>
              <a:rPr lang="en-US" dirty="0"/>
              <a:t> 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i="1" dirty="0"/>
              <a:t>Made for Code Club 2017 end of year hackathon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A fun, lighthearted game where one can take out their stress on a cute pineapple through rapid clicking. You can purchase multiple upgrades which increases the money you earn, whether it be through clicks, per second, or through a boost.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u="sng" dirty="0">
                <a:hlinkClick r:id="rId3"/>
              </a:rPr>
              <a:t>http://tinyurl.com/pineapple-smash</a:t>
            </a:r>
            <a:r>
              <a:rPr lang="en-US" dirty="0"/>
              <a:t> </a:t>
            </a:r>
          </a:p>
          <a:p>
            <a:pPr marL="91440" indent="0">
              <a:lnSpc>
                <a:spcPct val="85000"/>
              </a:lnSpc>
              <a:buFont typeface="Arial" pitchFamily="34" charset="0"/>
              <a:buChar char=" 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31800" y1="74405" x2="31800" y2="74405"/>
                        <a14:foregroundMark x1="67400" y1="74554" x2="67400" y2="74554"/>
                      </a14:backgroundRemoval>
                    </a14:imgEffect>
                  </a14:imgLayer>
                </a14:imgProps>
              </a:ext>
            </a:extLst>
          </a:blip>
          <a:srcRect l="1868" r="2017" b="-2"/>
          <a:stretch/>
        </p:blipFill>
        <p:spPr>
          <a:xfrm>
            <a:off x="305214" y="634949"/>
            <a:ext cx="4001315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1" y="4500569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0000"/>
              </a:lnSpc>
            </a:pPr>
            <a:r>
              <a:rPr lang="en-US" sz="6200" dirty="0">
                <a:latin typeface="+mj-lt"/>
                <a:cs typeface="+mj-cs"/>
              </a:rPr>
              <a:t>SIGN-IN: </a:t>
            </a:r>
            <a:r>
              <a:rPr lang="en-US" sz="6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roslyncode.tech</a:t>
            </a:r>
            <a:endParaRPr lang="en-US" sz="6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 this at every meeting!!!</a:t>
            </a: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3"/>
          <a:srcRect l="1782" r="1782" b="7941"/>
          <a:stretch/>
        </p:blipFill>
        <p:spPr>
          <a:xfrm>
            <a:off x="0" y="0"/>
            <a:ext cx="12192000" cy="46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32" y="1375569"/>
            <a:ext cx="10058400" cy="457200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y’all</a:t>
            </a:r>
            <a:r>
              <a:rPr lang="en-US" dirty="0"/>
              <a:t> next time!</a:t>
            </a:r>
            <a:br>
              <a:rPr lang="en-US" dirty="0"/>
            </a:br>
            <a:r>
              <a:rPr lang="en-US" sz="2800" dirty="0"/>
              <a:t> </a:t>
            </a: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4, 2017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600" i="1" dirty="0"/>
              <a:t>Bring a friend!</a:t>
            </a:r>
            <a:br>
              <a:rPr lang="en-US" sz="3600" i="1" dirty="0"/>
            </a:br>
            <a:r>
              <a:rPr lang="en-US" sz="3600" i="1" dirty="0"/>
              <a:t>	Club Fair Preparation 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0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Code Council 2017-18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b="1" dirty="0"/>
              <a:t>Advisor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Mr. </a:t>
            </a:r>
            <a:r>
              <a:rPr lang="en-US" dirty="0" err="1"/>
              <a:t>Ciavarella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Presidents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 Kaplan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Jeffrey Yu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Vice Presidents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 Miller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Sarah </a:t>
            </a:r>
            <a:r>
              <a:rPr lang="en-US" dirty="0" err="1"/>
              <a:t>Pethani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Treasurer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Helayne</a:t>
            </a:r>
            <a:r>
              <a:rPr lang="en-US" dirty="0"/>
              <a:t> Arden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Secretary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Harris Miller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Maxwell Sun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Community Outreach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Daniel Robbins</a:t>
            </a:r>
          </a:p>
        </p:txBody>
      </p:sp>
    </p:spTree>
    <p:extLst>
      <p:ext uri="{BB962C8B-B14F-4D97-AF65-F5344CB8AC3E}">
        <p14:creationId xmlns:p14="http://schemas.microsoft.com/office/powerpoint/2010/main" val="30650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Code Club? 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6000" dirty="0"/>
            </a:br>
            <a:r>
              <a:rPr lang="en-US" sz="6000" dirty="0"/>
              <a:t>Code Club is a club that teaches coding to students in a way that empowers them to build things and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7822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6349"/>
            <a:ext cx="10424652" cy="4572000"/>
          </a:xfrm>
        </p:spPr>
        <p:txBody>
          <a:bodyPr>
            <a:noAutofit/>
          </a:bodyPr>
          <a:lstStyle/>
          <a:p>
            <a:r>
              <a:rPr lang="en-US" sz="4800" dirty="0"/>
              <a:t>We are one of many clubs around the globe.</a:t>
            </a:r>
            <a:br>
              <a:rPr lang="en-US" sz="4800" dirty="0"/>
            </a:br>
            <a:r>
              <a:rPr lang="en-US" sz="2400" dirty="0"/>
              <a:t> </a:t>
            </a:r>
            <a:r>
              <a:rPr lang="en-US" sz="3200" dirty="0"/>
              <a:t> </a:t>
            </a:r>
            <a:br>
              <a:rPr lang="en-US" sz="4800" dirty="0"/>
            </a:br>
            <a:r>
              <a:rPr lang="en-US" sz="4800" b="1" dirty="0"/>
              <a:t>Hack Club</a:t>
            </a:r>
            <a:r>
              <a:rPr lang="en-US" sz="4800" dirty="0"/>
              <a:t> is the worldwide movement of free student-led coding clubs.</a:t>
            </a:r>
            <a:br>
              <a:rPr lang="en-US" sz="4800" dirty="0"/>
            </a:br>
            <a:r>
              <a:rPr lang="en-US" sz="2400" dirty="0"/>
              <a:t> </a:t>
            </a:r>
            <a:r>
              <a:rPr lang="en-US" sz="3200" dirty="0"/>
              <a:t> </a:t>
            </a:r>
            <a:br>
              <a:rPr lang="en-US" sz="4800" dirty="0"/>
            </a:br>
            <a:r>
              <a:rPr lang="en-US" sz="4800" dirty="0"/>
              <a:t>Brought to Roslyn in 2016 by </a:t>
            </a:r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Rachel </a:t>
            </a:r>
            <a:r>
              <a:rPr lang="en-US" sz="4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Sterneck</a:t>
            </a:r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12" y="5789603"/>
            <a:ext cx="10780776" cy="613283"/>
          </a:xfrm>
        </p:spPr>
        <p:txBody>
          <a:bodyPr>
            <a:noAutofit/>
          </a:bodyPr>
          <a:lstStyle/>
          <a:p>
            <a:r>
              <a:rPr lang="en-US" sz="4400" dirty="0"/>
              <a:t>Hack Clubs around the World</a:t>
            </a:r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18" b="11218"/>
          <a:stretch>
            <a:fillRect/>
          </a:stretch>
        </p:blipFill>
        <p:spPr>
          <a:xfrm>
            <a:off x="0" y="0"/>
            <a:ext cx="12192000" cy="5330952"/>
          </a:xfrm>
        </p:spPr>
      </p:pic>
    </p:spTree>
    <p:extLst>
      <p:ext uri="{BB962C8B-B14F-4D97-AF65-F5344CB8AC3E}">
        <p14:creationId xmlns:p14="http://schemas.microsoft.com/office/powerpoint/2010/main" val="38680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756E2-E1F3-4724-918B-C213869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10" y="1732255"/>
            <a:ext cx="3448478" cy="3374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6972607" cy="1658198"/>
          </a:xfrm>
        </p:spPr>
        <p:txBody>
          <a:bodyPr>
            <a:normAutofit/>
          </a:bodyPr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863396"/>
            <a:ext cx="7182240" cy="466096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Meetings every Wednesday in Room </a:t>
            </a:r>
            <a:r>
              <a:rPr lang="en-US" b="1" dirty="0"/>
              <a:t>142 </a:t>
            </a:r>
            <a:r>
              <a:rPr lang="en-US" dirty="0"/>
              <a:t>from 3:10 to ~4</a:t>
            </a:r>
          </a:p>
          <a:p>
            <a:pPr>
              <a:lnSpc>
                <a:spcPct val="120000"/>
              </a:lnSpc>
            </a:pPr>
            <a:r>
              <a:rPr lang="en-US" dirty="0"/>
              <a:t>Work on guided </a:t>
            </a:r>
            <a:r>
              <a:rPr lang="en-US" b="1" dirty="0"/>
              <a:t>workshops</a:t>
            </a:r>
            <a:r>
              <a:rPr lang="en-US" dirty="0"/>
              <a:t>, learning how to build things with code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beginning of the year, we will focus on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, and </a:t>
            </a:r>
            <a:r>
              <a:rPr lang="en-US" b="1" dirty="0"/>
              <a:t>JavaScript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Focused on </a:t>
            </a:r>
            <a:r>
              <a:rPr lang="en-US" b="1" dirty="0"/>
              <a:t>learning</a:t>
            </a:r>
            <a:r>
              <a:rPr lang="en-US" dirty="0"/>
              <a:t> and </a:t>
            </a:r>
            <a:r>
              <a:rPr lang="en-US" b="1" dirty="0"/>
              <a:t>you </a:t>
            </a:r>
          </a:p>
          <a:p>
            <a:pPr>
              <a:lnSpc>
                <a:spcPct val="120000"/>
              </a:lnSpc>
            </a:pPr>
            <a:r>
              <a:rPr lang="en-US" dirty="0"/>
              <a:t>Will transition to other topics based on interest of the club</a:t>
            </a:r>
          </a:p>
        </p:txBody>
      </p:sp>
    </p:spTree>
    <p:extLst>
      <p:ext uri="{BB962C8B-B14F-4D97-AF65-F5344CB8AC3E}">
        <p14:creationId xmlns:p14="http://schemas.microsoft.com/office/powerpoint/2010/main" val="18824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8912186" cy="3766185"/>
          </a:xfrm>
        </p:spPr>
        <p:txBody>
          <a:bodyPr/>
          <a:lstStyle/>
          <a:p>
            <a:r>
              <a:rPr lang="en-US" dirty="0"/>
              <a:t>Practice every Friday at 3:15</a:t>
            </a:r>
          </a:p>
          <a:p>
            <a:r>
              <a:rPr lang="en-US" dirty="0"/>
              <a:t>Consists of a written part (five questions) and a long answer coding part that is take home</a:t>
            </a:r>
          </a:p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Everything from binary and hexadecimal conversions to LISP</a:t>
            </a:r>
          </a:p>
          <a:p>
            <a:r>
              <a:rPr lang="en-US" dirty="0"/>
              <a:t>There are Junior, Intermediate, and Senior sections, so don't worry if you don't have a lot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4436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25" name="Straight Connector 2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21" y="692001"/>
            <a:ext cx="3340811" cy="49797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latin typeface="+mj-lt"/>
                <a:cs typeface="+mj-cs"/>
              </a:rPr>
              <a:t>Bryant Library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8049" y="515939"/>
            <a:ext cx="6444828" cy="50646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Workshops for students in elementary and middle school to learn coding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No prior experience needed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First Friday of each month from 3:30 to 5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Earn community service hours!</a:t>
            </a:r>
          </a:p>
          <a:p>
            <a:pPr marL="91440" indent="0">
              <a:lnSpc>
                <a:spcPct val="85000"/>
              </a:lnSpc>
              <a:buNone/>
            </a:pPr>
            <a:r>
              <a:rPr lang="en-US" dirty="0"/>
              <a:t>First workshop: November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98" y="4290787"/>
            <a:ext cx="4299284" cy="25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Hackathons!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24 hour coding events for students</a:t>
            </a:r>
          </a:p>
          <a:p>
            <a:r>
              <a:rPr lang="en-US" dirty="0">
                <a:solidFill>
                  <a:schemeClr val="tx2"/>
                </a:solidFill>
              </a:rPr>
              <a:t>Venue for self-expression and creativity</a:t>
            </a:r>
          </a:p>
          <a:p>
            <a:r>
              <a:rPr lang="en-US" dirty="0">
                <a:solidFill>
                  <a:schemeClr val="tx2"/>
                </a:solidFill>
              </a:rPr>
              <a:t>You and your team build an app, game, or anything you want</a:t>
            </a:r>
          </a:p>
          <a:p>
            <a:r>
              <a:rPr lang="en-US" dirty="0">
                <a:solidFill>
                  <a:schemeClr val="tx2"/>
                </a:solidFill>
              </a:rPr>
              <a:t>No experience needed!</a:t>
            </a:r>
          </a:p>
          <a:p>
            <a:r>
              <a:rPr lang="en-US" dirty="0">
                <a:solidFill>
                  <a:schemeClr val="tx2"/>
                </a:solidFill>
              </a:rPr>
              <a:t>Present to your peers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CodeDay</a:t>
            </a:r>
            <a:r>
              <a:rPr lang="en-US" b="1" dirty="0">
                <a:solidFill>
                  <a:schemeClr val="tx2"/>
                </a:solidFill>
              </a:rPr>
              <a:t> NY November 11-12</a:t>
            </a:r>
          </a:p>
          <a:p>
            <a:r>
              <a:rPr lang="en-US" dirty="0">
                <a:solidFill>
                  <a:schemeClr val="tx2"/>
                </a:solidFill>
              </a:rPr>
              <a:t>We will host smaller, in-school club hackathons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18330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ustom 1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F78F6382-3FDA-4E1D-8CF6-01476E0AA4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D8E6EAE3-24C9-46A9-A4BC-115A329DF7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D168F8-EF3C-4F56-8500-07B2325F8D9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789</TotalTime>
  <Words>536</Words>
  <Application>Microsoft Office PowerPoint</Application>
  <PresentationFormat>Widescreen</PresentationFormat>
  <Paragraphs>93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Semibold</vt:lpstr>
      <vt:lpstr>Segoe UI Semilight</vt:lpstr>
      <vt:lpstr>Metropolitan</vt:lpstr>
      <vt:lpstr>PowerPoint Presentation</vt:lpstr>
      <vt:lpstr>Code Council 2017-18 </vt:lpstr>
      <vt:lpstr>What is Code Club?     Code Club is a club that teaches coding to students in a way that empowers them to build things and solve problems</vt:lpstr>
      <vt:lpstr>We are one of many clubs around the globe.    Hack Club is the worldwide movement of free student-led coding clubs.    Brought to Roslyn in 2016 by Rachel Sterneck </vt:lpstr>
      <vt:lpstr>Hack Clubs around the World</vt:lpstr>
      <vt:lpstr>Weekly Meetings</vt:lpstr>
      <vt:lpstr>Competitions </vt:lpstr>
      <vt:lpstr>Bryant Library Workshops</vt:lpstr>
      <vt:lpstr>Hackathons!</vt:lpstr>
      <vt:lpstr>Club Fair</vt:lpstr>
      <vt:lpstr>DEMOS!!</vt:lpstr>
      <vt:lpstr>Totoro Jump</vt:lpstr>
      <vt:lpstr>Pineapple Smash</vt:lpstr>
      <vt:lpstr>SIGN-IN: roslyncode.tech</vt:lpstr>
      <vt:lpstr>See y’all next time!   October 4, 2017   Bring a friend!  Club Fair Preparation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Yu</dc:creator>
  <cp:lastModifiedBy>Jeffrey Yu</cp:lastModifiedBy>
  <cp:revision>46</cp:revision>
  <dcterms:created xsi:type="dcterms:W3CDTF">2017-06-10T22:17:42Z</dcterms:created>
  <dcterms:modified xsi:type="dcterms:W3CDTF">2017-09-26T19:05:22Z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