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>
        <p:scale>
          <a:sx n="114" d="100"/>
          <a:sy n="114" d="100"/>
        </p:scale>
        <p:origin x="4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6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3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9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76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90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1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11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3FAB-CDDA-A049-8C8C-EE59C09424B2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3DA2-73C6-924F-AFA4-51C33A3790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34140" y="920345"/>
            <a:ext cx="9144000" cy="2387600"/>
          </a:xfrm>
        </p:spPr>
        <p:txBody>
          <a:bodyPr/>
          <a:lstStyle/>
          <a:p>
            <a:r>
              <a:rPr lang="en-AU" dirty="0" smtClean="0"/>
              <a:t>Chord Academy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34140" y="3400020"/>
            <a:ext cx="9144000" cy="1655762"/>
          </a:xfrm>
        </p:spPr>
        <p:txBody>
          <a:bodyPr/>
          <a:lstStyle/>
          <a:p>
            <a:r>
              <a:rPr lang="en-AU" dirty="0" smtClean="0"/>
              <a:t>A Terminal App by Ross and </a:t>
            </a:r>
            <a:r>
              <a:rPr lang="en-AU" dirty="0" err="1" smtClean="0"/>
              <a:t>Callum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03" y="627320"/>
            <a:ext cx="4229941" cy="55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74" y="1751779"/>
            <a:ext cx="10515600" cy="4613977"/>
          </a:xfrm>
        </p:spPr>
        <p:txBody>
          <a:bodyPr/>
          <a:lstStyle/>
          <a:p>
            <a:r>
              <a:rPr lang="en-AU" dirty="0" smtClean="0"/>
              <a:t>What’s the problem?</a:t>
            </a:r>
          </a:p>
          <a:p>
            <a:endParaRPr lang="en-AU" dirty="0"/>
          </a:p>
          <a:p>
            <a:r>
              <a:rPr lang="en-AU" dirty="0" smtClean="0"/>
              <a:t>What’s our solution?</a:t>
            </a:r>
          </a:p>
          <a:p>
            <a:endParaRPr lang="en-AU" dirty="0"/>
          </a:p>
          <a:p>
            <a:r>
              <a:rPr lang="en-AU" dirty="0" smtClean="0"/>
              <a:t>Our Approach?</a:t>
            </a:r>
          </a:p>
          <a:p>
            <a:endParaRPr lang="en-AU" dirty="0" smtClean="0"/>
          </a:p>
          <a:p>
            <a:r>
              <a:rPr lang="en-AU" dirty="0" smtClean="0"/>
              <a:t>The ethics of it all?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08074" y="340242"/>
            <a:ext cx="1024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 smtClean="0"/>
              <a:t>Discussion Points</a:t>
            </a:r>
          </a:p>
        </p:txBody>
      </p:sp>
    </p:spTree>
    <p:extLst>
      <p:ext uri="{BB962C8B-B14F-4D97-AF65-F5344CB8AC3E}">
        <p14:creationId xmlns:p14="http://schemas.microsoft.com/office/powerpoint/2010/main" val="92698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55" y="2441945"/>
            <a:ext cx="9805418" cy="13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5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10" y="2539744"/>
            <a:ext cx="9868638" cy="13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619" y="2568919"/>
            <a:ext cx="4506432" cy="1325563"/>
          </a:xfrm>
        </p:spPr>
        <p:txBody>
          <a:bodyPr/>
          <a:lstStyle/>
          <a:p>
            <a:pPr algn="ctr"/>
            <a:r>
              <a:rPr lang="en-AU" dirty="0" smtClean="0"/>
              <a:t>Live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172"/>
          <a:stretch/>
        </p:blipFill>
        <p:spPr>
          <a:xfrm>
            <a:off x="732090" y="2339648"/>
            <a:ext cx="10746711" cy="17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86" y="2539612"/>
            <a:ext cx="4191000" cy="1325563"/>
          </a:xfrm>
        </p:spPr>
        <p:txBody>
          <a:bodyPr/>
          <a:lstStyle/>
          <a:p>
            <a:r>
              <a:rPr lang="en-AU" smtClean="0"/>
              <a:t>Ethical Concerns?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430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Chord Academy</vt:lpstr>
      <vt:lpstr>PowerPoint Presentation</vt:lpstr>
      <vt:lpstr>PowerPoint Presentation</vt:lpstr>
      <vt:lpstr>PowerPoint Presentation</vt:lpstr>
      <vt:lpstr>Live Demo</vt:lpstr>
      <vt:lpstr>PowerPoint Presentation</vt:lpstr>
      <vt:lpstr>Ethical Concerns?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Academy</dc:title>
  <dc:creator>Microsoft Office User</dc:creator>
  <cp:lastModifiedBy>Microsoft Office User</cp:lastModifiedBy>
  <cp:revision>5</cp:revision>
  <dcterms:created xsi:type="dcterms:W3CDTF">2018-09-05T23:38:10Z</dcterms:created>
  <dcterms:modified xsi:type="dcterms:W3CDTF">2018-09-05T23:49:55Z</dcterms:modified>
</cp:coreProperties>
</file>