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5F3FD-F8A3-48D7-91FC-B5D8AAE7259F}" v="462" vWet="464" dt="2023-01-18T15:51:25.197"/>
    <p1510:client id="{43124C6F-98FA-4C44-9A93-74974A2893F7}" vWet="2" dt="2023-01-18T15:46:58.108"/>
    <p1510:client id="{BE54B7A5-D303-9F23-6A6C-08E8125099A0}" v="3" dt="2023-01-18T15:08:22.958"/>
    <p1510:client id="{CEF4F367-0AE9-AD81-1FC3-340DC754FAF1}" v="7" dt="2023-01-18T11:54:57.355"/>
    <p1510:client id="{DD9670F4-69CC-45CE-A87A-0E414A678601}" v="1174" dt="2023-01-18T15:51:2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1886968"/>
            <a:ext cx="10750219" cy="147002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81" y="3789040"/>
            <a:ext cx="983581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91999"/>
            <a:ext cx="10972800" cy="446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827088"/>
            <a:ext cx="10795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1" y="1987550"/>
            <a:ext cx="52959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9875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4121150"/>
            <a:ext cx="52959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5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4406901"/>
            <a:ext cx="1070289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3" y="2906713"/>
            <a:ext cx="1070289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2000"/>
            <a:ext cx="109728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2800" y="396000"/>
            <a:ext cx="8942400" cy="936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91999"/>
            <a:ext cx="5384800" cy="446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00" y="396000"/>
            <a:ext cx="8942784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2000"/>
            <a:ext cx="6815667" cy="446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91999"/>
            <a:ext cx="4011084" cy="446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2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692000"/>
            <a:ext cx="73152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8841"/>
            <a:ext cx="109728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525344"/>
            <a:ext cx="4069088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345BF-D81A-431F-8FF4-375657F3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4215"/>
            <a:ext cx="8942784" cy="936104"/>
          </a:xfrm>
        </p:spPr>
        <p:txBody>
          <a:bodyPr>
            <a:normAutofit/>
          </a:bodyPr>
          <a:lstStyle/>
          <a:p>
            <a:r>
              <a:rPr lang="en-GB"/>
              <a:t>Tracking Solar Panel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B13CE-F948-44AB-BF5C-032FB32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91999"/>
            <a:ext cx="5384800" cy="446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The tracking solar panel project aims to be able to follow a light source’s movement in a </a:t>
            </a:r>
            <a:r>
              <a:rPr lang="en-GB" sz="2200" b="1"/>
              <a:t>single axis </a:t>
            </a:r>
            <a:r>
              <a:rPr lang="en-GB" sz="2200"/>
              <a:t>maintaining a </a:t>
            </a:r>
            <a:r>
              <a:rPr lang="en-GB" sz="2200" u="sng"/>
              <a:t>90º incidence angle </a:t>
            </a:r>
            <a:r>
              <a:rPr lang="en-GB" sz="2200"/>
              <a:t>and therefore maximising the efficiency of the panel.</a:t>
            </a:r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r>
              <a:rPr lang="en-GB" sz="2200"/>
              <a:t>The user would interact with the demo in many ways.</a:t>
            </a:r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r>
              <a:rPr lang="en-GB" sz="2200"/>
              <a:t>The main aim of this project is to teach how the </a:t>
            </a:r>
            <a:r>
              <a:rPr lang="en-GB" sz="2200" u="sng"/>
              <a:t>efficiency</a:t>
            </a:r>
            <a:r>
              <a:rPr lang="en-GB" sz="2200"/>
              <a:t> varies depending on the </a:t>
            </a:r>
            <a:r>
              <a:rPr lang="en-GB" sz="2200" b="1"/>
              <a:t>configuration</a:t>
            </a:r>
            <a:r>
              <a:rPr lang="en-GB" sz="2200"/>
              <a:t> that the solar panel is working on.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FF1F586-D032-B99D-A51D-14EACDD9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63" b="96657" l="2479" r="97778">
                        <a14:foregroundMark x1="598" y1="87234" x2="46325" y2="96657"/>
                        <a14:foregroundMark x1="46325" y1="96657" x2="88547" y2="95137"/>
                        <a14:foregroundMark x1="88547" y1="95137" x2="76923" y2="89666"/>
                        <a14:foregroundMark x1="2479" y1="89210" x2="7265" y2="96657"/>
                        <a14:foregroundMark x1="97863" y1="91945" x2="95214" y2="95289"/>
                        <a14:foregroundMark x1="8034" y1="93921" x2="5641" y2="95289"/>
                        <a14:foregroundMark x1="30256" y1="38754" x2="18376" y2="52432"/>
                        <a14:foregroundMark x1="36410" y1="53799" x2="33504" y2="60486"/>
                        <a14:foregroundMark x1="26068" y1="74164" x2="28718" y2="33739"/>
                        <a14:foregroundMark x1="28718" y1="33739" x2="30000" y2="29787"/>
                        <a14:foregroundMark x1="31111" y1="72644" x2="31111" y2="46809"/>
                        <a14:foregroundMark x1="10171" y1="33131" x2="27863" y2="16869"/>
                        <a14:foregroundMark x1="27863" y1="16869" x2="45812" y2="24164"/>
                        <a14:foregroundMark x1="45812" y1="24164" x2="47778" y2="28875"/>
                        <a14:foregroundMark x1="47009" y1="31307" x2="44359" y2="68541"/>
                        <a14:foregroundMark x1="79573" y1="59574" x2="79573" y2="59574"/>
                        <a14:foregroundMark x1="81197" y1="66109" x2="74530" y2="79787"/>
                        <a14:foregroundMark x1="76667" y1="83587" x2="83504" y2="73252"/>
                        <a14:foregroundMark x1="91197" y1="86778" x2="91197" y2="62310"/>
                        <a14:foregroundMark x1="94103" y1="55319" x2="80598" y2="39666"/>
                        <a14:foregroundMark x1="81453" y1="18085" x2="81453" y2="18085"/>
                        <a14:foregroundMark x1="77436" y1="32675" x2="80855" y2="10942"/>
                        <a14:foregroundMark x1="52051" y1="16261" x2="15214" y2="11550"/>
                        <a14:foregroundMark x1="16239" y1="12462" x2="3333" y2="37994"/>
                        <a14:foregroundMark x1="3333" y1="37994" x2="5385" y2="64286"/>
                        <a14:foregroundMark x1="60513" y1="24164" x2="60513" y2="24164"/>
                        <a14:foregroundMark x1="49145" y1="24164" x2="75556" y2="25684"/>
                        <a14:foregroundMark x1="76923" y1="20365" x2="53077" y2="18541"/>
                        <a14:foregroundMark x1="82735" y1="12006" x2="80342" y2="10942"/>
                        <a14:foregroundMark x1="79060" y1="12462" x2="74274" y2="15653"/>
                        <a14:foregroundMark x1="76410" y1="17629" x2="79060" y2="24620"/>
                        <a14:foregroundMark x1="35556" y1="19909" x2="32650" y2="15198"/>
                        <a14:foregroundMark x1="32906" y1="14742" x2="37692" y2="8663"/>
                        <a14:foregroundMark x1="82479" y1="48176" x2="84359" y2="6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7600" y="2409524"/>
            <a:ext cx="5384800" cy="3028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336645-3538-43D7-B671-E23CD928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96000"/>
            <a:ext cx="8942784" cy="936104"/>
          </a:xfrm>
        </p:spPr>
        <p:txBody>
          <a:bodyPr>
            <a:normAutofit/>
          </a:bodyPr>
          <a:lstStyle/>
          <a:p>
            <a:r>
              <a:rPr lang="en-GB"/>
              <a:t>Technical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C311D-7A8D-4739-A0FD-40C86AF2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91999"/>
            <a:ext cx="5384800" cy="446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A tracking solar panel (using LDR)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Light source constrained to a single axis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Servo motor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Manual Control panel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400"/>
              <a:t>Power output information display and LED indicators</a:t>
            </a:r>
          </a:p>
          <a:p>
            <a:pPr>
              <a:lnSpc>
                <a:spcPct val="90000"/>
              </a:lnSpc>
            </a:pPr>
            <a:endParaRPr lang="en-GB" sz="2400"/>
          </a:p>
          <a:p>
            <a:pPr marL="0" indent="0">
              <a:lnSpc>
                <a:spcPct val="90000"/>
              </a:lnSpc>
              <a:buNone/>
            </a:pPr>
            <a:endParaRPr lang="en-GB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C3107D-1154-F292-45E7-3F78E6E8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1837389"/>
            <a:ext cx="5384800" cy="417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0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C311D-7A8D-4739-A0FD-40C86AF2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1422492"/>
            <a:ext cx="5738162" cy="4559499"/>
          </a:xfrm>
        </p:spPr>
        <p:txBody>
          <a:bodyPr>
            <a:normAutofit/>
          </a:bodyPr>
          <a:lstStyle/>
          <a:p>
            <a:r>
              <a:rPr lang="en-GB" altLang="zh-CN" sz="2800">
                <a:solidFill>
                  <a:srgbClr val="000000"/>
                </a:solidFill>
              </a:rPr>
              <a:t>User can control whether the panel is fixed, manual or tracking.</a:t>
            </a:r>
          </a:p>
          <a:p>
            <a:endParaRPr lang="en-GB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They can move the light source on rail to also alter incident angle. </a:t>
            </a:r>
          </a:p>
          <a:p>
            <a:pPr marL="0" indent="0">
              <a:buNone/>
            </a:pP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output of panel display</a:t>
            </a:r>
            <a:r>
              <a:rPr lang="en-US" altLang="zh-CN" sz="2800">
                <a:solidFill>
                  <a:srgbClr val="000000"/>
                </a:solidFill>
              </a:rPr>
              <a:t>ed to user via LCD display and LEDs.</a:t>
            </a:r>
          </a:p>
          <a:p>
            <a:endParaRPr lang="en-US" altLang="zh-CN" sz="2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36645-3538-43D7-B671-E23CD928C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Demonstration</a:t>
            </a:r>
          </a:p>
        </p:txBody>
      </p:sp>
      <p:pic>
        <p:nvPicPr>
          <p:cNvPr id="4" name="Picture 10" descr="Diagram&#10;&#10;Description automatically generated">
            <a:extLst>
              <a:ext uri="{FF2B5EF4-FFF2-40B4-BE49-F238E27FC236}">
                <a16:creationId xmlns:a16="http://schemas.microsoft.com/office/drawing/2014/main" id="{A4C47D77-4D78-E8DA-8E07-71C4C72B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93" y="1847224"/>
            <a:ext cx="5615187" cy="37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C311D-7A8D-4739-A0FD-40C86AF2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422492"/>
            <a:ext cx="10972800" cy="4709367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Gantt chart made showing time frame of important tasks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00000"/>
              </a:solidFill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Tasks have been distributed among group members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00000"/>
              </a:solidFill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Identified most important objectives, deliverables and risks.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research has been started into LDR, power measurement and solar panels.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zh-CN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sz="2000"/>
          </a:p>
          <a:p>
            <a:pPr marL="0" indent="0">
              <a:buNone/>
            </a:pPr>
            <a:endParaRPr lang="en-GB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36645-3538-43D7-B671-E23CD928C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39777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EE Teach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E Teaching" id="{29678C20-20AE-4FE8-8CAC-067C7693B882}" vid="{FACCD56C-9647-4ECE-AF7F-F575AE1E19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6901F31B669244A77CF3DC592DC06F" ma:contentTypeVersion="0" ma:contentTypeDescription="Create a new document." ma:contentTypeScope="" ma:versionID="a7fa0bf0eee77fd87cfb081bc20d27b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2aeb3921668e859ec8d376785907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717D5E-5997-437F-8E0A-44F5CCD6A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FE6AC1-6F89-4962-B310-F7B7FC3C13EE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F8B616-13D2-478D-9CA7-DC18969A009E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EEE Teaching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EEE Teaching</vt:lpstr>
      <vt:lpstr>Tracking Solar Panel System</vt:lpstr>
      <vt:lpstr>Technical Design</vt:lpstr>
      <vt:lpstr>Demonstration</vt:lpstr>
      <vt:lpstr>Project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Concept</dc:title>
  <dc:creator>Elizabeth Robertson</dc:creator>
  <cp:revision>2</cp:revision>
  <dcterms:created xsi:type="dcterms:W3CDTF">2022-12-21T13:22:21Z</dcterms:created>
  <dcterms:modified xsi:type="dcterms:W3CDTF">2023-02-06T19:43:29Z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0x0101006D6901F31B669244A77CF3DC592DC06F</vt:lpwstr>
  </property>
</Properties>
</file>