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1886968"/>
            <a:ext cx="10750219" cy="147002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81" y="3789040"/>
            <a:ext cx="983581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91999"/>
            <a:ext cx="10972800" cy="446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827088"/>
            <a:ext cx="10795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1" y="1987550"/>
            <a:ext cx="52959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9875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41211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5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4406901"/>
            <a:ext cx="1070289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3" y="2906713"/>
            <a:ext cx="1070289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2000"/>
            <a:ext cx="109728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2800" y="396000"/>
            <a:ext cx="8942400" cy="936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1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00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3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2000"/>
            <a:ext cx="6815667" cy="446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91999"/>
            <a:ext cx="4011084" cy="446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2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92000"/>
            <a:ext cx="73152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8841"/>
            <a:ext cx="109728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525344"/>
            <a:ext cx="4069088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B13CE-F948-44AB-BF5C-032FB32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345BF-D81A-431F-8FF4-375657F33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Tracking Solar Panel</a:t>
            </a:r>
          </a:p>
        </p:txBody>
      </p:sp>
    </p:spTree>
    <p:extLst>
      <p:ext uri="{BB962C8B-B14F-4D97-AF65-F5344CB8AC3E}">
        <p14:creationId xmlns:p14="http://schemas.microsoft.com/office/powerpoint/2010/main" val="1336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C311D-7A8D-4739-A0FD-40C86AF2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422492"/>
            <a:ext cx="10972800" cy="2851125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C6AF58-C75F-6380-6C37-2B8D45604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EE Teach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E Teaching" id="{29678C20-20AE-4FE8-8CAC-067C7693B882}" vid="{FACCD56C-9647-4ECE-AF7F-F575AE1E19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AFD750426FF4689ED6EEB53C2951A" ma:contentTypeVersion="14" ma:contentTypeDescription="Create a new document." ma:contentTypeScope="" ma:versionID="7c75caf87a0fbe50ee20e2ca03cedd30">
  <xsd:schema xmlns:xsd="http://www.w3.org/2001/XMLSchema" xmlns:xs="http://www.w3.org/2001/XMLSchema" xmlns:p="http://schemas.microsoft.com/office/2006/metadata/properties" xmlns:ns3="861374fa-46ae-4859-acf9-337d9d35654b" xmlns:ns4="bcf48347-58aa-4d62-91d1-b7aa5d8fd5de" targetNamespace="http://schemas.microsoft.com/office/2006/metadata/properties" ma:root="true" ma:fieldsID="8d546c5500add9968ede1888ad375ac8" ns3:_="" ns4:_="">
    <xsd:import namespace="861374fa-46ae-4859-acf9-337d9d35654b"/>
    <xsd:import namespace="bcf48347-58aa-4d62-91d1-b7aa5d8fd5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374fa-46ae-4859-acf9-337d9d356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48347-58aa-4d62-91d1-b7aa5d8fd5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FE6AC1-6F89-4962-B310-F7B7FC3C13EE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bcf48347-58aa-4d62-91d1-b7aa5d8fd5de"/>
    <ds:schemaRef ds:uri="861374fa-46ae-4859-acf9-337d9d35654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CFB7BF6-6031-49BA-A6C8-878E30C5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1374fa-46ae-4859-acf9-337d9d35654b"/>
    <ds:schemaRef ds:uri="bcf48347-58aa-4d62-91d1-b7aa5d8fd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717D5E-5997-437F-8E0A-44F5CCD6A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EEE Teaching</Template>
  <TotalTime>182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EEE Teaching</vt:lpstr>
      <vt:lpstr>Tracking Solar Panel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Concept</dc:title>
  <dc:creator>Elizabeth Robertson</dc:creator>
  <cp:lastModifiedBy>Ross Inglis (Student)</cp:lastModifiedBy>
  <cp:revision>5</cp:revision>
  <dcterms:created xsi:type="dcterms:W3CDTF">2022-12-21T13:22:21Z</dcterms:created>
  <dcterms:modified xsi:type="dcterms:W3CDTF">2023-01-15T15:59:02Z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0x010100D62AFD750426FF4689ED6EEB53C2951A</vt:lpwstr>
  </property>
</Properties>
</file>