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268" d="100"/>
          <a:sy n="268" d="100"/>
        </p:scale>
        <p:origin x="-6948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DC89-50D0-4298-80EB-7EE25C990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8D32-45A1-4874-BD6A-BA7AC6F05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6EFF-52AC-4046-B426-ACF6D048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5140-F0CA-4A83-8C59-A4FC3105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09F2-C339-47CF-9623-58AC052B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80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FEB5-CEBB-4C1D-89B8-0FA745A9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C9E44-06B3-4CC1-96C2-C9C120467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BE22-3E7E-4775-9255-FEC95A06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6025-2B96-48EC-B241-DCF6465D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2A2B-36D5-465E-9A55-84CE3946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08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208D2-0D52-4325-A678-972CD5CFE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10CC-CA79-4211-BE67-31E08AED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E1A3-0030-4C97-BBCD-D2C9414A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2AC7-3574-4986-816E-08D8C6D6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04A7-8863-4DF0-880A-978D585B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10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302B-8F95-4D8D-B822-C8394432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7F14-9085-4A2F-B475-79C219F3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ABD8-287E-4DDA-9B08-514A2F5A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774C-6A58-4830-90BE-53D1CF67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8D35-D06C-407B-81CA-07A1EE3A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22F-3A1E-41E5-8F66-1E25F6E7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54366-282B-4504-A109-215B088E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4BF1-676D-4656-88D4-ED7AEF45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E68F-4D12-4EAC-8150-2936C8AC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5966-3C8A-403E-8453-E15AEE5E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19DB-6B5D-4372-8A70-AF9481B6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3DAF-9AEB-45E9-9A55-4DD39447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2F805-BEB4-4B84-B5FE-D7FE22F9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6DA99-2519-4BFC-AAEF-1F321688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44CE4-EDC0-4EB0-9BF4-3BC1968C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4A557-64D4-41D7-84D0-EFB60B16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86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B50B-9D69-4D41-A9C6-9D78D88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7429-49E9-405D-B96F-38400006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5626A-6B0A-4AF0-A496-4B216CA5B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B73-EECE-45CA-994A-69050F3CA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1344-8A48-4411-9887-074482766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98FC1-28B6-48A5-B3BE-9680797B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B8CBB-30DD-4732-A4F0-425CE77A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367FA-9328-4394-9CA2-76D16DE1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05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527-949B-4B39-B419-9B167DD1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AEA81-C821-4911-AF54-3F19CAE9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49AAE-C17C-4B8A-9E32-A04A8CCC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E7B00-F858-45DB-A100-99A6837B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61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5FEDE-FDD2-4D9B-82A9-846E0F64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948AA-BD36-4CE2-8BED-62AE059E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3764-4952-4BA3-9FDE-353EFA95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3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1CDA-E61C-4F99-9211-B8E7F2E3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B730-47A6-4B43-A2AD-EFF88441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6BF4E-2FBD-43C1-A63C-62A95F3B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C41CE-66B8-460E-94A0-570D84B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A9608-C602-4F5C-A66C-1F2A760D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E1852-C8E9-474B-82D4-FFA09F94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8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91C8-F8E9-4478-AB18-65DC7A9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8D1CC-4BFB-4BAD-8FA7-0415E6F90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12B38-0F8A-4FE7-9734-1F7B277C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1D12D-196B-4DD0-8E28-673D023E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3B038-5964-4948-A452-27E3D967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11F5-BC15-4603-8DEC-D6D927E4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70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9CFE5-3D2A-4176-863D-179469D2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BFDB2-0EFD-4C89-91F0-6448A413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B822-E06D-40FF-A0E7-CB5C1D6C3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E2688-E38B-4FF2-A9DD-E2918FFF72E3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1475-38CA-40C7-A977-EABEF880F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4A48-F8FA-47D4-843C-2C9100BA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83CC-C036-4F81-A74B-5BEA7ADEA2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6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E93E7C-D660-4D41-8254-0A55F1696E67}"/>
              </a:ext>
            </a:extLst>
          </p:cNvPr>
          <p:cNvSpPr/>
          <p:nvPr/>
        </p:nvSpPr>
        <p:spPr>
          <a:xfrm>
            <a:off x="4343399" y="2562726"/>
            <a:ext cx="2095200" cy="2093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5EF83-919A-49F7-84E0-9005846ADA09}"/>
              </a:ext>
            </a:extLst>
          </p:cNvPr>
          <p:cNvSpPr txBox="1"/>
          <p:nvPr/>
        </p:nvSpPr>
        <p:spPr>
          <a:xfrm>
            <a:off x="4609799" y="2683044"/>
            <a:ext cx="20213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0" dirty="0">
                <a:solidFill>
                  <a:srgbClr val="FFC000"/>
                </a:solidFill>
                <a:latin typeface="Berlin Sans FB Demi" panose="020E0802020502020306" pitchFamily="34" charset="0"/>
              </a:rPr>
              <a:t>N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45C6F3C-702C-4A0D-8029-EFCB40477B4A}"/>
              </a:ext>
            </a:extLst>
          </p:cNvPr>
          <p:cNvSpPr/>
          <p:nvPr/>
        </p:nvSpPr>
        <p:spPr>
          <a:xfrm>
            <a:off x="4609799" y="2683044"/>
            <a:ext cx="1533175" cy="50532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8DDF992-D842-4D10-8A01-FCB99A9D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11" y="2590536"/>
            <a:ext cx="3184696" cy="31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3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Searle, Ross (A&amp;F, St. Lucia)</dc:creator>
  <cp:lastModifiedBy>Searle, Ross (A&amp;F, St. Lucia)</cp:lastModifiedBy>
  <cp:revision>3</cp:revision>
  <dcterms:created xsi:type="dcterms:W3CDTF">2022-06-13T05:59:35Z</dcterms:created>
  <dcterms:modified xsi:type="dcterms:W3CDTF">2022-06-13T06:28:09Z</dcterms:modified>
</cp:coreProperties>
</file>