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0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5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44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17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0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01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72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01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20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052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4CBF-B7F9-44F7-81E5-3FDB8C782847}" type="datetimeFigureOut">
              <a:rPr lang="en-AU" smtClean="0"/>
              <a:t>8/08/2018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29C0-D8E9-4F14-8617-28FA5C1A50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089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6597077" y="1796777"/>
            <a:ext cx="685800" cy="4345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SILO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5917734" y="1245071"/>
            <a:ext cx="685800" cy="6919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Sensor </a:t>
            </a:r>
          </a:p>
          <a:p>
            <a:pPr algn="ctr"/>
            <a:r>
              <a:rPr lang="en-AU" sz="1350" dirty="0"/>
              <a:t>Cloud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036631" y="930211"/>
            <a:ext cx="816002" cy="4732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DAFWA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285731" y="1004324"/>
            <a:ext cx="685800" cy="6919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Data</a:t>
            </a:r>
          </a:p>
          <a:p>
            <a:pPr algn="ctr"/>
            <a:r>
              <a:rPr lang="en-AU" sz="1350" dirty="0"/>
              <a:t>Farmer</a:t>
            </a:r>
          </a:p>
          <a:p>
            <a:pPr algn="ctr"/>
            <a:r>
              <a:rPr lang="en-AU" sz="1350" dirty="0"/>
              <a:t>BCG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3212909" y="1377047"/>
            <a:ext cx="863395" cy="547645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SoilWaterApp</a:t>
            </a:r>
          </a:p>
          <a:p>
            <a:pPr algn="ctr"/>
            <a:endParaRPr lang="en-AU" sz="1350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539477" y="2626359"/>
            <a:ext cx="685800" cy="473031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 err="1"/>
              <a:t>Adcon</a:t>
            </a:r>
            <a:endParaRPr lang="en-AU" sz="1350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857949" y="1980746"/>
            <a:ext cx="759941" cy="516475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Outpost</a:t>
            </a:r>
          </a:p>
        </p:txBody>
      </p:sp>
      <p:sp>
        <p:nvSpPr>
          <p:cNvPr id="11" name="Cube 10"/>
          <p:cNvSpPr/>
          <p:nvPr/>
        </p:nvSpPr>
        <p:spPr>
          <a:xfrm>
            <a:off x="4625180" y="2931216"/>
            <a:ext cx="1490094" cy="1236834"/>
          </a:xfrm>
          <a:prstGeom prst="cub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b="1" dirty="0" smtClean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Data Federator</a:t>
            </a:r>
            <a:endParaRPr lang="en-AU" sz="1350" b="1" dirty="0">
              <a:solidFill>
                <a:schemeClr val="accent3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625180" y="1771660"/>
            <a:ext cx="718542" cy="1298856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285999" y="1890673"/>
            <a:ext cx="686825" cy="1174388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Flowchart: Magnetic Disk 46"/>
          <p:cNvSpPr/>
          <p:nvPr/>
        </p:nvSpPr>
        <p:spPr>
          <a:xfrm>
            <a:off x="6732553" y="2377975"/>
            <a:ext cx="685800" cy="50299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SMIPS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888009" y="4901104"/>
            <a:ext cx="950118" cy="675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 err="1"/>
              <a:t>SWApp</a:t>
            </a:r>
            <a:endParaRPr lang="en-AU" sz="1350" dirty="0"/>
          </a:p>
        </p:txBody>
      </p:sp>
      <p:sp>
        <p:nvSpPr>
          <p:cNvPr id="50" name="TextBox 49"/>
          <p:cNvSpPr txBox="1"/>
          <p:nvPr/>
        </p:nvSpPr>
        <p:spPr>
          <a:xfrm>
            <a:off x="4239567" y="5866279"/>
            <a:ext cx="191302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b="1" dirty="0"/>
              <a:t>End User Applications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558809" y="4895713"/>
            <a:ext cx="1044725" cy="67595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350" dirty="0"/>
              <a:t>Soil Moisture Website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4363068" y="4252078"/>
            <a:ext cx="637153" cy="549313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391942" y="4260529"/>
            <a:ext cx="602542" cy="536502"/>
          </a:xfrm>
          <a:prstGeom prst="straightConnector1">
            <a:avLst/>
          </a:prstGeom>
          <a:ln w="34925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9" idx="4"/>
          </p:cNvCxnSpPr>
          <p:nvPr/>
        </p:nvCxnSpPr>
        <p:spPr>
          <a:xfrm flipH="1" flipV="1">
            <a:off x="3225277" y="2862875"/>
            <a:ext cx="2085920" cy="202187"/>
          </a:xfrm>
          <a:prstGeom prst="straightConnector1">
            <a:avLst/>
          </a:prstGeom>
          <a:ln w="44450"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3994496" y="1915756"/>
            <a:ext cx="1339190" cy="1161575"/>
          </a:xfrm>
          <a:prstGeom prst="straightConnector1">
            <a:avLst/>
          </a:prstGeom>
          <a:ln w="44450"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0" idx="4"/>
          </p:cNvCxnSpPr>
          <p:nvPr/>
        </p:nvCxnSpPr>
        <p:spPr>
          <a:xfrm>
            <a:off x="3617888" y="2238982"/>
            <a:ext cx="1715798" cy="817394"/>
          </a:xfrm>
          <a:prstGeom prst="straightConnector1">
            <a:avLst/>
          </a:prstGeom>
          <a:ln w="44450">
            <a:prstDash val="sysDot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333687" y="1507111"/>
            <a:ext cx="32525" cy="1585586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549738" y="966875"/>
            <a:ext cx="2712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rPr>
              <a:t>Data Streams Integrator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8172708" y="5464148"/>
            <a:ext cx="483654" cy="419"/>
          </a:xfrm>
          <a:prstGeom prst="straightConnector1">
            <a:avLst/>
          </a:prstGeom>
          <a:ln w="34925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725628" y="5321816"/>
            <a:ext cx="19423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Currently implemented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8172787" y="5691911"/>
            <a:ext cx="483654" cy="419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725627" y="5561371"/>
            <a:ext cx="14956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50" dirty="0"/>
              <a:t>To be done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62396" y="941826"/>
            <a:ext cx="15216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500" b="1" dirty="0"/>
              <a:t>Native Data Stream Providers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>
            <a:off x="5265224" y="2104236"/>
            <a:ext cx="1340731" cy="994566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7" idx="2"/>
          </p:cNvCxnSpPr>
          <p:nvPr/>
        </p:nvCxnSpPr>
        <p:spPr>
          <a:xfrm flipH="1">
            <a:off x="5256415" y="2629475"/>
            <a:ext cx="1476139" cy="435587"/>
          </a:xfrm>
          <a:prstGeom prst="straightConnector1">
            <a:avLst/>
          </a:prstGeom>
          <a:ln w="4445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Britannic Bold</vt:lpstr>
      <vt:lpstr>Calibri</vt:lpstr>
      <vt:lpstr>Calibri Light</vt:lpstr>
      <vt:lpstr>Office Theme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Searle, Ross (A&amp;F, Dutton Park)</dc:creator>
  <cp:lastModifiedBy>Searle, Ross (A&amp;F, Dutton Park)</cp:lastModifiedBy>
  <cp:revision>1</cp:revision>
  <dcterms:created xsi:type="dcterms:W3CDTF">2018-08-08T05:39:18Z</dcterms:created>
  <dcterms:modified xsi:type="dcterms:W3CDTF">2018-08-08T05:42:04Z</dcterms:modified>
</cp:coreProperties>
</file>