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274-CB79-40C1-B154-D0CF1CC8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1F51-B148-4FAA-939B-48D0657A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92-F36E-4E37-8F7F-D0C4A2E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70F8-3F1F-4BC3-9743-D88E68A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3476-D1AC-461A-80D2-FD83F53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950F-5D6C-480D-A77B-004352BC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40AA-E35B-4CCC-836A-74388E4B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0BFE-2834-4768-8E0A-1B4FDA19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48C1-D17B-4E41-8E35-4336CB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DB31-CED2-4B6F-A79F-CBB94CB4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6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AFBA9-C931-485F-A893-5D0D222C6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EE05-2DD4-4953-8BA0-BB362AFA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6B0-6488-4E7B-B4A1-083D44ED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C29-128B-4289-88CC-09A9B18A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2FF0-7982-4920-9B57-7159670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5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AD83-72B5-4F58-AAA5-A99A21C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92B-696B-404E-80E0-A2967DF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499C-434F-4A6C-935B-4A1B12F7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7C34-68C5-43A4-967B-334D993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B265-BF3F-49BC-A1BE-A0F1FD7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F2FB-2A46-4600-824D-22EB4E41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3967-C74A-4B9F-9CF9-88753AD9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7929-9E81-49E9-8799-98580C05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C508-E38B-4C51-8BED-F97CABF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BF5A-9AF7-4AE0-8FD4-DC29E5C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0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76E7-7D9B-4370-8871-63D51F6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FE0D-25CE-4097-89BF-EF5CBEB65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D9B4-2A5F-40F6-B1DB-F0CA7C83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E1C6-D271-4026-A5DB-91CDB58E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FDF9-B0A1-4A7E-BCB3-93B9DE3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2C14A-73DE-4065-8369-9CCAA68A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5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7776-4D33-48A8-A63C-AE68FF5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A4C9-F292-4212-A0FD-6A227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22DA-27F4-4BCA-8E61-B7C60C3A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F5C61-30A3-481C-8702-9A4B3118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D2E20-164C-49C8-84EB-05580788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3174F-82FA-44E3-BCF5-2AEB856B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94DC0-241E-44AC-8328-3150DDF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233F1-D0A1-476A-8E2F-DB2D5E8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90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C51-9839-4E2A-999F-E64479C4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48ED1-2B5B-4E0C-B0A4-6ED14DE5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1F59-D0B9-4BC6-901E-AB96DF4C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754-F87D-47E1-A8E7-13FD48D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4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698AB-1145-428A-9BC0-7AFD223D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743E-C0EA-4178-B572-D35C5520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68-D440-4C0A-A753-52F9968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C4D3-6634-4229-97CA-F256B827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F87D-4ECC-499F-9C72-A19646C3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930F-AE69-45EF-9B90-907369FC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C312-7FC6-4354-8911-E9E0B0C8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E10A-F369-48F2-BC6F-00A0EC6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789E-06A2-4CB4-BE60-F4AC720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6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A95-AB15-4EF6-A4BA-D9E238B4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EECD-D265-4081-9168-5893B245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850D-25E4-453B-A002-CDC4D0A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E8BD-1E3B-46D5-8ED5-A3DB669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9E479-4CD1-4500-A35F-925B5F4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B526-6DD2-40B5-B793-51D9CB85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3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D4E2E-D92A-4D46-B548-6CB66A5F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257-35CB-4A4C-B0BE-499221E5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D79C-F54E-48FB-A021-EF43D83E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3030-E11C-4F27-99F1-88F9F76F603E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3F7C-B6C3-4C92-99BF-46C667D8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8512-E903-44A1-BF4E-C4BDC225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9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56B36D-22A7-45F6-95A1-C5C8333D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100"/>
            <a:ext cx="12191999" cy="168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A7193-FC47-41CE-9C42-D10C1D012F1D}"/>
              </a:ext>
            </a:extLst>
          </p:cNvPr>
          <p:cNvSpPr txBox="1"/>
          <p:nvPr/>
        </p:nvSpPr>
        <p:spPr>
          <a:xfrm>
            <a:off x="0" y="3350089"/>
            <a:ext cx="560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SoilDataFederator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17857-4388-4962-9A5F-66B0A3FB3313}"/>
              </a:ext>
            </a:extLst>
          </p:cNvPr>
          <p:cNvSpPr/>
          <p:nvPr/>
        </p:nvSpPr>
        <p:spPr>
          <a:xfrm>
            <a:off x="10536572" y="2587304"/>
            <a:ext cx="1655428" cy="168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A close up of a flag&#10;&#10;Description automatically generated">
            <a:extLst>
              <a:ext uri="{FF2B5EF4-FFF2-40B4-BE49-F238E27FC236}">
                <a16:creationId xmlns:a16="http://schemas.microsoft.com/office/drawing/2014/main" id="{607B1278-70DE-4A28-868B-ABC2C824E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01" y="2801923"/>
            <a:ext cx="1471198" cy="146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0A4A7-0109-440A-85C2-F181B2ABDD7B}"/>
              </a:ext>
            </a:extLst>
          </p:cNvPr>
          <p:cNvSpPr txBox="1"/>
          <p:nvPr/>
        </p:nvSpPr>
        <p:spPr>
          <a:xfrm rot="20523738">
            <a:off x="10456258" y="2645239"/>
            <a:ext cx="149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>
                    <a:lumMod val="50000"/>
                  </a:schemeClr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1402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Searle, Ross (A&amp;F, St. Lucia)</dc:creator>
  <cp:lastModifiedBy>Searle, Ross (A&amp;F, St. Lucia)</cp:lastModifiedBy>
  <cp:revision>5</cp:revision>
  <dcterms:created xsi:type="dcterms:W3CDTF">2019-09-13T00:28:46Z</dcterms:created>
  <dcterms:modified xsi:type="dcterms:W3CDTF">2020-09-22T02:17:30Z</dcterms:modified>
</cp:coreProperties>
</file>