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C4F"/>
    <a:srgbClr val="506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B274-CB79-40C1-B154-D0CF1CC8D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71F51-B148-4FAA-939B-48D0657A0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F192-F36E-4E37-8F7F-D0C4A2E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70F8-3F1F-4BC3-9743-D88E68A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3476-D1AC-461A-80D2-FD83F53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20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950F-5D6C-480D-A77B-004352BC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540AA-E35B-4CCC-836A-74388E4B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0BFE-2834-4768-8E0A-1B4FDA19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48C1-D17B-4E41-8E35-4336CB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DB31-CED2-4B6F-A79F-CBB94CB4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68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AFBA9-C931-485F-A893-5D0D222C6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DEE05-2DD4-4953-8BA0-BB362AFA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36B0-6488-4E7B-B4A1-083D44ED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DC29-128B-4289-88CC-09A9B18A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2FF0-7982-4920-9B57-71596703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50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AD83-72B5-4F58-AAA5-A99A21CD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A92B-696B-404E-80E0-A2967DF5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499C-434F-4A6C-935B-4A1B12F7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7C34-68C5-43A4-967B-334D993C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B265-BF3F-49BC-A1BE-A0F1FD7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02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F2FB-2A46-4600-824D-22EB4E41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43967-C74A-4B9F-9CF9-88753AD9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7929-9E81-49E9-8799-98580C05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C508-E38B-4C51-8BED-F97CABFE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BF5A-9AF7-4AE0-8FD4-DC29E5C3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09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76E7-7D9B-4370-8871-63D51F62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FE0D-25CE-4097-89BF-EF5CBEB65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D9B4-2A5F-40F6-B1DB-F0CA7C83B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4E1C6-D271-4026-A5DB-91CDB58E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FDF9-B0A1-4A7E-BCB3-93B9DE3E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2C14A-73DE-4065-8369-9CCAA68A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5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7776-4D33-48A8-A63C-AE68FF5E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A4C9-F292-4212-A0FD-6A227B96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22DA-27F4-4BCA-8E61-B7C60C3A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F5C61-30A3-481C-8702-9A4B3118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D2E20-164C-49C8-84EB-055807882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3174F-82FA-44E3-BCF5-2AEB856B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94DC0-241E-44AC-8328-3150DDF0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233F1-D0A1-476A-8E2F-DB2D5E83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90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9C51-9839-4E2A-999F-E64479C4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48ED1-2B5B-4E0C-B0A4-6ED14DE5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21F59-D0B9-4BC6-901E-AB96DF4C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80754-F87D-47E1-A8E7-13FD48D5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49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698AB-1145-428A-9BC0-7AFD223D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4743E-C0EA-4178-B572-D35C5520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31668-D440-4C0A-A753-52F9968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5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C4D3-6634-4229-97CA-F256B827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F87D-4ECC-499F-9C72-A19646C3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6930F-AE69-45EF-9B90-907369FC5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C312-7FC6-4354-8911-E9E0B0C8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E10A-F369-48F2-BC6F-00A0EC60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789E-06A2-4CB4-BE60-F4AC720F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61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6A95-AB15-4EF6-A4BA-D9E238B4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EECD-D265-4081-9168-5893B245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C850D-25E4-453B-A002-CDC4D0AB1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7E8BD-1E3B-46D5-8ED5-A3DB6691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9E479-4CD1-4500-A35F-925B5F4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B526-6DD2-40B5-B793-51D9CB85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39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D4E2E-D92A-4D46-B548-6CB66A5F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257-35CB-4A4C-B0BE-499221E5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DD79C-F54E-48FB-A021-EF43D83E1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3030-E11C-4F27-99F1-88F9F76F603E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3F7C-B6C3-4C92-99BF-46C667D8F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8512-E903-44A1-BF4E-C4BDC2251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9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56B36D-22A7-45F6-95A1-C5C8333D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0980"/>
            <a:ext cx="12191999" cy="1362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A7193-FC47-41CE-9C42-D10C1D012F1D}"/>
              </a:ext>
            </a:extLst>
          </p:cNvPr>
          <p:cNvSpPr txBox="1"/>
          <p:nvPr/>
        </p:nvSpPr>
        <p:spPr>
          <a:xfrm>
            <a:off x="-1" y="3536273"/>
            <a:ext cx="678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SoilDataFederator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17857-4388-4962-9A5F-66B0A3FB3313}"/>
              </a:ext>
            </a:extLst>
          </p:cNvPr>
          <p:cNvSpPr/>
          <p:nvPr/>
        </p:nvSpPr>
        <p:spPr>
          <a:xfrm>
            <a:off x="10720800" y="2793534"/>
            <a:ext cx="1471199" cy="147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 descr="A close up of a flag&#10;&#10;Description automatically generated">
            <a:extLst>
              <a:ext uri="{FF2B5EF4-FFF2-40B4-BE49-F238E27FC236}">
                <a16:creationId xmlns:a16="http://schemas.microsoft.com/office/drawing/2014/main" id="{607B1278-70DE-4A28-868B-ABC2C824E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293" y="3020037"/>
            <a:ext cx="1252713" cy="1250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0A4A7-0109-440A-85C2-F181B2ABDD7B}"/>
              </a:ext>
            </a:extLst>
          </p:cNvPr>
          <p:cNvSpPr txBox="1"/>
          <p:nvPr/>
        </p:nvSpPr>
        <p:spPr>
          <a:xfrm rot="20523738">
            <a:off x="10691860" y="2962025"/>
            <a:ext cx="873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solidFill>
                  <a:srgbClr val="033C4F"/>
                </a:solidFill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14023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Searle, Ross (A&amp;F, St. Lucia)</dc:creator>
  <cp:lastModifiedBy>Searle, Ross (A&amp;F, St. Lucia)</cp:lastModifiedBy>
  <cp:revision>6</cp:revision>
  <dcterms:created xsi:type="dcterms:W3CDTF">2019-09-13T00:28:46Z</dcterms:created>
  <dcterms:modified xsi:type="dcterms:W3CDTF">2020-09-23T02:54:10Z</dcterms:modified>
</cp:coreProperties>
</file>