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3" d="100"/>
          <a:sy n="23" d="100"/>
        </p:scale>
        <p:origin x="1290" y="-414"/>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2304713" y="9976466"/>
            <a:ext cx="19243675" cy="12045642"/>
          </a:xfrm>
        </p:spPr>
      </p:sp>
      <p:sp>
        <p:nvSpPr>
          <p:cNvPr id="3" name="Picture Placeholder 2"/>
          <p:cNvSpPr>
            <a:spLocks noGrp="1"/>
          </p:cNvSpPr>
          <p:nvPr>
            <p:ph type="pic" sz="quarter" idx="11"/>
          </p:nvPr>
        </p:nvSpPr>
        <p:spPr>
          <a:xfrm>
            <a:off x="33848817" y="3602245"/>
            <a:ext cx="7994507" cy="9101138"/>
          </a:xfrm>
        </p:spPr>
      </p:sp>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23944056"/>
            <a:ext cx="9418320" cy="78739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Bullet. </a:t>
            </a:r>
            <a:r>
              <a:rPr lang="en-US" dirty="0" err="1">
                <a:latin typeface="Verdana Regular" charset="0"/>
              </a:rPr>
              <a:t>lum</a:t>
            </a:r>
            <a:r>
              <a:rPr lang="en-US" dirty="0">
                <a:latin typeface="Verdana Regular" charset="0"/>
              </a:rPr>
              <a:t> </a:t>
            </a:r>
            <a:r>
              <a:rPr lang="en-US" dirty="0" err="1">
                <a:latin typeface="Verdana Regular" charset="0"/>
              </a:rPr>
              <a:t>exer</a:t>
            </a:r>
            <a:r>
              <a:rPr lang="en-US" dirty="0">
                <a:latin typeface="Verdana Regular" charset="0"/>
              </a:rPr>
              <a:t> </a:t>
            </a:r>
            <a:r>
              <a:rPr lang="en-US" dirty="0" err="1">
                <a:latin typeface="Verdana Regular" charset="0"/>
              </a:rPr>
              <a:t>adipsustrud</a:t>
            </a:r>
            <a:r>
              <a:rPr lang="en-US" dirty="0">
                <a:latin typeface="Verdana Regular" charset="0"/>
              </a:rPr>
              <a:t> </a:t>
            </a:r>
            <a:r>
              <a:rPr lang="en-US" dirty="0" err="1">
                <a:latin typeface="Verdana Regular" charset="0"/>
              </a:rPr>
              <a:t>doloree</a:t>
            </a:r>
            <a:r>
              <a:rPr lang="en-US" dirty="0">
                <a:latin typeface="Verdana Regular" charset="0"/>
              </a:rPr>
              <a:t> </a:t>
            </a:r>
            <a:r>
              <a:rPr lang="en-US" dirty="0" err="1">
                <a:latin typeface="Verdana Regular" charset="0"/>
              </a:rPr>
              <a:t>tuerat</a:t>
            </a:r>
            <a:r>
              <a:rPr lang="en-US" dirty="0">
                <a:latin typeface="Verdana Regular" charset="0"/>
              </a:rPr>
              <a:t> </a:t>
            </a:r>
            <a:r>
              <a:rPr lang="en-US" dirty="0" err="1">
                <a:latin typeface="Verdana Regular" charset="0"/>
              </a:rPr>
              <a:t>lorpera</a:t>
            </a:r>
            <a:r>
              <a:rPr lang="en-US" dirty="0">
                <a:latin typeface="Verdana Regular" charset="0"/>
              </a:rPr>
              <a:t> </a:t>
            </a:r>
            <a:r>
              <a:rPr lang="en-US" dirty="0" err="1">
                <a:latin typeface="Verdana Regular" charset="0"/>
              </a:rPr>
              <a:t>esenibh</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faccum</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iuscili</a:t>
            </a:r>
            <a:r>
              <a:rPr lang="en-US" dirty="0">
                <a:latin typeface="Verdana Regular" charset="0"/>
              </a:rPr>
              <a:t> </a:t>
            </a:r>
            <a:r>
              <a:rPr lang="en-US" dirty="0" err="1">
                <a:latin typeface="Verdana Regular" charset="0"/>
              </a:rPr>
              <a:t>quamcommy</a:t>
            </a:r>
            <a:r>
              <a:rPr lang="en-US" dirty="0">
                <a:latin typeface="Verdana Regular" charset="0"/>
              </a:rPr>
              <a:t> nit </a:t>
            </a:r>
            <a:r>
              <a:rPr lang="en-US" dirty="0" err="1">
                <a:latin typeface="Verdana Regular" charset="0"/>
              </a:rPr>
              <a:t>lorerillut</a:t>
            </a:r>
            <a:r>
              <a:rPr lang="en-US" dirty="0">
                <a:latin typeface="Verdana Regular" charset="0"/>
              </a:rPr>
              <a:t> </a:t>
            </a:r>
            <a:r>
              <a:rPr lang="en-US" dirty="0" err="1">
                <a:latin typeface="Verdana Regular" charset="0"/>
              </a:rPr>
              <a:t>ullam</a:t>
            </a:r>
            <a:r>
              <a:rPr lang="en-US" dirty="0">
                <a:latin typeface="Verdana Regular" charset="0"/>
              </a:rPr>
              <a:t> </a:t>
            </a:r>
            <a:r>
              <a:rPr lang="en-US" dirty="0" err="1">
                <a:latin typeface="Verdana Regular" charset="0"/>
              </a:rPr>
              <a:t>quat</a:t>
            </a:r>
            <a:r>
              <a:rPr lang="en-US" dirty="0">
                <a:latin typeface="Verdana Regular" charset="0"/>
              </a:rPr>
              <a:t> lore </a:t>
            </a:r>
            <a:r>
              <a:rPr lang="en-US" dirty="0" err="1">
                <a:latin typeface="Verdana Regular" charset="0"/>
              </a:rPr>
              <a:t>verostrud</a:t>
            </a:r>
            <a:r>
              <a:rPr lang="en-US" dirty="0">
                <a:latin typeface="Verdana Regular" charset="0"/>
              </a:rPr>
              <a:t> </a:t>
            </a:r>
            <a:r>
              <a:rPr lang="en-US" dirty="0" err="1">
                <a:latin typeface="Verdana Regular" charset="0"/>
              </a:rPr>
              <a:t>ming</a:t>
            </a:r>
            <a:r>
              <a:rPr lang="en-US" dirty="0">
                <a:latin typeface="Verdana Regular" charset="0"/>
              </a:rPr>
              <a:t> </a:t>
            </a:r>
            <a:r>
              <a:rPr lang="en-US" dirty="0" err="1">
                <a:latin typeface="Verdana Regular" charset="0"/>
              </a:rPr>
              <a:t>faciliquisse</a:t>
            </a:r>
            <a:r>
              <a:rPr lang="en-US" dirty="0">
                <a:latin typeface="Verdana Regular" charset="0"/>
              </a:rPr>
              <a:t> </a:t>
            </a:r>
            <a:r>
              <a:rPr lang="en-US" dirty="0" err="1">
                <a:latin typeface="Verdana Regular" charset="0"/>
              </a:rPr>
              <a:t>modolortin</a:t>
            </a:r>
            <a:r>
              <a:rPr lang="en-US" dirty="0">
                <a:latin typeface="Verdana Regular" charset="0"/>
              </a:rPr>
              <a:t> </a:t>
            </a:r>
            <a:r>
              <a:rPr lang="en-US" dirty="0" err="1">
                <a:latin typeface="Verdana Regular" charset="0"/>
              </a:rPr>
              <a:t>volore</a:t>
            </a:r>
            <a:r>
              <a:rPr lang="en-US" dirty="0">
                <a:latin typeface="Verdana Regular" charset="0"/>
              </a:rPr>
              <a:t> </a:t>
            </a:r>
          </a:p>
          <a:p>
            <a:pPr>
              <a:spcAft>
                <a:spcPts val="2600"/>
              </a:spcAft>
            </a:pPr>
            <a:r>
              <a:rPr lang="en-US" dirty="0" err="1">
                <a:latin typeface="Verdana Regular" charset="0"/>
              </a:rPr>
              <a:t>Vel</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dionsenit</a:t>
            </a:r>
            <a:r>
              <a:rPr lang="en-US" dirty="0">
                <a:latin typeface="Verdana Regular" charset="0"/>
              </a:rPr>
              <a:t> </a:t>
            </a:r>
            <a:r>
              <a:rPr lang="en-US" dirty="0" err="1">
                <a:latin typeface="Verdana Regular" charset="0"/>
              </a:rPr>
              <a:t>adit</a:t>
            </a:r>
            <a:r>
              <a:rPr lang="en-US" dirty="0">
                <a:latin typeface="Verdana Regular" charset="0"/>
              </a:rPr>
              <a:t>, </a:t>
            </a:r>
            <a:r>
              <a:rPr lang="en-US" dirty="0" err="1">
                <a:latin typeface="Verdana Regular" charset="0"/>
              </a:rPr>
              <a:t>consenim</a:t>
            </a:r>
            <a:r>
              <a:rPr lang="en-US" dirty="0">
                <a:latin typeface="Verdana Regular" charset="0"/>
              </a:rPr>
              <a:t> </a:t>
            </a:r>
            <a:r>
              <a:rPr lang="en-US" dirty="0" err="1">
                <a:latin typeface="Verdana Regular" charset="0"/>
              </a:rPr>
              <a:t>zzrillute</a:t>
            </a:r>
            <a:r>
              <a:rPr lang="en-US" dirty="0">
                <a:latin typeface="Verdana Regular" charset="0"/>
              </a:rPr>
              <a:t> el </a:t>
            </a:r>
            <a:r>
              <a:rPr lang="en-US" dirty="0" err="1">
                <a:latin typeface="Verdana Regular" charset="0"/>
              </a:rPr>
              <a:t>euguerostie</a:t>
            </a:r>
            <a:r>
              <a:rPr lang="en-US" dirty="0">
                <a:latin typeface="Verdana Regular" charset="0"/>
              </a:rPr>
              <a:t> </a:t>
            </a:r>
            <a:r>
              <a:rPr lang="en-US" dirty="0" err="1">
                <a:latin typeface="Verdana Regular" charset="0"/>
              </a:rPr>
              <a:t>faci</a:t>
            </a:r>
            <a:r>
              <a:rPr lang="en-US" dirty="0">
                <a:latin typeface="Verdana Regular" charset="0"/>
              </a:rPr>
              <a:t> </a:t>
            </a:r>
            <a:r>
              <a:rPr lang="en-US" dirty="0" err="1">
                <a:latin typeface="Verdana Regular" charset="0"/>
              </a:rPr>
              <a:t>bla</a:t>
            </a:r>
            <a:r>
              <a:rPr lang="en-US" dirty="0">
                <a:latin typeface="Verdana Regular" charset="0"/>
              </a:rPr>
              <a:t> </a:t>
            </a:r>
            <a:r>
              <a:rPr lang="en-US" dirty="0" err="1">
                <a:latin typeface="Verdana Regular" charset="0"/>
              </a:rPr>
              <a:t>conse</a:t>
            </a:r>
            <a:r>
              <a:rPr lang="en-US" dirty="0">
                <a:latin typeface="Verdana Regular" charset="0"/>
              </a:rPr>
              <a:t> ad </a:t>
            </a:r>
            <a:r>
              <a:rPr lang="en-US" dirty="0" err="1">
                <a:latin typeface="Verdana Regular" charset="0"/>
              </a:rPr>
              <a:t>essi</a:t>
            </a:r>
            <a:r>
              <a:rPr lang="en-US" dirty="0">
                <a:latin typeface="Verdana Regular" charset="0"/>
              </a:rPr>
              <a:t>. </a:t>
            </a:r>
            <a:r>
              <a:rPr lang="en-US" dirty="0" err="1">
                <a:latin typeface="Verdana Regular" charset="0"/>
              </a:rPr>
              <a:t>Vel</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dionsenit</a:t>
            </a:r>
            <a:r>
              <a:rPr lang="en-US" dirty="0">
                <a:latin typeface="Verdana Regular" charset="0"/>
              </a:rPr>
              <a:t> </a:t>
            </a:r>
            <a:r>
              <a:rPr lang="en-US" dirty="0" err="1">
                <a:latin typeface="Verdana Regular" charset="0"/>
              </a:rPr>
              <a:t>adit</a:t>
            </a:r>
            <a:r>
              <a:rPr lang="en-US" dirty="0">
                <a:latin typeface="Verdana Regular" charset="0"/>
              </a:rPr>
              <a:t>, </a:t>
            </a:r>
            <a:r>
              <a:rPr lang="en-US" dirty="0" err="1">
                <a:latin typeface="Verdana Regular" charset="0"/>
              </a:rPr>
              <a:t>consenim</a:t>
            </a:r>
            <a:r>
              <a:rPr lang="en-US" dirty="0">
                <a:latin typeface="Verdana Regular" charset="0"/>
              </a:rPr>
              <a:t> </a:t>
            </a:r>
            <a:r>
              <a:rPr lang="en-US" dirty="0" err="1">
                <a:latin typeface="Verdana Regular" charset="0"/>
              </a:rPr>
              <a:t>zzrillute</a:t>
            </a:r>
            <a:r>
              <a:rPr lang="en-US" dirty="0">
                <a:latin typeface="Verdana Regular" charset="0"/>
              </a:rPr>
              <a:t> el </a:t>
            </a:r>
            <a:r>
              <a:rPr lang="en-US" dirty="0" err="1">
                <a:latin typeface="Verdana Regular" charset="0"/>
              </a:rPr>
              <a:t>euguerostie</a:t>
            </a:r>
            <a:r>
              <a:rPr lang="en-US" dirty="0">
                <a:latin typeface="Verdana Regular" charset="0"/>
              </a:rPr>
              <a:t> </a:t>
            </a:r>
            <a:r>
              <a:rPr lang="en-US" dirty="0" err="1">
                <a:latin typeface="Verdana Regular" charset="0"/>
              </a:rPr>
              <a:t>faci</a:t>
            </a:r>
            <a:r>
              <a:rPr lang="en-US" dirty="0">
                <a:latin typeface="Verdana Regular" charset="0"/>
              </a:rPr>
              <a:t> </a:t>
            </a:r>
            <a:r>
              <a:rPr lang="en-US" dirty="0" err="1">
                <a:latin typeface="Verdana Regular" charset="0"/>
              </a:rPr>
              <a:t>bla</a:t>
            </a:r>
            <a:r>
              <a:rPr lang="en-US" dirty="0">
                <a:latin typeface="Verdana Regular" charset="0"/>
              </a:rPr>
              <a:t> </a:t>
            </a:r>
            <a:r>
              <a:rPr lang="en-US" dirty="0" err="1">
                <a:latin typeface="Verdana Regular" charset="0"/>
              </a:rPr>
              <a:t>conse</a:t>
            </a:r>
            <a:r>
              <a:rPr lang="en-US" dirty="0">
                <a:latin typeface="Verdana Regular" charset="0"/>
              </a:rPr>
              <a:t> </a:t>
            </a:r>
            <a:r>
              <a:rPr lang="en-US" dirty="0" err="1">
                <a:latin typeface="Verdana Regular" charset="0"/>
              </a:rPr>
              <a:t>dolore</a:t>
            </a:r>
            <a:r>
              <a:rPr lang="en-US" dirty="0">
                <a:latin typeface="Verdana Regular" charset="0"/>
              </a:rPr>
              <a:t> </a:t>
            </a:r>
            <a:r>
              <a:rPr lang="en-US" dirty="0" err="1">
                <a:latin typeface="Verdana Regular" charset="0"/>
              </a:rPr>
              <a:t>tet</a:t>
            </a:r>
            <a:r>
              <a:rPr lang="en-US" dirty="0">
                <a:latin typeface="Verdana Regular" charset="0"/>
              </a:rPr>
              <a:t>, </a:t>
            </a:r>
            <a:r>
              <a:rPr lang="en-US" dirty="0" err="1">
                <a:latin typeface="Verdana Regular" charset="0"/>
              </a:rPr>
              <a:t>volobor</a:t>
            </a:r>
            <a:r>
              <a:rPr lang="en-US" dirty="0">
                <a:latin typeface="Verdana Regular" charset="0"/>
              </a:rPr>
              <a:t> </a:t>
            </a:r>
            <a:r>
              <a:rPr lang="en-US" dirty="0" err="1">
                <a:latin typeface="Verdana Regular" charset="0"/>
              </a:rPr>
              <a:t>si</a:t>
            </a:r>
            <a:r>
              <a:rPr lang="en-US" dirty="0">
                <a:latin typeface="Verdana Regular" charset="0"/>
              </a:rPr>
              <a:t>.</a:t>
            </a:r>
          </a:p>
          <a:p>
            <a:pPr>
              <a:spcAft>
                <a:spcPts val="2600"/>
              </a:spcAft>
            </a:pPr>
            <a:r>
              <a:rPr lang="en-US" dirty="0">
                <a:latin typeface="Verdana Regular" charset="0"/>
              </a:rPr>
              <a:t>Lore del </a:t>
            </a:r>
            <a:r>
              <a:rPr lang="en-US" dirty="0" err="1">
                <a:latin typeface="Verdana Regular" charset="0"/>
              </a:rPr>
              <a:t>utatis</a:t>
            </a:r>
            <a:r>
              <a:rPr lang="en-US" dirty="0">
                <a:latin typeface="Verdana Regular" charset="0"/>
              </a:rPr>
              <a:t> </a:t>
            </a:r>
            <a:r>
              <a:rPr lang="en-US" dirty="0" err="1">
                <a:latin typeface="Verdana Regular" charset="0"/>
              </a:rPr>
              <a:t>amcorpercin</a:t>
            </a:r>
            <a:r>
              <a:rPr lang="en-US" dirty="0">
                <a:latin typeface="Verdana Regular" charset="0"/>
              </a:rPr>
              <a:t> </a:t>
            </a:r>
            <a:r>
              <a:rPr lang="en-US" dirty="0" err="1">
                <a:latin typeface="Verdana Regular" charset="0"/>
              </a:rPr>
              <a:t>henim</a:t>
            </a:r>
            <a:r>
              <a:rPr lang="en-US" dirty="0">
                <a:latin typeface="Verdana Regular" charset="0"/>
              </a:rPr>
              <a:t> </a:t>
            </a:r>
            <a:r>
              <a:rPr lang="en-US" dirty="0" err="1">
                <a:latin typeface="Verdana Regular" charset="0"/>
              </a:rPr>
              <a:t>riliq</a:t>
            </a:r>
            <a:r>
              <a:rPr lang="en-US" dirty="0">
                <a:latin typeface="Verdana Regular" charset="0"/>
              </a:rPr>
              <a:t> </a:t>
            </a:r>
            <a:r>
              <a:rPr lang="en-US" dirty="0" err="1">
                <a:latin typeface="Verdana Regular" charset="0"/>
              </a:rPr>
              <a:t>uismodo</a:t>
            </a:r>
            <a:r>
              <a:rPr lang="en-US" dirty="0">
                <a:latin typeface="Verdana Regular" charset="0"/>
              </a:rPr>
              <a:t> </a:t>
            </a:r>
            <a:r>
              <a:rPr lang="en-US" dirty="0" err="1">
                <a:latin typeface="Verdana Regular" charset="0"/>
              </a:rPr>
              <a:t>leniat</a:t>
            </a:r>
            <a:r>
              <a:rPr lang="en-US" dirty="0">
                <a:latin typeface="Verdana Regular" charset="0"/>
              </a:rPr>
              <a:t> </a:t>
            </a:r>
            <a:r>
              <a:rPr lang="en-US" dirty="0" err="1">
                <a:latin typeface="Verdana Regular" charset="0"/>
              </a:rPr>
              <a:t>aciduisl</a:t>
            </a:r>
            <a:r>
              <a:rPr lang="en-US" dirty="0">
                <a:latin typeface="Verdana Regular" charset="0"/>
              </a:rPr>
              <a:t> </a:t>
            </a:r>
            <a:r>
              <a:rPr lang="en-US" dirty="0" err="1">
                <a:latin typeface="Verdana Regular" charset="0"/>
              </a:rPr>
              <a:t>il</a:t>
            </a:r>
            <a:r>
              <a:rPr lang="en-US" dirty="0">
                <a:latin typeface="Verdana Regular" charset="0"/>
              </a:rPr>
              <a:t> </a:t>
            </a:r>
            <a:r>
              <a:rPr lang="en-US" dirty="0" err="1">
                <a:latin typeface="Verdana Regular" charset="0"/>
              </a:rPr>
              <a:t>eugait</a:t>
            </a:r>
            <a:r>
              <a:rPr lang="en-US" dirty="0">
                <a:latin typeface="Verdana Regular" charset="0"/>
              </a:rPr>
              <a:t> </a:t>
            </a:r>
            <a:r>
              <a:rPr lang="en-US" dirty="0" err="1">
                <a:latin typeface="Verdana Regular" charset="0"/>
              </a:rPr>
              <a:t>velis</a:t>
            </a:r>
            <a:r>
              <a:rPr lang="en-US" dirty="0">
                <a:latin typeface="Verdana Regular" charset="0"/>
              </a:rPr>
              <a:t> </a:t>
            </a:r>
            <a:r>
              <a:rPr lang="en-US" dirty="0" err="1">
                <a:latin typeface="Verdana Regular" charset="0"/>
              </a:rPr>
              <a:t>nos</a:t>
            </a:r>
            <a:r>
              <a:rPr lang="en-US" dirty="0">
                <a:latin typeface="Verdana Regular" charset="0"/>
              </a:rPr>
              <a:t> alit prat ad </a:t>
            </a:r>
            <a:r>
              <a:rPr lang="en-US" dirty="0" err="1">
                <a:latin typeface="Verdana Regular" charset="0"/>
              </a:rPr>
              <a:t>tions</a:t>
            </a:r>
            <a:r>
              <a:rPr lang="en-US" dirty="0">
                <a:latin typeface="Verdana Regular" charset="0"/>
              </a:rPr>
              <a:t> et </a:t>
            </a:r>
            <a:r>
              <a:rPr lang="en-US" dirty="0" err="1">
                <a:latin typeface="Verdana Regular" charset="0"/>
              </a:rPr>
              <a:t>vel</a:t>
            </a:r>
            <a:r>
              <a:rPr lang="en-US" dirty="0">
                <a:latin typeface="Verdana Regular" charset="0"/>
              </a:rPr>
              <a:t> </a:t>
            </a:r>
            <a:r>
              <a:rPr lang="en-US" dirty="0" err="1">
                <a:latin typeface="Verdana Regular" charset="0"/>
              </a:rPr>
              <a:t>euguerostie</a:t>
            </a:r>
            <a:r>
              <a:rPr lang="en-US" dirty="0">
                <a:latin typeface="Verdana Regular" charset="0"/>
              </a:rPr>
              <a:t> </a:t>
            </a:r>
            <a:r>
              <a:rPr lang="en-US" dirty="0" err="1">
                <a:latin typeface="Verdana Regular" charset="0"/>
              </a:rPr>
              <a:t>dolore</a:t>
            </a:r>
            <a:r>
              <a:rPr lang="en-US" dirty="0">
                <a:latin typeface="Verdana Regular" charset="0"/>
              </a:rPr>
              <a:t> </a:t>
            </a:r>
            <a:r>
              <a:rPr lang="en-US" dirty="0" err="1">
                <a:latin typeface="Verdana Regular" charset="0"/>
              </a:rPr>
              <a:t>tet</a:t>
            </a:r>
            <a:r>
              <a:rPr lang="en-US" dirty="0">
                <a:latin typeface="Verdana Regular" charset="0"/>
              </a:rPr>
              <a:t>, </a:t>
            </a:r>
            <a:r>
              <a:rPr lang="en-US" dirty="0" err="1">
                <a:latin typeface="Verdana Regular" charset="0"/>
              </a:rPr>
              <a:t>volobor</a:t>
            </a:r>
            <a:r>
              <a:rPr lang="en-US" dirty="0">
                <a:latin typeface="Verdana Regular" charset="0"/>
              </a:rPr>
              <a:t> </a:t>
            </a:r>
            <a:r>
              <a:rPr lang="en-US" dirty="0" err="1">
                <a:latin typeface="Verdana Regular" charset="0"/>
              </a:rPr>
              <a:t>si</a:t>
            </a:r>
            <a:r>
              <a:rPr lang="en-US" dirty="0">
                <a:latin typeface="Verdana Regular" charset="0"/>
              </a:rPr>
              <a:t>.</a:t>
            </a:r>
          </a:p>
          <a:p>
            <a:pPr>
              <a:spcAft>
                <a:spcPts val="2600"/>
              </a:spcAft>
            </a:pPr>
            <a:r>
              <a:rPr lang="en-US" dirty="0">
                <a:latin typeface="Verdana Regular" charset="0"/>
              </a:rPr>
              <a:t>Sim ipsum </a:t>
            </a:r>
            <a:r>
              <a:rPr lang="en-US" dirty="0" err="1">
                <a:latin typeface="Verdana Regular" charset="0"/>
              </a:rPr>
              <a:t>dolorem</a:t>
            </a:r>
            <a:r>
              <a:rPr lang="en-US" dirty="0">
                <a:latin typeface="Verdana Regular" charset="0"/>
              </a:rPr>
              <a:t> </a:t>
            </a:r>
            <a:r>
              <a:rPr lang="en-US" dirty="0" err="1">
                <a:latin typeface="Verdana Regular" charset="0"/>
              </a:rPr>
              <a:t>velis</a:t>
            </a:r>
            <a:r>
              <a:rPr lang="en-US" dirty="0">
                <a:latin typeface="Verdana Regular" charset="0"/>
              </a:rPr>
              <a:t> </a:t>
            </a:r>
            <a:r>
              <a:rPr lang="en-US" dirty="0" err="1">
                <a:latin typeface="Verdana Regular" charset="0"/>
              </a:rPr>
              <a:t>aut</a:t>
            </a:r>
            <a:r>
              <a:rPr lang="en-US" dirty="0">
                <a:latin typeface="Verdana Regular" charset="0"/>
              </a:rPr>
              <a:t> </a:t>
            </a:r>
            <a:r>
              <a:rPr lang="en-US" dirty="0" err="1">
                <a:latin typeface="Verdana Regular" charset="0"/>
              </a:rPr>
              <a:t>vulputpat</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facilit</a:t>
            </a:r>
            <a:r>
              <a:rPr lang="en-US" dirty="0">
                <a:latin typeface="Verdana Regular" charset="0"/>
              </a:rPr>
              <a:t> am </a:t>
            </a:r>
            <a:r>
              <a:rPr lang="en-US" dirty="0" err="1">
                <a:latin typeface="Verdana Regular" charset="0"/>
              </a:rPr>
              <a:t>delestrud</a:t>
            </a:r>
            <a:r>
              <a:rPr lang="en-US" dirty="0">
                <a:latin typeface="Verdana Regular" charset="0"/>
              </a:rPr>
              <a:t> </a:t>
            </a:r>
            <a:r>
              <a:rPr lang="en-US" dirty="0" err="1">
                <a:latin typeface="Verdana Regular" charset="0"/>
              </a:rPr>
              <a:t>eui</a:t>
            </a:r>
            <a:r>
              <a:rPr lang="en-US" dirty="0">
                <a:latin typeface="Verdana Regular" charset="0"/>
              </a:rPr>
              <a:t> </a:t>
            </a:r>
            <a:r>
              <a:rPr lang="en-US" dirty="0" err="1">
                <a:latin typeface="Verdana Regular" charset="0"/>
              </a:rPr>
              <a:t>blan</a:t>
            </a:r>
            <a:r>
              <a:rPr lang="en-US" dirty="0">
                <a:latin typeface="Verdana Regular" charset="0"/>
              </a:rPr>
              <a:t> </a:t>
            </a:r>
            <a:r>
              <a:rPr lang="en-US" dirty="0" err="1">
                <a:latin typeface="Verdana Regular" charset="0"/>
              </a:rPr>
              <a:t>vendre</a:t>
            </a:r>
            <a:r>
              <a:rPr lang="en-US" dirty="0">
                <a:latin typeface="Verdana Regular" charset="0"/>
              </a:rPr>
              <a:t> </a:t>
            </a:r>
            <a:r>
              <a:rPr lang="en-US" dirty="0" err="1">
                <a:latin typeface="Verdana Regular" charset="0"/>
              </a:rPr>
              <a:t>elisisc</a:t>
            </a:r>
            <a:r>
              <a:rPr lang="en-US" dirty="0">
                <a:latin typeface="Verdana Regular" charset="0"/>
              </a:rPr>
              <a:t> </a:t>
            </a:r>
            <a:r>
              <a:rPr lang="en-US" dirty="0" err="1">
                <a:latin typeface="Verdana Regular" charset="0"/>
              </a:rPr>
              <a:t>illaorp</a:t>
            </a:r>
            <a:r>
              <a:rPr lang="en-US" dirty="0">
                <a:latin typeface="Verdana Regular" charset="0"/>
              </a:rPr>
              <a:t> </a:t>
            </a:r>
            <a:r>
              <a:rPr lang="en-US" dirty="0" err="1">
                <a:latin typeface="Verdana Regular" charset="0"/>
              </a:rPr>
              <a:t>ercilisi</a:t>
            </a:r>
            <a:r>
              <a:rPr lang="en-US" dirty="0">
                <a:latin typeface="Verdana Regular" charset="0"/>
              </a:rPr>
              <a:t> </a:t>
            </a:r>
            <a:r>
              <a:rPr lang="en-US" dirty="0" err="1">
                <a:latin typeface="Verdana Regular" charset="0"/>
              </a:rPr>
              <a:t>blan</a:t>
            </a:r>
            <a:r>
              <a:rPr lang="en-US" dirty="0">
                <a:latin typeface="Verdana Regular" charset="0"/>
              </a:rPr>
              <a:t> </a:t>
            </a:r>
            <a:r>
              <a:rPr lang="en-US" dirty="0" err="1">
                <a:latin typeface="Verdana Regular" charset="0"/>
              </a:rPr>
              <a:t>eu</a:t>
            </a:r>
            <a:r>
              <a:rPr lang="en-US" dirty="0">
                <a:latin typeface="Verdana Regular" charset="0"/>
              </a:rPr>
              <a:t> </a:t>
            </a:r>
            <a:r>
              <a:rPr lang="en-US" dirty="0" err="1">
                <a:latin typeface="Verdana Regular" charset="0"/>
              </a:rPr>
              <a:t>amconsequat</a:t>
            </a:r>
            <a:r>
              <a:rPr lang="en-US" dirty="0">
                <a:latin typeface="Verdana Regular" charset="0"/>
              </a:rPr>
              <a:t>, </a:t>
            </a:r>
            <a:r>
              <a:rPr lang="en-US" dirty="0" err="1">
                <a:latin typeface="Verdana Regular" charset="0"/>
              </a:rPr>
              <a:t>senisi</a:t>
            </a:r>
            <a:r>
              <a:rPr lang="en-US" dirty="0">
                <a:latin typeface="Verdana Regular" charset="0"/>
              </a:rPr>
              <a:t>.</a:t>
            </a: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253298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created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 .</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In the air we breathe there’s more than just O2, the particles we TAGLINE GOES HERE</a:t>
            </a:r>
          </a:p>
        </p:txBody>
      </p:sp>
      <p:sp>
        <p:nvSpPr>
          <p:cNvPr id="14" name="Text Placeholder 16"/>
          <p:cNvSpPr txBox="1">
            <a:spLocks/>
          </p:cNvSpPr>
          <p:nvPr/>
        </p:nvSpPr>
        <p:spPr>
          <a:xfrm>
            <a:off x="33952921" y="13083796"/>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4141317"/>
            <a:ext cx="8126412" cy="512960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latin typeface="Verdana Regular" charset="0"/>
              </a:rPr>
              <a:t>Loribus</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labo</a:t>
            </a:r>
            <a:r>
              <a:rPr lang="en-US" dirty="0">
                <a:latin typeface="Verdana Regular" charset="0"/>
              </a:rPr>
              <a:t>. </a:t>
            </a:r>
            <a:r>
              <a:rPr lang="en-US" dirty="0" err="1">
                <a:latin typeface="Verdana Regular" charset="0"/>
              </a:rPr>
              <a:t>Essit</a:t>
            </a:r>
            <a:r>
              <a:rPr lang="en-US" dirty="0">
                <a:latin typeface="Verdana Regular" charset="0"/>
              </a:rPr>
              <a:t> </a:t>
            </a:r>
            <a:r>
              <a:rPr lang="en-US" dirty="0" err="1">
                <a:latin typeface="Verdana Regular" charset="0"/>
              </a:rPr>
              <a:t>ipsundunt</a:t>
            </a:r>
            <a:r>
              <a:rPr lang="en-US" dirty="0">
                <a:latin typeface="Verdana Regular" charset="0"/>
              </a:rPr>
              <a:t> </a:t>
            </a:r>
            <a:r>
              <a:rPr lang="en-US" dirty="0" err="1">
                <a:latin typeface="Verdana Regular" charset="0"/>
              </a:rPr>
              <a:t>volore</a:t>
            </a:r>
            <a:r>
              <a:rPr lang="en-US" dirty="0">
                <a:latin typeface="Verdana Regular" charset="0"/>
              </a:rPr>
              <a:t> </a:t>
            </a:r>
            <a:r>
              <a:rPr lang="en-US" dirty="0" err="1">
                <a:latin typeface="Verdana Regular" charset="0"/>
              </a:rPr>
              <a:t>arupid</a:t>
            </a:r>
            <a:r>
              <a:rPr lang="en-US" dirty="0">
                <a:latin typeface="Verdana Regular" charset="0"/>
              </a:rPr>
              <a:t> qui </a:t>
            </a:r>
            <a:r>
              <a:rPr lang="en-US" dirty="0" err="1">
                <a:latin typeface="Verdana Regular" charset="0"/>
              </a:rPr>
              <a:t>isquunt</a:t>
            </a:r>
            <a:r>
              <a:rPr lang="en-US" dirty="0">
                <a:latin typeface="Verdana Regular" charset="0"/>
              </a:rPr>
              <a:t> as doles </a:t>
            </a:r>
            <a:r>
              <a:rPr lang="en-US" dirty="0" err="1">
                <a:latin typeface="Verdana Regular" charset="0"/>
              </a:rPr>
              <a:t>ipsunt</a:t>
            </a:r>
            <a:r>
              <a:rPr lang="en-US" dirty="0">
                <a:latin typeface="Verdana Regular" charset="0"/>
              </a:rPr>
              <a:t>.</a:t>
            </a:r>
          </a:p>
          <a:p>
            <a:pPr>
              <a:spcAft>
                <a:spcPts val="2600"/>
              </a:spcAft>
            </a:pPr>
            <a:r>
              <a:rPr lang="en-US" dirty="0" err="1">
                <a:latin typeface="Verdana Regular" charset="0"/>
              </a:rPr>
              <a:t>Hicid</a:t>
            </a:r>
            <a:r>
              <a:rPr lang="en-US" dirty="0">
                <a:latin typeface="Verdana Regular" charset="0"/>
              </a:rPr>
              <a:t> </a:t>
            </a:r>
            <a:r>
              <a:rPr lang="en-US" dirty="0" err="1">
                <a:latin typeface="Verdana Regular" charset="0"/>
              </a:rPr>
              <a:t>modit</a:t>
            </a:r>
            <a:r>
              <a:rPr lang="en-US" dirty="0">
                <a:latin typeface="Verdana Regular" charset="0"/>
              </a:rPr>
              <a:t> ex </a:t>
            </a:r>
            <a:r>
              <a:rPr lang="en-US" dirty="0" err="1">
                <a:latin typeface="Verdana Regular" charset="0"/>
              </a:rPr>
              <a:t>estinienit</a:t>
            </a:r>
            <a:r>
              <a:rPr lang="en-US" dirty="0">
                <a:latin typeface="Verdana Regular" charset="0"/>
              </a:rPr>
              <a:t> et </a:t>
            </a:r>
            <a:r>
              <a:rPr lang="en-US" dirty="0" err="1">
                <a:latin typeface="Verdana Regular" charset="0"/>
              </a:rPr>
              <a:t>audae</a:t>
            </a:r>
            <a:r>
              <a:rPr lang="en-US" dirty="0">
                <a:latin typeface="Verdana Regular" charset="0"/>
              </a:rPr>
              <a:t> </a:t>
            </a:r>
            <a:r>
              <a:rPr lang="en-US" dirty="0" err="1">
                <a:latin typeface="Verdana Regular" charset="0"/>
              </a:rPr>
              <a:t>usted</a:t>
            </a:r>
            <a:r>
              <a:rPr lang="en-US" dirty="0">
                <a:latin typeface="Verdana Regular" charset="0"/>
              </a:rPr>
              <a:t> </a:t>
            </a:r>
            <a:r>
              <a:rPr lang="en-US" dirty="0" err="1">
                <a:latin typeface="Verdana Regular" charset="0"/>
              </a:rPr>
              <a:t>est</a:t>
            </a:r>
            <a:r>
              <a:rPr lang="en-US" dirty="0">
                <a:latin typeface="Verdana Regular" charset="0"/>
              </a:rPr>
              <a:t> qui </a:t>
            </a:r>
            <a:r>
              <a:rPr lang="en-US" dirty="0" err="1">
                <a:latin typeface="Verdana Regular" charset="0"/>
              </a:rPr>
              <a:t>occullorio</a:t>
            </a:r>
            <a:r>
              <a:rPr lang="en-US" dirty="0">
                <a:latin typeface="Verdana Regular" charset="0"/>
              </a:rPr>
              <a:t> </a:t>
            </a:r>
            <a:r>
              <a:rPr lang="en-US" dirty="0" err="1">
                <a:latin typeface="Verdana Regular" charset="0"/>
              </a:rPr>
              <a:t>molupit</a:t>
            </a:r>
            <a:r>
              <a:rPr lang="en-US" dirty="0">
                <a:latin typeface="Verdana Regular" charset="0"/>
              </a:rPr>
              <a:t> </a:t>
            </a:r>
            <a:r>
              <a:rPr lang="en-US" dirty="0" err="1">
                <a:latin typeface="Verdana Regular" charset="0"/>
              </a:rPr>
              <a:t>vollaut</a:t>
            </a:r>
            <a:r>
              <a:rPr lang="en-US" dirty="0">
                <a:latin typeface="Verdana Regular" charset="0"/>
              </a:rPr>
              <a:t> </a:t>
            </a:r>
            <a:r>
              <a:rPr lang="en-US" dirty="0" err="1">
                <a:latin typeface="Verdana Regular" charset="0"/>
              </a:rPr>
              <a:t>volumpt</a:t>
            </a:r>
            <a:r>
              <a:rPr lang="en-US" dirty="0">
                <a:latin typeface="Verdana Regular" charset="0"/>
              </a:rPr>
              <a:t> </a:t>
            </a:r>
            <a:r>
              <a:rPr lang="en-US" dirty="0" err="1">
                <a:latin typeface="Verdana Regular" charset="0"/>
              </a:rPr>
              <a:t>molorestio</a:t>
            </a:r>
            <a:r>
              <a:rPr lang="en-US" dirty="0">
                <a:latin typeface="Verdana Regular" charset="0"/>
              </a:rPr>
              <a:t> </a:t>
            </a:r>
            <a:r>
              <a:rPr lang="en-US" dirty="0" err="1">
                <a:latin typeface="Verdana Regular" charset="0"/>
              </a:rPr>
              <a:t>blaborionet</a:t>
            </a:r>
            <a:r>
              <a:rPr lang="en-US" dirty="0">
                <a:latin typeface="Verdana Regular" charset="0"/>
              </a:rPr>
              <a:t> </a:t>
            </a:r>
            <a:r>
              <a:rPr lang="en-US" dirty="0" err="1">
                <a:latin typeface="Verdana Regular" charset="0"/>
              </a:rPr>
              <a:t>elictem</a:t>
            </a:r>
            <a:r>
              <a:rPr lang="en-US" dirty="0">
                <a:latin typeface="Verdana Regular" charset="0"/>
              </a:rPr>
              <a:t> </a:t>
            </a:r>
            <a:r>
              <a:rPr lang="en-US" dirty="0" err="1">
                <a:latin typeface="Verdana Regular" charset="0"/>
              </a:rPr>
              <a:t>est</a:t>
            </a:r>
            <a:r>
              <a:rPr lang="en-US" dirty="0">
                <a:latin typeface="Verdana Regular" charset="0"/>
              </a:rPr>
              <a:t>, </a:t>
            </a:r>
            <a:r>
              <a:rPr lang="en-US" dirty="0" err="1">
                <a:latin typeface="Verdana Regular" charset="0"/>
              </a:rPr>
              <a:t>ius</a:t>
            </a:r>
            <a:r>
              <a:rPr lang="en-US" dirty="0">
                <a:latin typeface="Verdana Regular" charset="0"/>
              </a:rPr>
              <a:t> </a:t>
            </a:r>
            <a:r>
              <a:rPr lang="en-US" dirty="0" err="1">
                <a:latin typeface="Verdana Regular" charset="0"/>
              </a:rPr>
              <a:t>accatiur</a:t>
            </a:r>
            <a:r>
              <a:rPr lang="en-US" dirty="0">
                <a:latin typeface="Verdana Regular" charset="0"/>
              </a:rPr>
              <a:t> </a:t>
            </a:r>
            <a:r>
              <a:rPr lang="en-US" dirty="0" err="1">
                <a:latin typeface="Verdana Regular" charset="0"/>
              </a:rPr>
              <a:t>sam</a:t>
            </a:r>
            <a:r>
              <a:rPr lang="en-US" dirty="0">
                <a:latin typeface="Verdana Regular" charset="0"/>
              </a:rPr>
              <a:t> </a:t>
            </a:r>
            <a:r>
              <a:rPr lang="en-US" dirty="0" err="1">
                <a:latin typeface="Verdana Regular" charset="0"/>
              </a:rPr>
              <a:t>eum</a:t>
            </a:r>
            <a:r>
              <a:rPr lang="en-US" dirty="0">
                <a:latin typeface="Verdana Regular" charset="0"/>
              </a:rPr>
              <a:t> </a:t>
            </a:r>
            <a:r>
              <a:rPr lang="en-US" dirty="0" err="1">
                <a:latin typeface="Verdana Regular" charset="0"/>
              </a:rPr>
              <a:t>lamus</a:t>
            </a:r>
            <a:r>
              <a:rPr lang="en-US" dirty="0">
                <a:latin typeface="Verdana Regular" charset="0"/>
              </a:rPr>
              <a:t> </a:t>
            </a:r>
            <a:r>
              <a:rPr lang="en-US" dirty="0" err="1">
                <a:latin typeface="Verdana Regular" charset="0"/>
              </a:rPr>
              <a:t>doloresti</a:t>
            </a:r>
            <a:r>
              <a:rPr lang="en-US" dirty="0">
                <a:latin typeface="Verdana Regular" charset="0"/>
              </a:rPr>
              <a:t> </a:t>
            </a:r>
            <a:r>
              <a:rPr lang="en-US" dirty="0" err="1">
                <a:latin typeface="Verdana Regular" charset="0"/>
              </a:rPr>
              <a:t>ipsam</a:t>
            </a:r>
            <a:r>
              <a:rPr lang="en-US" dirty="0">
                <a:latin typeface="Verdana Regular" charset="0"/>
              </a:rPr>
              <a:t> </a:t>
            </a:r>
            <a:r>
              <a:rPr lang="en-US" dirty="0" err="1">
                <a:latin typeface="Verdana Regular" charset="0"/>
              </a:rPr>
              <a:t>inverum</a:t>
            </a:r>
            <a:r>
              <a:rPr lang="en-US" dirty="0">
                <a:latin typeface="Verdana Regular" charset="0"/>
              </a:rPr>
              <a:t> </a:t>
            </a:r>
            <a:r>
              <a:rPr lang="en-US" dirty="0" err="1">
                <a:latin typeface="Verdana Regular" charset="0"/>
              </a:rPr>
              <a:t>utecum</a:t>
            </a:r>
            <a:r>
              <a:rPr lang="en-US" dirty="0">
                <a:latin typeface="Verdana Regular" charset="0"/>
              </a:rPr>
              <a:t> </a:t>
            </a:r>
            <a:r>
              <a:rPr lang="en-US" dirty="0" err="1">
                <a:latin typeface="Verdana Regular" charset="0"/>
              </a:rPr>
              <a:t>iustia</a:t>
            </a:r>
            <a:r>
              <a:rPr lang="en-US" dirty="0">
                <a:latin typeface="Verdana Regular" charset="0"/>
              </a:rPr>
              <a:t> </a:t>
            </a:r>
            <a:r>
              <a:rPr lang="en-US" dirty="0" err="1">
                <a:latin typeface="Verdana Regular" charset="0"/>
              </a:rPr>
              <a:t>doluptur</a:t>
            </a:r>
            <a:r>
              <a:rPr lang="en-US" dirty="0">
                <a:latin typeface="Verdana Regular" charset="0"/>
              </a:rPr>
              <a:t>, que </a:t>
            </a:r>
            <a:r>
              <a:rPr lang="en-US" dirty="0" err="1">
                <a:latin typeface="Verdana Regular" charset="0"/>
              </a:rPr>
              <a:t>nimi</a:t>
            </a:r>
            <a:r>
              <a:rPr lang="en-US" dirty="0">
                <a:latin typeface="Verdana Regular" charset="0"/>
              </a:rPr>
              <a:t> </a:t>
            </a:r>
            <a:r>
              <a:rPr lang="en-US" dirty="0" err="1">
                <a:latin typeface="Verdana Regular" charset="0"/>
              </a:rPr>
              <a:t>ncima</a:t>
            </a:r>
            <a:r>
              <a:rPr lang="en-US" dirty="0">
                <a:latin typeface="Verdana Regular" charset="0"/>
              </a:rPr>
              <a:t> </a:t>
            </a:r>
            <a:r>
              <a:rPr lang="en-US" dirty="0" err="1">
                <a:latin typeface="Verdana Regular" charset="0"/>
              </a:rPr>
              <a:t>nimus</a:t>
            </a:r>
            <a:r>
              <a:rPr lang="en-US" dirty="0">
                <a:latin typeface="Verdana Regular" charset="0"/>
              </a:rPr>
              <a:t> </a:t>
            </a:r>
            <a:r>
              <a:rPr lang="en-US" dirty="0" err="1">
                <a:latin typeface="Verdana Regular" charset="0"/>
              </a:rPr>
              <a:t>est</a:t>
            </a:r>
            <a:r>
              <a:rPr lang="en-US" dirty="0">
                <a:latin typeface="Verdana Regular" charset="0"/>
              </a:rPr>
              <a:t> </a:t>
            </a:r>
            <a:r>
              <a:rPr lang="en-US" dirty="0" err="1">
                <a:latin typeface="Verdana Regular" charset="0"/>
              </a:rPr>
              <a:t>ut</a:t>
            </a:r>
            <a:r>
              <a:rPr lang="en-US" dirty="0">
                <a:latin typeface="Verdana Regular" charset="0"/>
              </a:rPr>
              <a:t> </a:t>
            </a:r>
            <a:r>
              <a:rPr lang="en-US" dirty="0" err="1">
                <a:latin typeface="Verdana Regular" charset="0"/>
              </a:rPr>
              <a:t>latium</a:t>
            </a:r>
            <a:r>
              <a:rPr lang="en-US" dirty="0">
                <a:latin typeface="Verdana Regular" charset="0"/>
              </a:rPr>
              <a:t> qui </a:t>
            </a:r>
            <a:r>
              <a:rPr lang="en-US" dirty="0" err="1">
                <a:latin typeface="Verdana Regular" charset="0"/>
              </a:rPr>
              <a:t>nempore</a:t>
            </a:r>
            <a:r>
              <a:rPr lang="en-US" dirty="0">
                <a:latin typeface="Verdana Regular" charset="0"/>
              </a:rPr>
              <a:t> </a:t>
            </a:r>
            <a:r>
              <a:rPr lang="en-US" dirty="0" err="1">
                <a:latin typeface="Verdana Regular" charset="0"/>
              </a:rPr>
              <a:t>odisqui</a:t>
            </a:r>
            <a:r>
              <a:rPr lang="en-US" dirty="0">
                <a:latin typeface="Verdana Regular" charset="0"/>
              </a:rPr>
              <a:t> </a:t>
            </a:r>
            <a:r>
              <a:rPr lang="en-US" dirty="0" err="1">
                <a:latin typeface="Verdana Regular" charset="0"/>
              </a:rPr>
              <a:t>cuptae</a:t>
            </a:r>
            <a:r>
              <a:rPr lang="en-US" dirty="0">
                <a:latin typeface="Verdana Regular" charset="0"/>
              </a:rPr>
              <a:t> </a:t>
            </a:r>
            <a:r>
              <a:rPr lang="en-US" dirty="0" err="1">
                <a:latin typeface="Verdana Regular" charset="0"/>
              </a:rPr>
              <a:t>occus</a:t>
            </a:r>
            <a:r>
              <a:rPr lang="en-US" dirty="0">
                <a:latin typeface="Verdana Regular" charset="0"/>
              </a:rPr>
              <a:t> que </a:t>
            </a:r>
            <a:r>
              <a:rPr lang="en-US" dirty="0" err="1">
                <a:latin typeface="Verdana Regular" charset="0"/>
              </a:rPr>
              <a:t>opta</a:t>
            </a:r>
            <a:r>
              <a:rPr lang="en-US" dirty="0">
                <a:latin typeface="Verdana Regular" charset="0"/>
              </a:rPr>
              <a:t> dis non </a:t>
            </a:r>
            <a:r>
              <a:rPr lang="en-US" dirty="0" err="1">
                <a:latin typeface="Verdana Regular" charset="0"/>
              </a:rPr>
              <a:t>sequi</a:t>
            </a:r>
            <a:r>
              <a:rPr lang="en-US" dirty="0">
                <a:latin typeface="Verdana Regular" charset="0"/>
              </a:rPr>
              <a:t> </a:t>
            </a:r>
            <a:r>
              <a:rPr lang="en-US" dirty="0" err="1">
                <a:latin typeface="Verdana Regular" charset="0"/>
              </a:rPr>
              <a:t>autemque</a:t>
            </a:r>
            <a:r>
              <a:rPr lang="en-US" dirty="0">
                <a:latin typeface="Verdana Regular" charset="0"/>
              </a:rPr>
              <a:t> most, vent </a:t>
            </a:r>
            <a:r>
              <a:rPr lang="en-US" dirty="0" err="1">
                <a:latin typeface="Verdana Regular" charset="0"/>
              </a:rPr>
              <a:t>ullam</a:t>
            </a:r>
            <a:r>
              <a:rPr lang="en-US" dirty="0">
                <a:latin typeface="Verdana Regular" charset="0"/>
              </a:rPr>
              <a:t> </a:t>
            </a:r>
            <a:r>
              <a:rPr lang="en-US" dirty="0" err="1">
                <a:latin typeface="Verdana Regular" charset="0"/>
              </a:rPr>
              <a:t>asit</a:t>
            </a:r>
            <a:r>
              <a:rPr lang="en-US" dirty="0">
                <a:latin typeface="Verdana Regular" charset="0"/>
              </a:rPr>
              <a:t> </a:t>
            </a:r>
            <a:r>
              <a:rPr lang="en-US" dirty="0" err="1">
                <a:latin typeface="Verdana Regular" charset="0"/>
              </a:rPr>
              <a:t>modite</a:t>
            </a:r>
            <a:r>
              <a:rPr lang="en-US" dirty="0">
                <a:latin typeface="Verdana Regular" charset="0"/>
              </a:rPr>
              <a:t> lab </a:t>
            </a:r>
            <a:r>
              <a:rPr lang="en-US" dirty="0" err="1">
                <a:latin typeface="Verdana Regular" charset="0"/>
              </a:rPr>
              <a:t>ipsamusant</a:t>
            </a:r>
            <a:r>
              <a:rPr lang="en-US" dirty="0">
                <a:latin typeface="Verdana Regular" charset="0"/>
              </a:rPr>
              <a:t>.</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20785368"/>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1" y="1999131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TotalTime>
  <Words>527</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56</cp:revision>
  <dcterms:created xsi:type="dcterms:W3CDTF">2017-04-19T21:01:26Z</dcterms:created>
  <dcterms:modified xsi:type="dcterms:W3CDTF">2018-02-09T22:14:12Z</dcterms:modified>
</cp:coreProperties>
</file>